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97" r:id="rId5"/>
  </p:sldMasterIdLst>
  <p:notesMasterIdLst>
    <p:notesMasterId r:id="rId62"/>
  </p:notesMasterIdLst>
  <p:sldIdLst>
    <p:sldId id="257" r:id="rId6"/>
    <p:sldId id="273" r:id="rId7"/>
    <p:sldId id="258" r:id="rId8"/>
    <p:sldId id="265" r:id="rId9"/>
    <p:sldId id="261" r:id="rId10"/>
    <p:sldId id="263" r:id="rId11"/>
    <p:sldId id="270" r:id="rId12"/>
    <p:sldId id="271" r:id="rId13"/>
    <p:sldId id="343" r:id="rId14"/>
    <p:sldId id="317" r:id="rId15"/>
    <p:sldId id="276" r:id="rId16"/>
    <p:sldId id="282" r:id="rId17"/>
    <p:sldId id="318" r:id="rId18"/>
    <p:sldId id="279" r:id="rId19"/>
    <p:sldId id="280" r:id="rId20"/>
    <p:sldId id="316" r:id="rId21"/>
    <p:sldId id="284" r:id="rId22"/>
    <p:sldId id="285" r:id="rId23"/>
    <p:sldId id="286" r:id="rId24"/>
    <p:sldId id="287" r:id="rId25"/>
    <p:sldId id="288" r:id="rId26"/>
    <p:sldId id="319" r:id="rId27"/>
    <p:sldId id="290" r:id="rId28"/>
    <p:sldId id="291" r:id="rId29"/>
    <p:sldId id="292" r:id="rId30"/>
    <p:sldId id="331" r:id="rId31"/>
    <p:sldId id="327" r:id="rId32"/>
    <p:sldId id="321" r:id="rId33"/>
    <p:sldId id="299" r:id="rId34"/>
    <p:sldId id="300" r:id="rId35"/>
    <p:sldId id="328" r:id="rId36"/>
    <p:sldId id="329" r:id="rId37"/>
    <p:sldId id="320" r:id="rId38"/>
    <p:sldId id="295" r:id="rId39"/>
    <p:sldId id="296" r:id="rId40"/>
    <p:sldId id="297" r:id="rId41"/>
    <p:sldId id="333" r:id="rId42"/>
    <p:sldId id="322" r:id="rId43"/>
    <p:sldId id="334" r:id="rId44"/>
    <p:sldId id="335" r:id="rId45"/>
    <p:sldId id="336" r:id="rId46"/>
    <p:sldId id="338" r:id="rId47"/>
    <p:sldId id="337" r:id="rId48"/>
    <p:sldId id="340" r:id="rId49"/>
    <p:sldId id="341" r:id="rId50"/>
    <p:sldId id="323" r:id="rId51"/>
    <p:sldId id="307" r:id="rId52"/>
    <p:sldId id="339" r:id="rId53"/>
    <p:sldId id="308" r:id="rId54"/>
    <p:sldId id="309" r:id="rId55"/>
    <p:sldId id="342" r:id="rId56"/>
    <p:sldId id="324" r:id="rId57"/>
    <p:sldId id="311" r:id="rId58"/>
    <p:sldId id="344" r:id="rId59"/>
    <p:sldId id="315" r:id="rId60"/>
    <p:sldId id="314" r:id="rId6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E84B39CD-5AF8-4EE9-8AC8-B7A864F8E54B}">
          <p14:sldIdLst>
            <p14:sldId id="257"/>
            <p14:sldId id="273"/>
            <p14:sldId id="258"/>
            <p14:sldId id="265"/>
          </p14:sldIdLst>
        </p14:section>
        <p14:section name="Introdoction" id="{59775143-8978-495F-9713-4ACCBD4EFE06}">
          <p14:sldIdLst>
            <p14:sldId id="261"/>
            <p14:sldId id="263"/>
            <p14:sldId id="270"/>
            <p14:sldId id="271"/>
            <p14:sldId id="343"/>
          </p14:sldIdLst>
        </p14:section>
        <p14:section name="Problem Statement" id="{C5D72226-DA81-4BCD-8C3B-146F809FB6A2}">
          <p14:sldIdLst>
            <p14:sldId id="317"/>
            <p14:sldId id="276"/>
            <p14:sldId id="282"/>
          </p14:sldIdLst>
        </p14:section>
        <p14:section name="Project Objectives" id="{536B42CC-842D-4419-9E03-55F57EE427EF}">
          <p14:sldIdLst>
            <p14:sldId id="318"/>
            <p14:sldId id="279"/>
            <p14:sldId id="280"/>
          </p14:sldIdLst>
        </p14:section>
        <p14:section name="PDS" id="{827FA2E1-778C-4A1B-82D3-36C40D17B247}">
          <p14:sldIdLst>
            <p14:sldId id="316"/>
            <p14:sldId id="284"/>
            <p14:sldId id="285"/>
            <p14:sldId id="286"/>
            <p14:sldId id="287"/>
            <p14:sldId id="288"/>
          </p14:sldIdLst>
        </p14:section>
        <p14:section name="Baseline" id="{125F1B8B-034D-48ED-84C0-4921E6184F4F}">
          <p14:sldIdLst>
            <p14:sldId id="319"/>
            <p14:sldId id="290"/>
            <p14:sldId id="291"/>
            <p14:sldId id="292"/>
            <p14:sldId id="331"/>
            <p14:sldId id="327"/>
          </p14:sldIdLst>
        </p14:section>
        <p14:section name="Validation Experiments" id="{063F3CB1-D3B3-4B66-BF3F-1C9ECCF43CB8}">
          <p14:sldIdLst>
            <p14:sldId id="321"/>
            <p14:sldId id="299"/>
            <p14:sldId id="300"/>
            <p14:sldId id="328"/>
            <p14:sldId id="329"/>
          </p14:sldIdLst>
        </p14:section>
        <p14:section name="Implementation and final product" id="{B4E16B90-D96F-464C-A3C7-13F5AFD16AC0}">
          <p14:sldIdLst>
            <p14:sldId id="320"/>
            <p14:sldId id="295"/>
            <p14:sldId id="296"/>
            <p14:sldId id="297"/>
            <p14:sldId id="333"/>
          </p14:sldIdLst>
        </p14:section>
        <p14:section name="Results" id="{7F3FC0EB-3771-4769-B5C2-8E9F079AFE04}">
          <p14:sldIdLst>
            <p14:sldId id="322"/>
            <p14:sldId id="334"/>
            <p14:sldId id="335"/>
            <p14:sldId id="336"/>
            <p14:sldId id="338"/>
            <p14:sldId id="337"/>
            <p14:sldId id="340"/>
            <p14:sldId id="341"/>
          </p14:sldIdLst>
        </p14:section>
        <p14:section name="Impact analysis" id="{344E28C2-6D78-485C-9D6E-E25D1921D3DE}">
          <p14:sldIdLst>
            <p14:sldId id="323"/>
            <p14:sldId id="307"/>
            <p14:sldId id="339"/>
            <p14:sldId id="308"/>
            <p14:sldId id="309"/>
            <p14:sldId id="342"/>
          </p14:sldIdLst>
        </p14:section>
        <p14:section name="Conclusion" id="{D7A9342C-A364-47D9-BA3A-A41294F7A8F6}">
          <p14:sldIdLst>
            <p14:sldId id="324"/>
            <p14:sldId id="311"/>
            <p14:sldId id="344"/>
            <p14:sldId id="315"/>
            <p14:sldId id="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538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5EE523-97A6-41E3-AB85-165BBA97FBEE}" v="3551" dt="2023-11-15T18:30:09.905"/>
    <p1510:client id="{76DF6C67-C855-4C3A-2320-90E4777A8EB7}" v="10" dt="2023-11-15T13:33:22.199"/>
    <p1510:client id="{A6BA1D43-B59C-4774-84F4-3DE22945C5C6}" v="3503" dt="2023-11-15T19:12:43.663"/>
    <p1510:client id="{A730095F-72A8-639B-8B65-77F04A708BA6}" v="4" dt="2023-11-15T13:32:10.650"/>
    <p1510:client id="{D7A57492-7360-4EA0-997A-738FFD7CC588}" v="127" vWet="129" dt="2023-11-15T17:31:48.787"/>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بلا نمط، بلا شبكة">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بلا نمط، شبكة جدول">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89AC1-04B5-4297-8F95-37396C3B6797}"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42FDA0E5-884B-4622-BEC1-B1FCC4CD9CDD}">
      <dgm:prSet phldrT="[Text]" custT="1"/>
      <dgm:spPr>
        <a:xfrm>
          <a:off x="1863089" y="1081427"/>
          <a:ext cx="1596933" cy="720951"/>
        </a:xfrm>
        <a:prstGeom prst="roundRect">
          <a:avLst/>
        </a:prstGeom>
        <a:solidFill>
          <a:schemeClr val="bg1"/>
        </a:solidFill>
        <a:ln w="25400" cap="flat" cmpd="sng" algn="ctr">
          <a:solidFill>
            <a:schemeClr val="tx1"/>
          </a:solidFill>
          <a:prstDash val="solid"/>
        </a:ln>
        <a:effectLst/>
      </dgm:spPr>
      <dgm:t>
        <a:bodyPr/>
        <a:lstStyle/>
        <a:p>
          <a:pPr>
            <a:buNone/>
          </a:pPr>
          <a:r>
            <a:rPr lang="en-US" sz="2000" b="1">
              <a:solidFill>
                <a:schemeClr val="bg2"/>
              </a:solidFill>
              <a:latin typeface="Segoe UI" panose="020B0502040204020203" pitchFamily="34" charset="0"/>
              <a:ea typeface="+mn-ea"/>
              <a:cs typeface="Segoe UI" panose="020B0502040204020203" pitchFamily="34" charset="0"/>
            </a:rPr>
            <a:t>Lower-level Objectives</a:t>
          </a:r>
        </a:p>
      </dgm:t>
    </dgm:pt>
    <dgm:pt modelId="{C44266BF-ADC8-49AB-9D17-8D11B6269A8D}" type="parTrans" cxnId="{6879A2C2-3157-4247-9FBB-36E46DBEDCE2}">
      <dgm:prSet/>
      <dgm:spPr/>
      <dgm:t>
        <a:bodyPr/>
        <a:lstStyle/>
        <a:p>
          <a:endParaRPr lang="en-US" sz="1200">
            <a:latin typeface="Segoe UI" panose="020B0502040204020203" pitchFamily="34" charset="0"/>
            <a:cs typeface="Segoe UI" panose="020B0502040204020203" pitchFamily="34" charset="0"/>
          </a:endParaRPr>
        </a:p>
      </dgm:t>
    </dgm:pt>
    <dgm:pt modelId="{853A1666-1733-4DFC-9207-AE3286919F57}" type="sibTrans" cxnId="{6879A2C2-3157-4247-9FBB-36E46DBEDCE2}">
      <dgm:prSet/>
      <dgm:spPr/>
      <dgm:t>
        <a:bodyPr/>
        <a:lstStyle/>
        <a:p>
          <a:endParaRPr lang="en-US" sz="1200">
            <a:latin typeface="Segoe UI" panose="020B0502040204020203" pitchFamily="34" charset="0"/>
            <a:cs typeface="Segoe UI" panose="020B0502040204020203" pitchFamily="34" charset="0"/>
          </a:endParaRPr>
        </a:p>
      </dgm:t>
    </dgm:pt>
    <dgm:pt modelId="{1CD70F92-8C23-4C51-A894-C33AA3A9DD44}">
      <dgm:prSet phldrT="[Text]" custT="1"/>
      <dgm:spPr>
        <a:xfrm rot="16200000">
          <a:off x="609826" y="-609826"/>
          <a:ext cx="1441903" cy="2661556"/>
        </a:xfrm>
        <a:prstGeom prst="round1Rect">
          <a:avLst/>
        </a:prstGeom>
        <a:solidFill>
          <a:schemeClr val="bg1"/>
        </a:solidFill>
        <a:ln w="25400" cap="flat" cmpd="sng" algn="ctr">
          <a:solidFill>
            <a:schemeClr val="tx1"/>
          </a:solidFill>
          <a:prstDash val="solid"/>
        </a:ln>
        <a:effectLst/>
      </dgm:spPr>
      <dgm:t>
        <a:bodyPr anchor="t"/>
        <a:lstStyle/>
        <a:p>
          <a:pPr>
            <a:buNone/>
          </a:pPr>
          <a:r>
            <a:rPr lang="en-US" sz="2000">
              <a:solidFill>
                <a:schemeClr val="bg2"/>
              </a:solidFill>
              <a:latin typeface="Segoe UI" panose="020B0502040204020203" pitchFamily="34" charset="0"/>
              <a:ea typeface="+mn-ea"/>
              <a:cs typeface="Segoe UI" panose="020B0502040204020203" pitchFamily="34" charset="0"/>
            </a:rPr>
            <a:t>Provide the driver with a detailed distortion-free view of the vehicle surrounding free from any blind spots on a screen installed on the dashboard</a:t>
          </a:r>
        </a:p>
      </dgm:t>
    </dgm:pt>
    <dgm:pt modelId="{899436FF-DD06-40CE-971F-135E7CA8B4B9}" type="parTrans" cxnId="{ED3A138F-80B2-4D10-BF6B-A1A635DB1BCE}">
      <dgm:prSet/>
      <dgm:spPr/>
      <dgm:t>
        <a:bodyPr/>
        <a:lstStyle/>
        <a:p>
          <a:endParaRPr lang="en-US" sz="1200">
            <a:latin typeface="Segoe UI" panose="020B0502040204020203" pitchFamily="34" charset="0"/>
            <a:cs typeface="Segoe UI" panose="020B0502040204020203" pitchFamily="34" charset="0"/>
          </a:endParaRPr>
        </a:p>
      </dgm:t>
    </dgm:pt>
    <dgm:pt modelId="{E86DCC26-A9FE-4DD7-A20F-B7A9F15F0C68}" type="sibTrans" cxnId="{ED3A138F-80B2-4D10-BF6B-A1A635DB1BCE}">
      <dgm:prSet/>
      <dgm:spPr/>
      <dgm:t>
        <a:bodyPr/>
        <a:lstStyle/>
        <a:p>
          <a:endParaRPr lang="en-US" sz="1200">
            <a:latin typeface="Segoe UI" panose="020B0502040204020203" pitchFamily="34" charset="0"/>
            <a:cs typeface="Segoe UI" panose="020B0502040204020203" pitchFamily="34" charset="0"/>
          </a:endParaRPr>
        </a:p>
      </dgm:t>
    </dgm:pt>
    <dgm:pt modelId="{EF9AA46F-6999-40F4-B3DA-E08AF86DDBB5}">
      <dgm:prSet phldrT="[Text]" custT="1"/>
      <dgm:spPr>
        <a:xfrm>
          <a:off x="2656126" y="0"/>
          <a:ext cx="2661556" cy="1441903"/>
        </a:xfrm>
        <a:prstGeom prst="round1Rect">
          <a:avLst/>
        </a:prstGeom>
        <a:solidFill>
          <a:schemeClr val="bg1"/>
        </a:solidFill>
        <a:ln w="25400" cap="flat" cmpd="sng" algn="ctr">
          <a:solidFill>
            <a:schemeClr val="tx1"/>
          </a:solidFill>
          <a:prstDash val="solid"/>
        </a:ln>
        <a:effectLst/>
      </dgm:spPr>
      <dgm:t>
        <a:bodyPr/>
        <a:lstStyle/>
        <a:p>
          <a:pPr>
            <a:buNone/>
          </a:pPr>
          <a:endParaRPr lang="en-US" sz="2000">
            <a:solidFill>
              <a:schemeClr val="bg2"/>
            </a:solidFill>
            <a:latin typeface="Segoe UI" panose="020B0502040204020203" pitchFamily="34" charset="0"/>
            <a:ea typeface="+mn-ea"/>
            <a:cs typeface="Segoe UI" panose="020B0502040204020203" pitchFamily="34" charset="0"/>
          </a:endParaRPr>
        </a:p>
        <a:p>
          <a:pPr>
            <a:buNone/>
          </a:pPr>
          <a:r>
            <a:rPr lang="en-US" sz="2000">
              <a:solidFill>
                <a:schemeClr val="bg2"/>
              </a:solidFill>
              <a:latin typeface="Segoe UI" panose="020B0502040204020203" pitchFamily="34" charset="0"/>
              <a:ea typeface="+mn-ea"/>
              <a:cs typeface="Segoe UI" panose="020B0502040204020203" pitchFamily="34" charset="0"/>
            </a:rPr>
            <a:t>Provide information about the relative distances of all the objects within proximity of the vehicle</a:t>
          </a:r>
        </a:p>
      </dgm:t>
    </dgm:pt>
    <dgm:pt modelId="{4E22D03A-4F6E-4ECE-905C-7B1A3EA2471D}" type="parTrans" cxnId="{4C0B0D9D-C8ED-4D3E-9886-2165DAE2B3CC}">
      <dgm:prSet/>
      <dgm:spPr/>
      <dgm:t>
        <a:bodyPr/>
        <a:lstStyle/>
        <a:p>
          <a:endParaRPr lang="en-US" sz="1200">
            <a:latin typeface="Segoe UI" panose="020B0502040204020203" pitchFamily="34" charset="0"/>
            <a:cs typeface="Segoe UI" panose="020B0502040204020203" pitchFamily="34" charset="0"/>
          </a:endParaRPr>
        </a:p>
      </dgm:t>
    </dgm:pt>
    <dgm:pt modelId="{1DDC629D-8F3A-48E2-948F-FD6CF171CD82}" type="sibTrans" cxnId="{4C0B0D9D-C8ED-4D3E-9886-2165DAE2B3CC}">
      <dgm:prSet/>
      <dgm:spPr/>
      <dgm:t>
        <a:bodyPr/>
        <a:lstStyle/>
        <a:p>
          <a:endParaRPr lang="en-US" sz="1200">
            <a:latin typeface="Segoe UI" panose="020B0502040204020203" pitchFamily="34" charset="0"/>
            <a:cs typeface="Segoe UI" panose="020B0502040204020203" pitchFamily="34" charset="0"/>
          </a:endParaRPr>
        </a:p>
      </dgm:t>
    </dgm:pt>
    <dgm:pt modelId="{45F55BC5-F024-4E0C-A8DC-A0004C4F0DB6}">
      <dgm:prSet phldrT="[Text]" custT="1"/>
      <dgm:spPr>
        <a:xfrm rot="10800000">
          <a:off x="0" y="1441903"/>
          <a:ext cx="2661556" cy="1441903"/>
        </a:xfrm>
        <a:prstGeom prst="round1Rect">
          <a:avLst/>
        </a:prstGeom>
        <a:solidFill>
          <a:schemeClr val="bg1"/>
        </a:solidFill>
        <a:ln w="25400" cap="flat" cmpd="sng" algn="ctr">
          <a:solidFill>
            <a:schemeClr val="tx1"/>
          </a:solidFill>
          <a:prstDash val="solid"/>
        </a:ln>
        <a:effectLst/>
      </dgm:spPr>
      <dgm:t>
        <a:bodyPr anchor="t"/>
        <a:lstStyle/>
        <a:p>
          <a:pPr>
            <a:buNone/>
          </a:pPr>
          <a:r>
            <a:rPr lang="en-US" sz="2000">
              <a:solidFill>
                <a:schemeClr val="bg2"/>
              </a:solidFill>
              <a:latin typeface="Segoe UI" panose="020B0502040204020203" pitchFamily="34" charset="0"/>
              <a:ea typeface="+mn-ea"/>
              <a:cs typeface="Segoe UI" panose="020B0502040204020203" pitchFamily="34" charset="0"/>
            </a:rPr>
            <a:t>Provide a parking-friendly view for similar and difficult parking scenarios in tight spots</a:t>
          </a:r>
        </a:p>
      </dgm:t>
    </dgm:pt>
    <dgm:pt modelId="{F375CA41-8783-4AA6-B795-FF20F47A0BCE}" type="parTrans" cxnId="{31B7150F-4834-4F44-9027-86354E596DF9}">
      <dgm:prSet/>
      <dgm:spPr/>
      <dgm:t>
        <a:bodyPr/>
        <a:lstStyle/>
        <a:p>
          <a:endParaRPr lang="en-US" sz="1200">
            <a:latin typeface="Segoe UI" panose="020B0502040204020203" pitchFamily="34" charset="0"/>
            <a:cs typeface="Segoe UI" panose="020B0502040204020203" pitchFamily="34" charset="0"/>
          </a:endParaRPr>
        </a:p>
      </dgm:t>
    </dgm:pt>
    <dgm:pt modelId="{437B8EC8-1022-42D5-8F5C-38AAB837D1DA}" type="sibTrans" cxnId="{31B7150F-4834-4F44-9027-86354E596DF9}">
      <dgm:prSet/>
      <dgm:spPr/>
      <dgm:t>
        <a:bodyPr/>
        <a:lstStyle/>
        <a:p>
          <a:endParaRPr lang="en-US" sz="1200">
            <a:latin typeface="Segoe UI" panose="020B0502040204020203" pitchFamily="34" charset="0"/>
            <a:cs typeface="Segoe UI" panose="020B0502040204020203" pitchFamily="34" charset="0"/>
          </a:endParaRPr>
        </a:p>
      </dgm:t>
    </dgm:pt>
    <dgm:pt modelId="{61166557-CC85-4D86-9030-87EF3749E68A}">
      <dgm:prSet phldrT="[Text]" custT="1"/>
      <dgm:spPr>
        <a:xfrm rot="5400000">
          <a:off x="3271383" y="832076"/>
          <a:ext cx="1441903" cy="2661556"/>
        </a:xfrm>
        <a:prstGeom prst="round1Rect">
          <a:avLst/>
        </a:prstGeom>
        <a:solidFill>
          <a:schemeClr val="bg1"/>
        </a:solidFill>
        <a:ln w="25400" cap="flat" cmpd="sng" algn="ctr">
          <a:solidFill>
            <a:schemeClr val="tx1"/>
          </a:solidFill>
          <a:prstDash val="solid"/>
        </a:ln>
        <a:effectLst/>
      </dgm:spPr>
      <dgm:t>
        <a:bodyPr anchor="t"/>
        <a:lstStyle/>
        <a:p>
          <a:pPr>
            <a:buNone/>
          </a:pPr>
          <a:r>
            <a:rPr lang="en-US" sz="2000">
              <a:solidFill>
                <a:schemeClr val="bg2"/>
              </a:solidFill>
              <a:latin typeface="Segoe UI" panose="020B0502040204020203" pitchFamily="34" charset="0"/>
              <a:ea typeface="+mn-ea"/>
              <a:cs typeface="Segoe UI" panose="020B0502040204020203" pitchFamily="34" charset="0"/>
            </a:rPr>
            <a:t>Achieve real-time performance sufficient for comfortable driving</a:t>
          </a:r>
        </a:p>
      </dgm:t>
    </dgm:pt>
    <dgm:pt modelId="{FEA6A7C2-6C6E-46DF-91C1-9741C9A30E52}" type="parTrans" cxnId="{919268C2-0DE7-4416-B44E-17AD861AE937}">
      <dgm:prSet/>
      <dgm:spPr/>
      <dgm:t>
        <a:bodyPr/>
        <a:lstStyle/>
        <a:p>
          <a:endParaRPr lang="en-US" sz="1200">
            <a:latin typeface="Segoe UI" panose="020B0502040204020203" pitchFamily="34" charset="0"/>
            <a:cs typeface="Segoe UI" panose="020B0502040204020203" pitchFamily="34" charset="0"/>
          </a:endParaRPr>
        </a:p>
      </dgm:t>
    </dgm:pt>
    <dgm:pt modelId="{3734577F-0691-4F02-B325-5983B6F6909D}" type="sibTrans" cxnId="{919268C2-0DE7-4416-B44E-17AD861AE937}">
      <dgm:prSet/>
      <dgm:spPr/>
      <dgm:t>
        <a:bodyPr/>
        <a:lstStyle/>
        <a:p>
          <a:endParaRPr lang="en-US" sz="1200">
            <a:latin typeface="Segoe UI" panose="020B0502040204020203" pitchFamily="34" charset="0"/>
            <a:cs typeface="Segoe UI" panose="020B0502040204020203" pitchFamily="34" charset="0"/>
          </a:endParaRPr>
        </a:p>
      </dgm:t>
    </dgm:pt>
    <dgm:pt modelId="{4F0938D7-3C14-4D52-94EB-F9A2D4D8B24F}" type="pres">
      <dgm:prSet presAssocID="{62589AC1-04B5-4297-8F95-37396C3B6797}" presName="diagram" presStyleCnt="0">
        <dgm:presLayoutVars>
          <dgm:chMax val="1"/>
          <dgm:dir/>
          <dgm:animLvl val="ctr"/>
          <dgm:resizeHandles val="exact"/>
        </dgm:presLayoutVars>
      </dgm:prSet>
      <dgm:spPr/>
    </dgm:pt>
    <dgm:pt modelId="{9A1C29B6-22BE-40B5-BC50-2F64BD780611}" type="pres">
      <dgm:prSet presAssocID="{62589AC1-04B5-4297-8F95-37396C3B6797}" presName="matrix" presStyleCnt="0"/>
      <dgm:spPr/>
    </dgm:pt>
    <dgm:pt modelId="{32117B86-F617-4274-B434-E19B944F77F9}" type="pres">
      <dgm:prSet presAssocID="{62589AC1-04B5-4297-8F95-37396C3B6797}" presName="tile1" presStyleLbl="node1" presStyleIdx="0" presStyleCnt="4" custLinFactNeighborX="-408"/>
      <dgm:spPr/>
    </dgm:pt>
    <dgm:pt modelId="{723C7C2E-AC67-40D9-AE34-136FF522D1D2}" type="pres">
      <dgm:prSet presAssocID="{62589AC1-04B5-4297-8F95-37396C3B6797}" presName="tile1text" presStyleLbl="node1" presStyleIdx="0" presStyleCnt="4">
        <dgm:presLayoutVars>
          <dgm:chMax val="0"/>
          <dgm:chPref val="0"/>
          <dgm:bulletEnabled val="1"/>
        </dgm:presLayoutVars>
      </dgm:prSet>
      <dgm:spPr/>
    </dgm:pt>
    <dgm:pt modelId="{E729D7BC-5470-48E6-B18D-7296855B215F}" type="pres">
      <dgm:prSet presAssocID="{62589AC1-04B5-4297-8F95-37396C3B6797}" presName="tile2" presStyleLbl="node1" presStyleIdx="1" presStyleCnt="4" custLinFactNeighborX="-204"/>
      <dgm:spPr/>
    </dgm:pt>
    <dgm:pt modelId="{1D16A99D-F942-491E-934B-375E2CB7D22F}" type="pres">
      <dgm:prSet presAssocID="{62589AC1-04B5-4297-8F95-37396C3B6797}" presName="tile2text" presStyleLbl="node1" presStyleIdx="1" presStyleCnt="4">
        <dgm:presLayoutVars>
          <dgm:chMax val="0"/>
          <dgm:chPref val="0"/>
          <dgm:bulletEnabled val="1"/>
        </dgm:presLayoutVars>
      </dgm:prSet>
      <dgm:spPr/>
    </dgm:pt>
    <dgm:pt modelId="{A6837C79-A3F8-4CCE-9CFA-719DC37ED8A5}" type="pres">
      <dgm:prSet presAssocID="{62589AC1-04B5-4297-8F95-37396C3B6797}" presName="tile3" presStyleLbl="node1" presStyleIdx="2" presStyleCnt="4"/>
      <dgm:spPr/>
    </dgm:pt>
    <dgm:pt modelId="{15B85915-7556-4403-AC1D-72ABA8540742}" type="pres">
      <dgm:prSet presAssocID="{62589AC1-04B5-4297-8F95-37396C3B6797}" presName="tile3text" presStyleLbl="node1" presStyleIdx="2" presStyleCnt="4">
        <dgm:presLayoutVars>
          <dgm:chMax val="0"/>
          <dgm:chPref val="0"/>
          <dgm:bulletEnabled val="1"/>
        </dgm:presLayoutVars>
      </dgm:prSet>
      <dgm:spPr/>
    </dgm:pt>
    <dgm:pt modelId="{0553573F-C381-422F-BBC2-6D0004584788}" type="pres">
      <dgm:prSet presAssocID="{62589AC1-04B5-4297-8F95-37396C3B6797}" presName="tile4" presStyleLbl="node1" presStyleIdx="3" presStyleCnt="4"/>
      <dgm:spPr/>
    </dgm:pt>
    <dgm:pt modelId="{0173932B-BE25-4291-A8B6-BF2B65BDDBBA}" type="pres">
      <dgm:prSet presAssocID="{62589AC1-04B5-4297-8F95-37396C3B6797}" presName="tile4text" presStyleLbl="node1" presStyleIdx="3" presStyleCnt="4">
        <dgm:presLayoutVars>
          <dgm:chMax val="0"/>
          <dgm:chPref val="0"/>
          <dgm:bulletEnabled val="1"/>
        </dgm:presLayoutVars>
      </dgm:prSet>
      <dgm:spPr/>
    </dgm:pt>
    <dgm:pt modelId="{FBD78EB9-87F8-4B0D-9BFD-8FFD12B18A3D}" type="pres">
      <dgm:prSet presAssocID="{62589AC1-04B5-4297-8F95-37396C3B6797}" presName="centerTile" presStyleLbl="fgShp" presStyleIdx="0" presStyleCnt="1">
        <dgm:presLayoutVars>
          <dgm:chMax val="0"/>
          <dgm:chPref val="0"/>
        </dgm:presLayoutVars>
      </dgm:prSet>
      <dgm:spPr/>
    </dgm:pt>
  </dgm:ptLst>
  <dgm:cxnLst>
    <dgm:cxn modelId="{696F770D-C92D-4000-A557-88AE10F71072}" type="presOf" srcId="{62589AC1-04B5-4297-8F95-37396C3B6797}" destId="{4F0938D7-3C14-4D52-94EB-F9A2D4D8B24F}" srcOrd="0" destOrd="0" presId="urn:microsoft.com/office/officeart/2005/8/layout/matrix1"/>
    <dgm:cxn modelId="{31B7150F-4834-4F44-9027-86354E596DF9}" srcId="{42FDA0E5-884B-4622-BEC1-B1FCC4CD9CDD}" destId="{45F55BC5-F024-4E0C-A8DC-A0004C4F0DB6}" srcOrd="2" destOrd="0" parTransId="{F375CA41-8783-4AA6-B795-FF20F47A0BCE}" sibTransId="{437B8EC8-1022-42D5-8F5C-38AAB837D1DA}"/>
    <dgm:cxn modelId="{EC8A8D29-1430-4422-A1D2-2F6A8C89C2D9}" type="presOf" srcId="{45F55BC5-F024-4E0C-A8DC-A0004C4F0DB6}" destId="{A6837C79-A3F8-4CCE-9CFA-719DC37ED8A5}" srcOrd="0" destOrd="0" presId="urn:microsoft.com/office/officeart/2005/8/layout/matrix1"/>
    <dgm:cxn modelId="{239E063E-0B6F-41CC-A714-BB610298781A}" type="presOf" srcId="{EF9AA46F-6999-40F4-B3DA-E08AF86DDBB5}" destId="{E729D7BC-5470-48E6-B18D-7296855B215F}" srcOrd="0" destOrd="0" presId="urn:microsoft.com/office/officeart/2005/8/layout/matrix1"/>
    <dgm:cxn modelId="{A12FA266-104F-4124-A6FD-3F5C03B46247}" type="presOf" srcId="{61166557-CC85-4D86-9030-87EF3749E68A}" destId="{0553573F-C381-422F-BBC2-6D0004584788}" srcOrd="0" destOrd="0" presId="urn:microsoft.com/office/officeart/2005/8/layout/matrix1"/>
    <dgm:cxn modelId="{3BAB9D73-EEF1-43A2-8F08-03A69A9E288B}" type="presOf" srcId="{61166557-CC85-4D86-9030-87EF3749E68A}" destId="{0173932B-BE25-4291-A8B6-BF2B65BDDBBA}" srcOrd="1" destOrd="0" presId="urn:microsoft.com/office/officeart/2005/8/layout/matrix1"/>
    <dgm:cxn modelId="{947AA575-1C66-427B-8DB9-25BB797C9867}" type="presOf" srcId="{45F55BC5-F024-4E0C-A8DC-A0004C4F0DB6}" destId="{15B85915-7556-4403-AC1D-72ABA8540742}" srcOrd="1" destOrd="0" presId="urn:microsoft.com/office/officeart/2005/8/layout/matrix1"/>
    <dgm:cxn modelId="{ED3A138F-80B2-4D10-BF6B-A1A635DB1BCE}" srcId="{42FDA0E5-884B-4622-BEC1-B1FCC4CD9CDD}" destId="{1CD70F92-8C23-4C51-A894-C33AA3A9DD44}" srcOrd="0" destOrd="0" parTransId="{899436FF-DD06-40CE-971F-135E7CA8B4B9}" sibTransId="{E86DCC26-A9FE-4DD7-A20F-B7A9F15F0C68}"/>
    <dgm:cxn modelId="{4C0B0D9D-C8ED-4D3E-9886-2165DAE2B3CC}" srcId="{42FDA0E5-884B-4622-BEC1-B1FCC4CD9CDD}" destId="{EF9AA46F-6999-40F4-B3DA-E08AF86DDBB5}" srcOrd="1" destOrd="0" parTransId="{4E22D03A-4F6E-4ECE-905C-7B1A3EA2471D}" sibTransId="{1DDC629D-8F3A-48E2-948F-FD6CF171CD82}"/>
    <dgm:cxn modelId="{50C78EA2-182B-4729-83D5-917BEFCC5C83}" type="presOf" srcId="{EF9AA46F-6999-40F4-B3DA-E08AF86DDBB5}" destId="{1D16A99D-F942-491E-934B-375E2CB7D22F}" srcOrd="1" destOrd="0" presId="urn:microsoft.com/office/officeart/2005/8/layout/matrix1"/>
    <dgm:cxn modelId="{24155EB5-E48A-443B-8655-44E286CE380F}" type="presOf" srcId="{1CD70F92-8C23-4C51-A894-C33AA3A9DD44}" destId="{723C7C2E-AC67-40D9-AE34-136FF522D1D2}" srcOrd="1" destOrd="0" presId="urn:microsoft.com/office/officeart/2005/8/layout/matrix1"/>
    <dgm:cxn modelId="{919268C2-0DE7-4416-B44E-17AD861AE937}" srcId="{42FDA0E5-884B-4622-BEC1-B1FCC4CD9CDD}" destId="{61166557-CC85-4D86-9030-87EF3749E68A}" srcOrd="3" destOrd="0" parTransId="{FEA6A7C2-6C6E-46DF-91C1-9741C9A30E52}" sibTransId="{3734577F-0691-4F02-B325-5983B6F6909D}"/>
    <dgm:cxn modelId="{6879A2C2-3157-4247-9FBB-36E46DBEDCE2}" srcId="{62589AC1-04B5-4297-8F95-37396C3B6797}" destId="{42FDA0E5-884B-4622-BEC1-B1FCC4CD9CDD}" srcOrd="0" destOrd="0" parTransId="{C44266BF-ADC8-49AB-9D17-8D11B6269A8D}" sibTransId="{853A1666-1733-4DFC-9207-AE3286919F57}"/>
    <dgm:cxn modelId="{B96504E3-6E0A-4791-AA47-ABF690540B90}" type="presOf" srcId="{1CD70F92-8C23-4C51-A894-C33AA3A9DD44}" destId="{32117B86-F617-4274-B434-E19B944F77F9}" srcOrd="0" destOrd="0" presId="urn:microsoft.com/office/officeart/2005/8/layout/matrix1"/>
    <dgm:cxn modelId="{A53097E9-C7EA-4232-B76E-891E2CD446E1}" type="presOf" srcId="{42FDA0E5-884B-4622-BEC1-B1FCC4CD9CDD}" destId="{FBD78EB9-87F8-4B0D-9BFD-8FFD12B18A3D}" srcOrd="0" destOrd="0" presId="urn:microsoft.com/office/officeart/2005/8/layout/matrix1"/>
    <dgm:cxn modelId="{F324D01A-CF45-43F2-96FA-4D36244E9F4F}" type="presParOf" srcId="{4F0938D7-3C14-4D52-94EB-F9A2D4D8B24F}" destId="{9A1C29B6-22BE-40B5-BC50-2F64BD780611}" srcOrd="0" destOrd="0" presId="urn:microsoft.com/office/officeart/2005/8/layout/matrix1"/>
    <dgm:cxn modelId="{D1112073-E7D3-435D-ABAA-4C53E49C5914}" type="presParOf" srcId="{9A1C29B6-22BE-40B5-BC50-2F64BD780611}" destId="{32117B86-F617-4274-B434-E19B944F77F9}" srcOrd="0" destOrd="0" presId="urn:microsoft.com/office/officeart/2005/8/layout/matrix1"/>
    <dgm:cxn modelId="{56870168-69E0-4EF0-BCB2-09E023A6CF3C}" type="presParOf" srcId="{9A1C29B6-22BE-40B5-BC50-2F64BD780611}" destId="{723C7C2E-AC67-40D9-AE34-136FF522D1D2}" srcOrd="1" destOrd="0" presId="urn:microsoft.com/office/officeart/2005/8/layout/matrix1"/>
    <dgm:cxn modelId="{D71236D0-8B57-499D-B0A7-979620CF990B}" type="presParOf" srcId="{9A1C29B6-22BE-40B5-BC50-2F64BD780611}" destId="{E729D7BC-5470-48E6-B18D-7296855B215F}" srcOrd="2" destOrd="0" presId="urn:microsoft.com/office/officeart/2005/8/layout/matrix1"/>
    <dgm:cxn modelId="{89C2A84F-81FB-4EBB-9FCD-1279461E0B4A}" type="presParOf" srcId="{9A1C29B6-22BE-40B5-BC50-2F64BD780611}" destId="{1D16A99D-F942-491E-934B-375E2CB7D22F}" srcOrd="3" destOrd="0" presId="urn:microsoft.com/office/officeart/2005/8/layout/matrix1"/>
    <dgm:cxn modelId="{A4DBA675-C6C1-499E-9F6D-607044BD365E}" type="presParOf" srcId="{9A1C29B6-22BE-40B5-BC50-2F64BD780611}" destId="{A6837C79-A3F8-4CCE-9CFA-719DC37ED8A5}" srcOrd="4" destOrd="0" presId="urn:microsoft.com/office/officeart/2005/8/layout/matrix1"/>
    <dgm:cxn modelId="{DBFE6E04-2EB3-4F6C-B1A1-1E7AF2D75E55}" type="presParOf" srcId="{9A1C29B6-22BE-40B5-BC50-2F64BD780611}" destId="{15B85915-7556-4403-AC1D-72ABA8540742}" srcOrd="5" destOrd="0" presId="urn:microsoft.com/office/officeart/2005/8/layout/matrix1"/>
    <dgm:cxn modelId="{336535A0-F262-4901-B68F-5DC5F9CFFC67}" type="presParOf" srcId="{9A1C29B6-22BE-40B5-BC50-2F64BD780611}" destId="{0553573F-C381-422F-BBC2-6D0004584788}" srcOrd="6" destOrd="0" presId="urn:microsoft.com/office/officeart/2005/8/layout/matrix1"/>
    <dgm:cxn modelId="{B927EDD4-5B40-484B-8FDE-AE6657374F72}" type="presParOf" srcId="{9A1C29B6-22BE-40B5-BC50-2F64BD780611}" destId="{0173932B-BE25-4291-A8B6-BF2B65BDDBBA}" srcOrd="7" destOrd="0" presId="urn:microsoft.com/office/officeart/2005/8/layout/matrix1"/>
    <dgm:cxn modelId="{AD733176-5512-490E-872A-9F0B899F3ECA}" type="presParOf" srcId="{4F0938D7-3C14-4D52-94EB-F9A2D4D8B24F}" destId="{FBD78EB9-87F8-4B0D-9BFD-8FFD12B18A3D}" srcOrd="1" destOrd="0" presId="urn:microsoft.com/office/officeart/2005/8/layout/matrix1"/>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2FE8886-44E8-4B36-B80E-6B4F1F4F9DF2}"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en-US"/>
        </a:p>
      </dgm:t>
    </dgm:pt>
    <dgm:pt modelId="{EB63B9F0-8AC5-4D75-A6E7-4FDFBEC786C1}">
      <dgm:prSet phldrT="[Text]" custT="1"/>
      <dgm:spPr>
        <a:solidFill>
          <a:schemeClr val="bg1"/>
        </a:solidFill>
        <a:ln>
          <a:solidFill>
            <a:schemeClr val="tx1"/>
          </a:solidFill>
        </a:ln>
      </dgm:spPr>
      <dgm:t>
        <a:bodyPr/>
        <a:lstStyle/>
        <a:p>
          <a:r>
            <a:rPr lang="en-US" sz="2400" b="1">
              <a:solidFill>
                <a:schemeClr val="bg2"/>
              </a:solidFill>
              <a:latin typeface="Segoe UI" panose="020B0502040204020203" pitchFamily="34" charset="0"/>
              <a:cs typeface="Segoe UI" panose="020B0502040204020203" pitchFamily="34" charset="0"/>
            </a:rPr>
            <a:t>Higher-level (Strategic) Objectives:</a:t>
          </a:r>
          <a:endParaRPr lang="en-US" sz="2400">
            <a:solidFill>
              <a:schemeClr val="bg2"/>
            </a:solidFill>
            <a:latin typeface="Segoe UI" panose="020B0502040204020203" pitchFamily="34" charset="0"/>
            <a:cs typeface="Segoe UI" panose="020B0502040204020203" pitchFamily="34" charset="0"/>
          </a:endParaRPr>
        </a:p>
      </dgm:t>
    </dgm:pt>
    <dgm:pt modelId="{DC5C1662-C1CB-49FC-836E-06E441E433CE}" type="parTrans" cxnId="{048331AB-6511-4FE4-A3CC-9F9C1572CF15}">
      <dgm:prSet/>
      <dgm:spPr/>
      <dgm:t>
        <a:bodyPr/>
        <a:lstStyle/>
        <a:p>
          <a:endParaRPr lang="en-US" sz="2000">
            <a:solidFill>
              <a:schemeClr val="bg1"/>
            </a:solidFill>
            <a:latin typeface="Share Tech" panose="00000500000000000000" pitchFamily="2" charset="0"/>
          </a:endParaRPr>
        </a:p>
      </dgm:t>
    </dgm:pt>
    <dgm:pt modelId="{DC24156E-46AF-4F56-9399-1FACF7FD41E1}" type="sibTrans" cxnId="{048331AB-6511-4FE4-A3CC-9F9C1572CF15}">
      <dgm:prSet/>
      <dgm:spPr/>
      <dgm:t>
        <a:bodyPr/>
        <a:lstStyle/>
        <a:p>
          <a:endParaRPr lang="en-US" sz="2000">
            <a:solidFill>
              <a:schemeClr val="bg1"/>
            </a:solidFill>
            <a:latin typeface="Share Tech" panose="00000500000000000000" pitchFamily="2" charset="0"/>
          </a:endParaRPr>
        </a:p>
      </dgm:t>
    </dgm:pt>
    <dgm:pt modelId="{695AC852-450A-49B8-96BF-9BC956BB80C7}">
      <dgm:prSet phldrT="[Text]" custT="1"/>
      <dgm:spPr>
        <a:solidFill>
          <a:schemeClr val="bg1"/>
        </a:solidFill>
        <a:ln>
          <a:solidFill>
            <a:schemeClr val="tx1"/>
          </a:solidFill>
        </a:ln>
      </dgm:spPr>
      <dgm:t>
        <a:bodyPr/>
        <a:lstStyle/>
        <a:p>
          <a:pPr>
            <a:buFont typeface="+mj-lt"/>
            <a:buAutoNum type="arabicPeriod"/>
          </a:pPr>
          <a:r>
            <a:rPr lang="en-US" sz="2400">
              <a:solidFill>
                <a:schemeClr val="bg2"/>
              </a:solidFill>
              <a:latin typeface="Segoe UI" panose="020B0502040204020203" pitchFamily="34" charset="0"/>
              <a:cs typeface="Segoe UI" panose="020B0502040204020203" pitchFamily="34" charset="0"/>
            </a:rPr>
            <a:t>Make cars safer, especially from accidents caused by collisions from blind spots</a:t>
          </a:r>
        </a:p>
      </dgm:t>
    </dgm:pt>
    <dgm:pt modelId="{DA5EE833-C460-4EC8-84DD-540B953FEBE8}" type="parTrans" cxnId="{B053B441-1E1F-4C6B-9EAE-4D30D13B9DB9}">
      <dgm:prSet/>
      <dgm:spPr/>
      <dgm:t>
        <a:bodyPr/>
        <a:lstStyle/>
        <a:p>
          <a:endParaRPr lang="en-US" sz="2000">
            <a:solidFill>
              <a:schemeClr val="bg1"/>
            </a:solidFill>
            <a:latin typeface="Share Tech" panose="00000500000000000000" pitchFamily="2" charset="0"/>
          </a:endParaRPr>
        </a:p>
      </dgm:t>
    </dgm:pt>
    <dgm:pt modelId="{D65719EA-77C3-4B2E-A831-B19AE7C11398}" type="sibTrans" cxnId="{B053B441-1E1F-4C6B-9EAE-4D30D13B9DB9}">
      <dgm:prSet/>
      <dgm:spPr/>
      <dgm:t>
        <a:bodyPr/>
        <a:lstStyle/>
        <a:p>
          <a:endParaRPr lang="en-US" sz="2000">
            <a:solidFill>
              <a:schemeClr val="bg1"/>
            </a:solidFill>
            <a:latin typeface="Share Tech" panose="00000500000000000000" pitchFamily="2" charset="0"/>
          </a:endParaRPr>
        </a:p>
      </dgm:t>
    </dgm:pt>
    <dgm:pt modelId="{3B427135-3AFD-431E-A43D-1C964C124BAD}">
      <dgm:prSet phldrT="[Text]" custT="1"/>
      <dgm:spPr>
        <a:solidFill>
          <a:schemeClr val="bg1"/>
        </a:solidFill>
        <a:ln>
          <a:solidFill>
            <a:schemeClr val="tx1"/>
          </a:solidFill>
        </a:ln>
      </dgm:spPr>
      <dgm:t>
        <a:bodyPr/>
        <a:lstStyle/>
        <a:p>
          <a:r>
            <a:rPr lang="en-US" sz="2400">
              <a:solidFill>
                <a:schemeClr val="bg2"/>
              </a:solidFill>
              <a:latin typeface="Segoe UI" panose="020B0502040204020203" pitchFamily="34" charset="0"/>
              <a:cs typeface="Segoe UI" panose="020B0502040204020203" pitchFamily="34" charset="0"/>
            </a:rPr>
            <a:t>Enhance the surrounding view to make driving easier for people uncomfortable with a limited mirror view</a:t>
          </a:r>
        </a:p>
      </dgm:t>
    </dgm:pt>
    <dgm:pt modelId="{0CB4C896-27F1-4857-84DF-652AE8DE73E8}" type="parTrans" cxnId="{9E1A87C4-0649-4B07-8005-366F4810E9D0}">
      <dgm:prSet/>
      <dgm:spPr/>
      <dgm:t>
        <a:bodyPr/>
        <a:lstStyle/>
        <a:p>
          <a:endParaRPr lang="en-US" sz="2000">
            <a:solidFill>
              <a:schemeClr val="bg1"/>
            </a:solidFill>
            <a:latin typeface="Share Tech" panose="00000500000000000000" pitchFamily="2" charset="0"/>
          </a:endParaRPr>
        </a:p>
      </dgm:t>
    </dgm:pt>
    <dgm:pt modelId="{8E128630-E75C-4E6A-B4D7-C1D410649753}" type="sibTrans" cxnId="{9E1A87C4-0649-4B07-8005-366F4810E9D0}">
      <dgm:prSet/>
      <dgm:spPr/>
      <dgm:t>
        <a:bodyPr/>
        <a:lstStyle/>
        <a:p>
          <a:endParaRPr lang="en-US" sz="2000">
            <a:solidFill>
              <a:schemeClr val="bg1"/>
            </a:solidFill>
            <a:latin typeface="Share Tech" panose="00000500000000000000" pitchFamily="2" charset="0"/>
          </a:endParaRPr>
        </a:p>
      </dgm:t>
    </dgm:pt>
    <dgm:pt modelId="{75583E21-AA23-4B36-B76E-29BFA1748E21}">
      <dgm:prSet phldrT="[Text]" custT="1"/>
      <dgm:spPr>
        <a:solidFill>
          <a:schemeClr val="bg1"/>
        </a:solidFill>
        <a:ln>
          <a:solidFill>
            <a:schemeClr val="tx1"/>
          </a:solidFill>
        </a:ln>
      </dgm:spPr>
      <dgm:t>
        <a:bodyPr/>
        <a:lstStyle/>
        <a:p>
          <a:r>
            <a:rPr lang="en-US" sz="2400">
              <a:solidFill>
                <a:schemeClr val="bg2"/>
              </a:solidFill>
              <a:latin typeface="Segoe UI" panose="020B0502040204020203" pitchFamily="34" charset="0"/>
              <a:cs typeface="Segoe UI" panose="020B0502040204020203" pitchFamily="34" charset="0"/>
            </a:rPr>
            <a:t>Kickstart indigenous development of ADAS technology in KSA for the upcoming age of smart cars</a:t>
          </a:r>
        </a:p>
      </dgm:t>
    </dgm:pt>
    <dgm:pt modelId="{E6943FC1-A4C8-42CE-8BD8-EB120F6E0584}" type="parTrans" cxnId="{F6434EBD-1994-41A8-9783-AA6091041465}">
      <dgm:prSet/>
      <dgm:spPr/>
      <dgm:t>
        <a:bodyPr/>
        <a:lstStyle/>
        <a:p>
          <a:endParaRPr lang="en-US" sz="2000">
            <a:solidFill>
              <a:schemeClr val="bg1"/>
            </a:solidFill>
            <a:latin typeface="Share Tech" panose="00000500000000000000" pitchFamily="2" charset="0"/>
          </a:endParaRPr>
        </a:p>
      </dgm:t>
    </dgm:pt>
    <dgm:pt modelId="{EC037A0A-D126-427D-B392-DC674D077265}" type="sibTrans" cxnId="{F6434EBD-1994-41A8-9783-AA6091041465}">
      <dgm:prSet/>
      <dgm:spPr/>
      <dgm:t>
        <a:bodyPr/>
        <a:lstStyle/>
        <a:p>
          <a:endParaRPr lang="en-US" sz="2000">
            <a:solidFill>
              <a:schemeClr val="bg1"/>
            </a:solidFill>
            <a:latin typeface="Share Tech" panose="00000500000000000000" pitchFamily="2" charset="0"/>
          </a:endParaRPr>
        </a:p>
      </dgm:t>
    </dgm:pt>
    <dgm:pt modelId="{3E06D45B-0B1E-4070-AD69-F5FC68D8149F}" type="pres">
      <dgm:prSet presAssocID="{A2FE8886-44E8-4B36-B80E-6B4F1F4F9DF2}" presName="composite" presStyleCnt="0">
        <dgm:presLayoutVars>
          <dgm:chMax val="1"/>
          <dgm:dir/>
          <dgm:resizeHandles val="exact"/>
        </dgm:presLayoutVars>
      </dgm:prSet>
      <dgm:spPr/>
    </dgm:pt>
    <dgm:pt modelId="{2AAC45CA-C347-4592-8D1E-B86049370E96}" type="pres">
      <dgm:prSet presAssocID="{EB63B9F0-8AC5-4D75-A6E7-4FDFBEC786C1}" presName="roof" presStyleLbl="dkBgShp" presStyleIdx="0" presStyleCnt="2" custLinFactNeighborX="503" custLinFactNeighborY="-2134"/>
      <dgm:spPr/>
    </dgm:pt>
    <dgm:pt modelId="{D7BF12E6-1986-44D4-9049-B8E84B46638E}" type="pres">
      <dgm:prSet presAssocID="{EB63B9F0-8AC5-4D75-A6E7-4FDFBEC786C1}" presName="pillars" presStyleCnt="0"/>
      <dgm:spPr/>
    </dgm:pt>
    <dgm:pt modelId="{727562AA-5FB3-48F6-8830-415C3881C91A}" type="pres">
      <dgm:prSet presAssocID="{EB63B9F0-8AC5-4D75-A6E7-4FDFBEC786C1}" presName="pillar1" presStyleLbl="node1" presStyleIdx="0" presStyleCnt="3">
        <dgm:presLayoutVars>
          <dgm:bulletEnabled val="1"/>
        </dgm:presLayoutVars>
      </dgm:prSet>
      <dgm:spPr/>
    </dgm:pt>
    <dgm:pt modelId="{843867A3-CEB0-4675-96C7-8957E4F42493}" type="pres">
      <dgm:prSet presAssocID="{3B427135-3AFD-431E-A43D-1C964C124BAD}" presName="pillarX" presStyleLbl="node1" presStyleIdx="1" presStyleCnt="3">
        <dgm:presLayoutVars>
          <dgm:bulletEnabled val="1"/>
        </dgm:presLayoutVars>
      </dgm:prSet>
      <dgm:spPr/>
    </dgm:pt>
    <dgm:pt modelId="{2F5712B1-9452-4757-AC8F-28407A2E312E}" type="pres">
      <dgm:prSet presAssocID="{75583E21-AA23-4B36-B76E-29BFA1748E21}" presName="pillarX" presStyleLbl="node1" presStyleIdx="2" presStyleCnt="3">
        <dgm:presLayoutVars>
          <dgm:bulletEnabled val="1"/>
        </dgm:presLayoutVars>
      </dgm:prSet>
      <dgm:spPr/>
    </dgm:pt>
    <dgm:pt modelId="{111E5BA1-03DD-4969-BF60-80D3455EA170}" type="pres">
      <dgm:prSet presAssocID="{EB63B9F0-8AC5-4D75-A6E7-4FDFBEC786C1}" presName="base" presStyleLbl="dkBgShp" presStyleIdx="1" presStyleCnt="2"/>
      <dgm:spPr>
        <a:solidFill>
          <a:schemeClr val="bg1"/>
        </a:solidFill>
        <a:ln>
          <a:solidFill>
            <a:schemeClr val="tx1"/>
          </a:solidFill>
        </a:ln>
      </dgm:spPr>
    </dgm:pt>
  </dgm:ptLst>
  <dgm:cxnLst>
    <dgm:cxn modelId="{93810B04-A66F-4767-80A0-6AC99DF54CF3}" type="presOf" srcId="{695AC852-450A-49B8-96BF-9BC956BB80C7}" destId="{727562AA-5FB3-48F6-8830-415C3881C91A}" srcOrd="0" destOrd="0" presId="urn:microsoft.com/office/officeart/2005/8/layout/hList3"/>
    <dgm:cxn modelId="{3A2C8137-C2A1-495F-916D-6CAF36C7DD44}" type="presOf" srcId="{75583E21-AA23-4B36-B76E-29BFA1748E21}" destId="{2F5712B1-9452-4757-AC8F-28407A2E312E}" srcOrd="0" destOrd="0" presId="urn:microsoft.com/office/officeart/2005/8/layout/hList3"/>
    <dgm:cxn modelId="{B053B441-1E1F-4C6B-9EAE-4D30D13B9DB9}" srcId="{EB63B9F0-8AC5-4D75-A6E7-4FDFBEC786C1}" destId="{695AC852-450A-49B8-96BF-9BC956BB80C7}" srcOrd="0" destOrd="0" parTransId="{DA5EE833-C460-4EC8-84DD-540B953FEBE8}" sibTransId="{D65719EA-77C3-4B2E-A831-B19AE7C11398}"/>
    <dgm:cxn modelId="{A21B35A6-82A4-45E8-9A33-D9D5D801B7C0}" type="presOf" srcId="{3B427135-3AFD-431E-A43D-1C964C124BAD}" destId="{843867A3-CEB0-4675-96C7-8957E4F42493}" srcOrd="0" destOrd="0" presId="urn:microsoft.com/office/officeart/2005/8/layout/hList3"/>
    <dgm:cxn modelId="{048331AB-6511-4FE4-A3CC-9F9C1572CF15}" srcId="{A2FE8886-44E8-4B36-B80E-6B4F1F4F9DF2}" destId="{EB63B9F0-8AC5-4D75-A6E7-4FDFBEC786C1}" srcOrd="0" destOrd="0" parTransId="{DC5C1662-C1CB-49FC-836E-06E441E433CE}" sibTransId="{DC24156E-46AF-4F56-9399-1FACF7FD41E1}"/>
    <dgm:cxn modelId="{793659B0-D3B6-4B74-872E-5C0248AC19C4}" type="presOf" srcId="{A2FE8886-44E8-4B36-B80E-6B4F1F4F9DF2}" destId="{3E06D45B-0B1E-4070-AD69-F5FC68D8149F}" srcOrd="0" destOrd="0" presId="urn:microsoft.com/office/officeart/2005/8/layout/hList3"/>
    <dgm:cxn modelId="{112E2AB3-31B2-48DC-855F-CD1DEFD85618}" type="presOf" srcId="{EB63B9F0-8AC5-4D75-A6E7-4FDFBEC786C1}" destId="{2AAC45CA-C347-4592-8D1E-B86049370E96}" srcOrd="0" destOrd="0" presId="urn:microsoft.com/office/officeart/2005/8/layout/hList3"/>
    <dgm:cxn modelId="{F6434EBD-1994-41A8-9783-AA6091041465}" srcId="{EB63B9F0-8AC5-4D75-A6E7-4FDFBEC786C1}" destId="{75583E21-AA23-4B36-B76E-29BFA1748E21}" srcOrd="2" destOrd="0" parTransId="{E6943FC1-A4C8-42CE-8BD8-EB120F6E0584}" sibTransId="{EC037A0A-D126-427D-B392-DC674D077265}"/>
    <dgm:cxn modelId="{9E1A87C4-0649-4B07-8005-366F4810E9D0}" srcId="{EB63B9F0-8AC5-4D75-A6E7-4FDFBEC786C1}" destId="{3B427135-3AFD-431E-A43D-1C964C124BAD}" srcOrd="1" destOrd="0" parTransId="{0CB4C896-27F1-4857-84DF-652AE8DE73E8}" sibTransId="{8E128630-E75C-4E6A-B4D7-C1D410649753}"/>
    <dgm:cxn modelId="{50B5197E-7B3A-4C98-812F-6C33191B9C6D}" type="presParOf" srcId="{3E06D45B-0B1E-4070-AD69-F5FC68D8149F}" destId="{2AAC45CA-C347-4592-8D1E-B86049370E96}" srcOrd="0" destOrd="0" presId="urn:microsoft.com/office/officeart/2005/8/layout/hList3"/>
    <dgm:cxn modelId="{A8C89B14-2882-4EA7-BB08-4CCC1D0ED67B}" type="presParOf" srcId="{3E06D45B-0B1E-4070-AD69-F5FC68D8149F}" destId="{D7BF12E6-1986-44D4-9049-B8E84B46638E}" srcOrd="1" destOrd="0" presId="urn:microsoft.com/office/officeart/2005/8/layout/hList3"/>
    <dgm:cxn modelId="{D025533D-C8D6-47BB-AFF4-E7C98C979CDA}" type="presParOf" srcId="{D7BF12E6-1986-44D4-9049-B8E84B46638E}" destId="{727562AA-5FB3-48F6-8830-415C3881C91A}" srcOrd="0" destOrd="0" presId="urn:microsoft.com/office/officeart/2005/8/layout/hList3"/>
    <dgm:cxn modelId="{F3C2AF49-A0F1-4C0D-BB5E-4C1F332F53EC}" type="presParOf" srcId="{D7BF12E6-1986-44D4-9049-B8E84B46638E}" destId="{843867A3-CEB0-4675-96C7-8957E4F42493}" srcOrd="1" destOrd="0" presId="urn:microsoft.com/office/officeart/2005/8/layout/hList3"/>
    <dgm:cxn modelId="{03D10137-04AF-4E55-A621-7A09B05B4702}" type="presParOf" srcId="{D7BF12E6-1986-44D4-9049-B8E84B46638E}" destId="{2F5712B1-9452-4757-AC8F-28407A2E312E}" srcOrd="2" destOrd="0" presId="urn:microsoft.com/office/officeart/2005/8/layout/hList3"/>
    <dgm:cxn modelId="{5CC0804C-D535-4637-8C11-582618F20736}" type="presParOf" srcId="{3E06D45B-0B1E-4070-AD69-F5FC68D8149F}" destId="{111E5BA1-03DD-4969-BF60-80D3455EA170}" srcOrd="2" destOrd="0" presId="urn:microsoft.com/office/officeart/2005/8/layout/hList3"/>
  </dgm:cxnLst>
  <dgm:bg>
    <a:solidFill>
      <a:schemeClr val="bg2"/>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07856F-0305-4596-953D-84985213BE6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5396418F-9783-4FF0-A7CE-A0833DDF5CBE}">
      <dgm:prSet phldrT="[Text]" custT="1"/>
      <dgm:spPr>
        <a:solidFill>
          <a:schemeClr val="bg1"/>
        </a:solidFill>
        <a:ln>
          <a:solidFill>
            <a:schemeClr val="tx1"/>
          </a:solidFill>
        </a:ln>
      </dgm:spPr>
      <dgm:t>
        <a:bodyPr/>
        <a:lstStyle/>
        <a:p>
          <a:r>
            <a:rPr lang="en-US" sz="1800">
              <a:solidFill>
                <a:schemeClr val="bg2"/>
              </a:solidFill>
              <a:latin typeface="Segoe UI" panose="020B0502040204020203" pitchFamily="34" charset="0"/>
              <a:cs typeface="Segoe UI" panose="020B0502040204020203" pitchFamily="34" charset="0"/>
            </a:rPr>
            <a:t>Provide a distortion-free visual feed with at least 81° vertical field-of-view, covering the vehicle’s blind spots</a:t>
          </a:r>
        </a:p>
      </dgm:t>
    </dgm:pt>
    <dgm:pt modelId="{427FE059-90D8-45B7-8CAE-08A57FB5C847}" type="parTrans" cxnId="{5254BE29-FEBF-4D9C-93EC-C5AABAF4E35D}">
      <dgm:prSet/>
      <dgm:spPr/>
      <dgm:t>
        <a:bodyPr/>
        <a:lstStyle/>
        <a:p>
          <a:endParaRPr lang="en-US" sz="2000">
            <a:latin typeface="Share Tech" panose="00000500000000000000" pitchFamily="2" charset="0"/>
          </a:endParaRPr>
        </a:p>
      </dgm:t>
    </dgm:pt>
    <dgm:pt modelId="{F02BF610-9E52-4954-B3E7-C0553503D024}" type="sibTrans" cxnId="{5254BE29-FEBF-4D9C-93EC-C5AABAF4E35D}">
      <dgm:prSet/>
      <dgm:spPr>
        <a:solidFill>
          <a:schemeClr val="bg1"/>
        </a:solidFill>
        <a:ln>
          <a:solidFill>
            <a:schemeClr val="tx1"/>
          </a:solidFill>
        </a:ln>
      </dgm:spPr>
      <dgm:t>
        <a:bodyPr/>
        <a:lstStyle/>
        <a:p>
          <a:endParaRPr lang="en-US" sz="1800">
            <a:latin typeface="Segoe UI" panose="020B0502040204020203" pitchFamily="34" charset="0"/>
            <a:cs typeface="Segoe UI" panose="020B0502040204020203" pitchFamily="34" charset="0"/>
          </a:endParaRPr>
        </a:p>
      </dgm:t>
    </dgm:pt>
    <dgm:pt modelId="{CA408ED0-29F6-4510-A580-6B8C1739ABC8}">
      <dgm:prSet phldrT="[Text]" custT="1"/>
      <dgm:spPr>
        <a:solidFill>
          <a:schemeClr val="bg1"/>
        </a:solidFill>
        <a:ln>
          <a:solidFill>
            <a:schemeClr val="tx1"/>
          </a:solidFill>
        </a:ln>
      </dgm:spPr>
      <dgm:t>
        <a:bodyPr/>
        <a:lstStyle/>
        <a:p>
          <a:r>
            <a:rPr lang="en-US" sz="1800">
              <a:solidFill>
                <a:schemeClr val="bg2"/>
              </a:solidFill>
              <a:latin typeface="Segoe UI" panose="020B0502040204020203" pitchFamily="34" charset="0"/>
              <a:cs typeface="Segoe UI" panose="020B0502040204020203" pitchFamily="34" charset="0"/>
            </a:rPr>
            <a:t>Provide a user-friendly visual to depict the respective distances of surrounding objects within a 23 meters (braking distance at 70 km/h) radius with an accuracy of at least 90%.</a:t>
          </a:r>
        </a:p>
      </dgm:t>
    </dgm:pt>
    <dgm:pt modelId="{3E43716C-517F-47DC-9975-C99C50B01DBF}" type="parTrans" cxnId="{58527B0F-AC67-4005-84B6-565EF5E17D03}">
      <dgm:prSet/>
      <dgm:spPr/>
      <dgm:t>
        <a:bodyPr/>
        <a:lstStyle/>
        <a:p>
          <a:endParaRPr lang="en-US" sz="2000">
            <a:latin typeface="Share Tech" panose="00000500000000000000" pitchFamily="2" charset="0"/>
          </a:endParaRPr>
        </a:p>
      </dgm:t>
    </dgm:pt>
    <dgm:pt modelId="{E894A067-3EF3-410A-8BBC-AC25EB03FA71}" type="sibTrans" cxnId="{58527B0F-AC67-4005-84B6-565EF5E17D03}">
      <dgm:prSet/>
      <dgm:spPr/>
      <dgm:t>
        <a:bodyPr/>
        <a:lstStyle/>
        <a:p>
          <a:endParaRPr lang="en-US" sz="2000">
            <a:latin typeface="Share Tech" panose="00000500000000000000" pitchFamily="2" charset="0"/>
          </a:endParaRPr>
        </a:p>
      </dgm:t>
    </dgm:pt>
    <dgm:pt modelId="{A920B9F9-A493-48DB-AD6F-D22B6E49CE4A}">
      <dgm:prSet phldrT="[Text]" custT="1"/>
      <dgm:spPr>
        <a:solidFill>
          <a:schemeClr val="bg1"/>
        </a:solidFill>
        <a:ln>
          <a:solidFill>
            <a:schemeClr val="tx1"/>
          </a:solidFill>
        </a:ln>
      </dgm:spPr>
      <dgm:t>
        <a:bodyPr/>
        <a:lstStyle/>
        <a:p>
          <a:r>
            <a:rPr lang="en-US" sz="1800">
              <a:solidFill>
                <a:schemeClr val="bg2"/>
              </a:solidFill>
              <a:latin typeface="Segoe UI" panose="020B0502040204020203" pitchFamily="34" charset="0"/>
              <a:cs typeface="Segoe UI" panose="020B0502040204020203" pitchFamily="34" charset="0"/>
            </a:rPr>
            <a:t>Provide a bird’s eye view for 3 meters around the vehicle to assist while parking in tight spots and parallel parking.</a:t>
          </a:r>
        </a:p>
      </dgm:t>
    </dgm:pt>
    <dgm:pt modelId="{7BF58937-6D4B-42BB-8288-96E7A8A15882}" type="parTrans" cxnId="{A7C0524B-16F8-4229-80A0-1F23C653C6E9}">
      <dgm:prSet/>
      <dgm:spPr/>
      <dgm:t>
        <a:bodyPr/>
        <a:lstStyle/>
        <a:p>
          <a:endParaRPr lang="en-US" sz="2000">
            <a:latin typeface="Share Tech" panose="00000500000000000000" pitchFamily="2" charset="0"/>
          </a:endParaRPr>
        </a:p>
      </dgm:t>
    </dgm:pt>
    <dgm:pt modelId="{8C9B0402-F6F4-4D9E-BE4E-388ECB81F778}" type="sibTrans" cxnId="{A7C0524B-16F8-4229-80A0-1F23C653C6E9}">
      <dgm:prSet/>
      <dgm:spPr/>
      <dgm:t>
        <a:bodyPr/>
        <a:lstStyle/>
        <a:p>
          <a:endParaRPr lang="en-US" sz="2000">
            <a:latin typeface="Share Tech" panose="00000500000000000000" pitchFamily="2" charset="0"/>
          </a:endParaRPr>
        </a:p>
      </dgm:t>
    </dgm:pt>
    <dgm:pt modelId="{D8FA1F50-BE39-469C-982D-4DC1BD833C3D}">
      <dgm:prSet phldrT="[Text]" custT="1"/>
      <dgm:spPr>
        <a:solidFill>
          <a:schemeClr val="bg1"/>
        </a:solidFill>
        <a:ln>
          <a:solidFill>
            <a:schemeClr val="tx1"/>
          </a:solidFill>
        </a:ln>
      </dgm:spPr>
      <dgm:t>
        <a:bodyPr/>
        <a:lstStyle/>
        <a:p>
          <a:r>
            <a:rPr lang="en-US" sz="1800">
              <a:solidFill>
                <a:schemeClr val="bg2"/>
              </a:solidFill>
              <a:latin typeface="Segoe UI" panose="020B0502040204020203" pitchFamily="34" charset="0"/>
              <a:cs typeface="Segoe UI" panose="020B0502040204020203" pitchFamily="34" charset="0"/>
            </a:rPr>
            <a:t>Visual updates should be at least at 10 fps for a flicker-free, smooth, and comfortable view.</a:t>
          </a:r>
        </a:p>
      </dgm:t>
    </dgm:pt>
    <dgm:pt modelId="{893558ED-989B-4EC7-B223-5D5F3D3E3A22}" type="parTrans" cxnId="{3BF2B8E7-1FF9-45DC-8024-934B546DD33E}">
      <dgm:prSet/>
      <dgm:spPr/>
      <dgm:t>
        <a:bodyPr/>
        <a:lstStyle/>
        <a:p>
          <a:endParaRPr lang="en-US" sz="2000">
            <a:latin typeface="Share Tech" panose="00000500000000000000" pitchFamily="2" charset="0"/>
          </a:endParaRPr>
        </a:p>
      </dgm:t>
    </dgm:pt>
    <dgm:pt modelId="{0D4CC9C6-5F79-4738-9929-B0D18EA1301C}" type="sibTrans" cxnId="{3BF2B8E7-1FF9-45DC-8024-934B546DD33E}">
      <dgm:prSet/>
      <dgm:spPr/>
      <dgm:t>
        <a:bodyPr/>
        <a:lstStyle/>
        <a:p>
          <a:endParaRPr lang="en-US" sz="2000">
            <a:latin typeface="Share Tech" panose="00000500000000000000" pitchFamily="2" charset="0"/>
          </a:endParaRPr>
        </a:p>
      </dgm:t>
    </dgm:pt>
    <dgm:pt modelId="{695C789F-FA8B-43A5-B163-C6D7AA8C9698}" type="pres">
      <dgm:prSet presAssocID="{FB07856F-0305-4596-953D-84985213BE6C}" presName="Name0" presStyleCnt="0">
        <dgm:presLayoutVars>
          <dgm:chMax val="7"/>
          <dgm:chPref val="7"/>
          <dgm:dir/>
        </dgm:presLayoutVars>
      </dgm:prSet>
      <dgm:spPr/>
    </dgm:pt>
    <dgm:pt modelId="{FB0167EB-A0FD-43F5-8F6D-916C72114463}" type="pres">
      <dgm:prSet presAssocID="{FB07856F-0305-4596-953D-84985213BE6C}" presName="Name1" presStyleCnt="0"/>
      <dgm:spPr/>
    </dgm:pt>
    <dgm:pt modelId="{008E7E44-250D-4950-B024-5A4F7B5F1AC1}" type="pres">
      <dgm:prSet presAssocID="{FB07856F-0305-4596-953D-84985213BE6C}" presName="cycle" presStyleCnt="0"/>
      <dgm:spPr/>
    </dgm:pt>
    <dgm:pt modelId="{265A579F-A8D9-4E63-ADCB-5B201B318ECB}" type="pres">
      <dgm:prSet presAssocID="{FB07856F-0305-4596-953D-84985213BE6C}" presName="srcNode" presStyleLbl="node1" presStyleIdx="0" presStyleCnt="4"/>
      <dgm:spPr/>
    </dgm:pt>
    <dgm:pt modelId="{E1992E5A-C3AD-4C58-953A-A7C0F798E12C}" type="pres">
      <dgm:prSet presAssocID="{FB07856F-0305-4596-953D-84985213BE6C}" presName="conn" presStyleLbl="parChTrans1D2" presStyleIdx="0" presStyleCnt="1"/>
      <dgm:spPr/>
    </dgm:pt>
    <dgm:pt modelId="{886DD5F3-864C-48DA-B41C-5B03115F1210}" type="pres">
      <dgm:prSet presAssocID="{FB07856F-0305-4596-953D-84985213BE6C}" presName="extraNode" presStyleLbl="node1" presStyleIdx="0" presStyleCnt="4"/>
      <dgm:spPr/>
    </dgm:pt>
    <dgm:pt modelId="{A58B935B-8C52-4ED2-8171-B4FBE6D82791}" type="pres">
      <dgm:prSet presAssocID="{FB07856F-0305-4596-953D-84985213BE6C}" presName="dstNode" presStyleLbl="node1" presStyleIdx="0" presStyleCnt="4"/>
      <dgm:spPr/>
    </dgm:pt>
    <dgm:pt modelId="{E90960E4-8CF2-48E4-94E8-FEBDF4E5C470}" type="pres">
      <dgm:prSet presAssocID="{5396418F-9783-4FF0-A7CE-A0833DDF5CBE}" presName="text_1" presStyleLbl="node1" presStyleIdx="0" presStyleCnt="4">
        <dgm:presLayoutVars>
          <dgm:bulletEnabled val="1"/>
        </dgm:presLayoutVars>
      </dgm:prSet>
      <dgm:spPr/>
    </dgm:pt>
    <dgm:pt modelId="{279DD952-E654-4CB4-9DE6-E64023EF7874}" type="pres">
      <dgm:prSet presAssocID="{5396418F-9783-4FF0-A7CE-A0833DDF5CBE}" presName="accent_1" presStyleCnt="0"/>
      <dgm:spPr/>
    </dgm:pt>
    <dgm:pt modelId="{91AE780B-01AD-41E7-BC1E-C3CCAC21695F}" type="pres">
      <dgm:prSet presAssocID="{5396418F-9783-4FF0-A7CE-A0833DDF5CBE}" presName="accentRepeatNode" presStyleLbl="solidFgAcc1" presStyleIdx="0" presStyleCnt="4"/>
      <dgm:spPr>
        <a:solidFill>
          <a:schemeClr val="bg1"/>
        </a:solidFill>
        <a:ln>
          <a:solidFill>
            <a:schemeClr val="tx1"/>
          </a:solidFill>
        </a:ln>
      </dgm:spPr>
    </dgm:pt>
    <dgm:pt modelId="{E0D3F6B3-13FD-4357-BF46-16E34EAA5EB2}" type="pres">
      <dgm:prSet presAssocID="{CA408ED0-29F6-4510-A580-6B8C1739ABC8}" presName="text_2" presStyleLbl="node1" presStyleIdx="1" presStyleCnt="4">
        <dgm:presLayoutVars>
          <dgm:bulletEnabled val="1"/>
        </dgm:presLayoutVars>
      </dgm:prSet>
      <dgm:spPr/>
    </dgm:pt>
    <dgm:pt modelId="{8373B885-F068-4A6C-B48C-A5C0735AD58C}" type="pres">
      <dgm:prSet presAssocID="{CA408ED0-29F6-4510-A580-6B8C1739ABC8}" presName="accent_2" presStyleCnt="0"/>
      <dgm:spPr/>
    </dgm:pt>
    <dgm:pt modelId="{1AF064BB-561D-445B-B0AA-A643C26C5FC0}" type="pres">
      <dgm:prSet presAssocID="{CA408ED0-29F6-4510-A580-6B8C1739ABC8}" presName="accentRepeatNode" presStyleLbl="solidFgAcc1" presStyleIdx="1" presStyleCnt="4"/>
      <dgm:spPr>
        <a:solidFill>
          <a:schemeClr val="bg1"/>
        </a:solidFill>
        <a:ln>
          <a:solidFill>
            <a:schemeClr val="tx1"/>
          </a:solidFill>
        </a:ln>
      </dgm:spPr>
    </dgm:pt>
    <dgm:pt modelId="{31AF25CA-00B2-4A90-9990-492564320EB4}" type="pres">
      <dgm:prSet presAssocID="{A920B9F9-A493-48DB-AD6F-D22B6E49CE4A}" presName="text_3" presStyleLbl="node1" presStyleIdx="2" presStyleCnt="4">
        <dgm:presLayoutVars>
          <dgm:bulletEnabled val="1"/>
        </dgm:presLayoutVars>
      </dgm:prSet>
      <dgm:spPr/>
    </dgm:pt>
    <dgm:pt modelId="{35CB693D-AB88-41C7-A09D-3175A8522F35}" type="pres">
      <dgm:prSet presAssocID="{A920B9F9-A493-48DB-AD6F-D22B6E49CE4A}" presName="accent_3" presStyleCnt="0"/>
      <dgm:spPr/>
    </dgm:pt>
    <dgm:pt modelId="{5AA501EF-5C93-4000-BBEF-6347CA608984}" type="pres">
      <dgm:prSet presAssocID="{A920B9F9-A493-48DB-AD6F-D22B6E49CE4A}" presName="accentRepeatNode" presStyleLbl="solidFgAcc1" presStyleIdx="2" presStyleCnt="4"/>
      <dgm:spPr>
        <a:solidFill>
          <a:schemeClr val="bg1"/>
        </a:solidFill>
        <a:ln>
          <a:solidFill>
            <a:schemeClr val="tx1"/>
          </a:solidFill>
        </a:ln>
      </dgm:spPr>
    </dgm:pt>
    <dgm:pt modelId="{ADEED25E-FD56-4B4A-8BD6-D3992CD67E70}" type="pres">
      <dgm:prSet presAssocID="{D8FA1F50-BE39-469C-982D-4DC1BD833C3D}" presName="text_4" presStyleLbl="node1" presStyleIdx="3" presStyleCnt="4">
        <dgm:presLayoutVars>
          <dgm:bulletEnabled val="1"/>
        </dgm:presLayoutVars>
      </dgm:prSet>
      <dgm:spPr/>
    </dgm:pt>
    <dgm:pt modelId="{5C555AE9-51AA-4485-A5B8-78007E9BEE9B}" type="pres">
      <dgm:prSet presAssocID="{D8FA1F50-BE39-469C-982D-4DC1BD833C3D}" presName="accent_4" presStyleCnt="0"/>
      <dgm:spPr/>
    </dgm:pt>
    <dgm:pt modelId="{3F7EFC8A-485E-46AC-8833-152BED88E850}" type="pres">
      <dgm:prSet presAssocID="{D8FA1F50-BE39-469C-982D-4DC1BD833C3D}" presName="accentRepeatNode" presStyleLbl="solidFgAcc1" presStyleIdx="3" presStyleCnt="4"/>
      <dgm:spPr>
        <a:solidFill>
          <a:schemeClr val="bg1"/>
        </a:solidFill>
        <a:ln>
          <a:solidFill>
            <a:schemeClr val="tx1"/>
          </a:solidFill>
        </a:ln>
      </dgm:spPr>
    </dgm:pt>
  </dgm:ptLst>
  <dgm:cxnLst>
    <dgm:cxn modelId="{259ABC07-CA36-47B0-9590-9623541B09BF}" type="presOf" srcId="{F02BF610-9E52-4954-B3E7-C0553503D024}" destId="{E1992E5A-C3AD-4C58-953A-A7C0F798E12C}" srcOrd="0" destOrd="0" presId="urn:microsoft.com/office/officeart/2008/layout/VerticalCurvedList"/>
    <dgm:cxn modelId="{58527B0F-AC67-4005-84B6-565EF5E17D03}" srcId="{FB07856F-0305-4596-953D-84985213BE6C}" destId="{CA408ED0-29F6-4510-A580-6B8C1739ABC8}" srcOrd="1" destOrd="0" parTransId="{3E43716C-517F-47DC-9975-C99C50B01DBF}" sibTransId="{E894A067-3EF3-410A-8BBC-AC25EB03FA71}"/>
    <dgm:cxn modelId="{594F4322-1BD0-4E45-9869-E24AA22F208B}" type="presOf" srcId="{CA408ED0-29F6-4510-A580-6B8C1739ABC8}" destId="{E0D3F6B3-13FD-4357-BF46-16E34EAA5EB2}" srcOrd="0" destOrd="0" presId="urn:microsoft.com/office/officeart/2008/layout/VerticalCurvedList"/>
    <dgm:cxn modelId="{5254BE29-FEBF-4D9C-93EC-C5AABAF4E35D}" srcId="{FB07856F-0305-4596-953D-84985213BE6C}" destId="{5396418F-9783-4FF0-A7CE-A0833DDF5CBE}" srcOrd="0" destOrd="0" parTransId="{427FE059-90D8-45B7-8CAE-08A57FB5C847}" sibTransId="{F02BF610-9E52-4954-B3E7-C0553503D024}"/>
    <dgm:cxn modelId="{00B5D343-916E-4421-A84B-EE1B235AD152}" type="presOf" srcId="{5396418F-9783-4FF0-A7CE-A0833DDF5CBE}" destId="{E90960E4-8CF2-48E4-94E8-FEBDF4E5C470}" srcOrd="0" destOrd="0" presId="urn:microsoft.com/office/officeart/2008/layout/VerticalCurvedList"/>
    <dgm:cxn modelId="{A7C0524B-16F8-4229-80A0-1F23C653C6E9}" srcId="{FB07856F-0305-4596-953D-84985213BE6C}" destId="{A920B9F9-A493-48DB-AD6F-D22B6E49CE4A}" srcOrd="2" destOrd="0" parTransId="{7BF58937-6D4B-42BB-8288-96E7A8A15882}" sibTransId="{8C9B0402-F6F4-4D9E-BE4E-388ECB81F778}"/>
    <dgm:cxn modelId="{77A3C156-6668-46F5-8FD1-8C6687CA2705}" type="presOf" srcId="{A920B9F9-A493-48DB-AD6F-D22B6E49CE4A}" destId="{31AF25CA-00B2-4A90-9990-492564320EB4}" srcOrd="0" destOrd="0" presId="urn:microsoft.com/office/officeart/2008/layout/VerticalCurvedList"/>
    <dgm:cxn modelId="{2B8C837B-76E8-4CAD-A1A4-05E467067D50}" type="presOf" srcId="{FB07856F-0305-4596-953D-84985213BE6C}" destId="{695C789F-FA8B-43A5-B163-C6D7AA8C9698}" srcOrd="0" destOrd="0" presId="urn:microsoft.com/office/officeart/2008/layout/VerticalCurvedList"/>
    <dgm:cxn modelId="{67384B7C-E009-4E6C-A6F8-C9D8A77F4877}" type="presOf" srcId="{D8FA1F50-BE39-469C-982D-4DC1BD833C3D}" destId="{ADEED25E-FD56-4B4A-8BD6-D3992CD67E70}" srcOrd="0" destOrd="0" presId="urn:microsoft.com/office/officeart/2008/layout/VerticalCurvedList"/>
    <dgm:cxn modelId="{3BF2B8E7-1FF9-45DC-8024-934B546DD33E}" srcId="{FB07856F-0305-4596-953D-84985213BE6C}" destId="{D8FA1F50-BE39-469C-982D-4DC1BD833C3D}" srcOrd="3" destOrd="0" parTransId="{893558ED-989B-4EC7-B223-5D5F3D3E3A22}" sibTransId="{0D4CC9C6-5F79-4738-9929-B0D18EA1301C}"/>
    <dgm:cxn modelId="{36B03A3A-5DCC-4168-9219-334E6151409F}" type="presParOf" srcId="{695C789F-FA8B-43A5-B163-C6D7AA8C9698}" destId="{FB0167EB-A0FD-43F5-8F6D-916C72114463}" srcOrd="0" destOrd="0" presId="urn:microsoft.com/office/officeart/2008/layout/VerticalCurvedList"/>
    <dgm:cxn modelId="{EF7C382A-39C8-485A-8F6C-4137DC403E4F}" type="presParOf" srcId="{FB0167EB-A0FD-43F5-8F6D-916C72114463}" destId="{008E7E44-250D-4950-B024-5A4F7B5F1AC1}" srcOrd="0" destOrd="0" presId="urn:microsoft.com/office/officeart/2008/layout/VerticalCurvedList"/>
    <dgm:cxn modelId="{B83EE621-3411-4141-A7F5-17E3DBFC742E}" type="presParOf" srcId="{008E7E44-250D-4950-B024-5A4F7B5F1AC1}" destId="{265A579F-A8D9-4E63-ADCB-5B201B318ECB}" srcOrd="0" destOrd="0" presId="urn:microsoft.com/office/officeart/2008/layout/VerticalCurvedList"/>
    <dgm:cxn modelId="{3CA85361-B7C8-41F3-8ECB-F4C98ABA25AD}" type="presParOf" srcId="{008E7E44-250D-4950-B024-5A4F7B5F1AC1}" destId="{E1992E5A-C3AD-4C58-953A-A7C0F798E12C}" srcOrd="1" destOrd="0" presId="urn:microsoft.com/office/officeart/2008/layout/VerticalCurvedList"/>
    <dgm:cxn modelId="{7F8D3289-C8C4-409B-8E48-D9B784B73201}" type="presParOf" srcId="{008E7E44-250D-4950-B024-5A4F7B5F1AC1}" destId="{886DD5F3-864C-48DA-B41C-5B03115F1210}" srcOrd="2" destOrd="0" presId="urn:microsoft.com/office/officeart/2008/layout/VerticalCurvedList"/>
    <dgm:cxn modelId="{05C4A07F-FD0F-4250-A70A-1689A741AC2C}" type="presParOf" srcId="{008E7E44-250D-4950-B024-5A4F7B5F1AC1}" destId="{A58B935B-8C52-4ED2-8171-B4FBE6D82791}" srcOrd="3" destOrd="0" presId="urn:microsoft.com/office/officeart/2008/layout/VerticalCurvedList"/>
    <dgm:cxn modelId="{49F33426-995E-40DD-9EBF-583E866F0143}" type="presParOf" srcId="{FB0167EB-A0FD-43F5-8F6D-916C72114463}" destId="{E90960E4-8CF2-48E4-94E8-FEBDF4E5C470}" srcOrd="1" destOrd="0" presId="urn:microsoft.com/office/officeart/2008/layout/VerticalCurvedList"/>
    <dgm:cxn modelId="{CA113F68-4261-4347-B303-4011CF9AB4A9}" type="presParOf" srcId="{FB0167EB-A0FD-43F5-8F6D-916C72114463}" destId="{279DD952-E654-4CB4-9DE6-E64023EF7874}" srcOrd="2" destOrd="0" presId="urn:microsoft.com/office/officeart/2008/layout/VerticalCurvedList"/>
    <dgm:cxn modelId="{EFADC24F-6EEF-4E66-A3D2-E5DC2ACEC6CD}" type="presParOf" srcId="{279DD952-E654-4CB4-9DE6-E64023EF7874}" destId="{91AE780B-01AD-41E7-BC1E-C3CCAC21695F}" srcOrd="0" destOrd="0" presId="urn:microsoft.com/office/officeart/2008/layout/VerticalCurvedList"/>
    <dgm:cxn modelId="{CBF8D31A-F6BF-4D9E-A78C-8F2F2EF3EAC0}" type="presParOf" srcId="{FB0167EB-A0FD-43F5-8F6D-916C72114463}" destId="{E0D3F6B3-13FD-4357-BF46-16E34EAA5EB2}" srcOrd="3" destOrd="0" presId="urn:microsoft.com/office/officeart/2008/layout/VerticalCurvedList"/>
    <dgm:cxn modelId="{B3C45763-7AF4-4DC9-9943-B727165D89E2}" type="presParOf" srcId="{FB0167EB-A0FD-43F5-8F6D-916C72114463}" destId="{8373B885-F068-4A6C-B48C-A5C0735AD58C}" srcOrd="4" destOrd="0" presId="urn:microsoft.com/office/officeart/2008/layout/VerticalCurvedList"/>
    <dgm:cxn modelId="{3C6BDB77-368E-4764-BB67-9238C0CD6E25}" type="presParOf" srcId="{8373B885-F068-4A6C-B48C-A5C0735AD58C}" destId="{1AF064BB-561D-445B-B0AA-A643C26C5FC0}" srcOrd="0" destOrd="0" presId="urn:microsoft.com/office/officeart/2008/layout/VerticalCurvedList"/>
    <dgm:cxn modelId="{C7037975-72C1-4457-89AD-9851C3D59520}" type="presParOf" srcId="{FB0167EB-A0FD-43F5-8F6D-916C72114463}" destId="{31AF25CA-00B2-4A90-9990-492564320EB4}" srcOrd="5" destOrd="0" presId="urn:microsoft.com/office/officeart/2008/layout/VerticalCurvedList"/>
    <dgm:cxn modelId="{C330508F-8124-46DE-AE1C-D24520162B49}" type="presParOf" srcId="{FB0167EB-A0FD-43F5-8F6D-916C72114463}" destId="{35CB693D-AB88-41C7-A09D-3175A8522F35}" srcOrd="6" destOrd="0" presId="urn:microsoft.com/office/officeart/2008/layout/VerticalCurvedList"/>
    <dgm:cxn modelId="{799A963F-72D5-42F8-9982-A4E7E01FCCB7}" type="presParOf" srcId="{35CB693D-AB88-41C7-A09D-3175A8522F35}" destId="{5AA501EF-5C93-4000-BBEF-6347CA608984}" srcOrd="0" destOrd="0" presId="urn:microsoft.com/office/officeart/2008/layout/VerticalCurvedList"/>
    <dgm:cxn modelId="{A2E030EB-8532-4DDE-9761-ECE51C23B376}" type="presParOf" srcId="{FB0167EB-A0FD-43F5-8F6D-916C72114463}" destId="{ADEED25E-FD56-4B4A-8BD6-D3992CD67E70}" srcOrd="7" destOrd="0" presId="urn:microsoft.com/office/officeart/2008/layout/VerticalCurvedList"/>
    <dgm:cxn modelId="{D9A261B2-7C68-4BD5-B131-A2DA7697470C}" type="presParOf" srcId="{FB0167EB-A0FD-43F5-8F6D-916C72114463}" destId="{5C555AE9-51AA-4485-A5B8-78007E9BEE9B}" srcOrd="8" destOrd="0" presId="urn:microsoft.com/office/officeart/2008/layout/VerticalCurvedList"/>
    <dgm:cxn modelId="{390BBD5F-5E44-4831-A402-4EA4F2C7BE0A}" type="presParOf" srcId="{5C555AE9-51AA-4485-A5B8-78007E9BEE9B}" destId="{3F7EFC8A-485E-46AC-8833-152BED88E850}" srcOrd="0" destOrd="0" presId="urn:microsoft.com/office/officeart/2008/layout/VerticalCurvedList"/>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07856F-0305-4596-953D-84985213BE6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5396418F-9783-4FF0-A7CE-A0833DDF5CBE}">
      <dgm:prSet phldrT="[Text]" custT="1"/>
      <dgm:spPr>
        <a:solidFill>
          <a:schemeClr val="bg1"/>
        </a:solidFill>
        <a:ln>
          <a:solidFill>
            <a:schemeClr val="tx1"/>
          </a:solidFill>
        </a:ln>
      </dgm:spPr>
      <dgm:t>
        <a:bodyPr/>
        <a:lstStyle/>
        <a:p>
          <a:r>
            <a:rPr lang="en-US" sz="2400">
              <a:solidFill>
                <a:schemeClr val="bg2"/>
              </a:solidFill>
              <a:latin typeface="Segoe UI" panose="020B0502040204020203" pitchFamily="34" charset="0"/>
              <a:cs typeface="Segoe UI" panose="020B0502040204020203" pitchFamily="34" charset="0"/>
            </a:rPr>
            <a:t>Record all the visual clues to assist in accidental insurance claims</a:t>
          </a:r>
        </a:p>
      </dgm:t>
    </dgm:pt>
    <dgm:pt modelId="{427FE059-90D8-45B7-8CAE-08A57FB5C847}" type="parTrans" cxnId="{5254BE29-FEBF-4D9C-93EC-C5AABAF4E35D}">
      <dgm:prSet/>
      <dgm:spPr/>
      <dgm:t>
        <a:bodyPr/>
        <a:lstStyle/>
        <a:p>
          <a:endParaRPr lang="en-US" sz="2800">
            <a:latin typeface="Share Tech" panose="00000500000000000000" pitchFamily="2" charset="0"/>
          </a:endParaRPr>
        </a:p>
      </dgm:t>
    </dgm:pt>
    <dgm:pt modelId="{F02BF610-9E52-4954-B3E7-C0553503D024}" type="sibTrans" cxnId="{5254BE29-FEBF-4D9C-93EC-C5AABAF4E35D}">
      <dgm:prSet/>
      <dgm:spPr>
        <a:solidFill>
          <a:schemeClr val="bg1"/>
        </a:solidFill>
        <a:ln>
          <a:solidFill>
            <a:schemeClr val="tx1"/>
          </a:solidFill>
        </a:ln>
      </dgm:spPr>
      <dgm:t>
        <a:bodyPr/>
        <a:lstStyle/>
        <a:p>
          <a:endParaRPr lang="en-US" sz="2400">
            <a:ln>
              <a:solidFill>
                <a:sysClr val="windowText" lastClr="000000"/>
              </a:solidFill>
            </a:ln>
            <a:solidFill>
              <a:schemeClr val="bg2"/>
            </a:solidFill>
            <a:latin typeface="Segoe UI" panose="020B0502040204020203" pitchFamily="34" charset="0"/>
            <a:cs typeface="Segoe UI" panose="020B0502040204020203" pitchFamily="34" charset="0"/>
          </a:endParaRPr>
        </a:p>
      </dgm:t>
    </dgm:pt>
    <dgm:pt modelId="{CA408ED0-29F6-4510-A580-6B8C1739ABC8}">
      <dgm:prSet phldrT="[Text]" custT="1"/>
      <dgm:spPr>
        <a:solidFill>
          <a:schemeClr val="bg1"/>
        </a:solidFill>
        <a:ln>
          <a:solidFill>
            <a:schemeClr val="tx1"/>
          </a:solidFill>
        </a:ln>
      </dgm:spPr>
      <dgm:t>
        <a:bodyPr/>
        <a:lstStyle/>
        <a:p>
          <a:r>
            <a:rPr lang="en-US" sz="2400">
              <a:solidFill>
                <a:schemeClr val="bg2"/>
              </a:solidFill>
              <a:latin typeface="Segoe UI" panose="020B0502040204020203" pitchFamily="34" charset="0"/>
              <a:cs typeface="Segoe UI" panose="020B0502040204020203" pitchFamily="34" charset="0"/>
            </a:rPr>
            <a:t>Provide a segmented view with people, cars, pavements, and roads using an appropriate coloring scheme</a:t>
          </a:r>
        </a:p>
      </dgm:t>
    </dgm:pt>
    <dgm:pt modelId="{3E43716C-517F-47DC-9975-C99C50B01DBF}" type="parTrans" cxnId="{58527B0F-AC67-4005-84B6-565EF5E17D03}">
      <dgm:prSet/>
      <dgm:spPr/>
      <dgm:t>
        <a:bodyPr/>
        <a:lstStyle/>
        <a:p>
          <a:endParaRPr lang="en-US" sz="2800">
            <a:latin typeface="Share Tech" panose="00000500000000000000" pitchFamily="2" charset="0"/>
          </a:endParaRPr>
        </a:p>
      </dgm:t>
    </dgm:pt>
    <dgm:pt modelId="{E894A067-3EF3-410A-8BBC-AC25EB03FA71}" type="sibTrans" cxnId="{58527B0F-AC67-4005-84B6-565EF5E17D03}">
      <dgm:prSet/>
      <dgm:spPr/>
      <dgm:t>
        <a:bodyPr/>
        <a:lstStyle/>
        <a:p>
          <a:endParaRPr lang="en-US" sz="2800">
            <a:latin typeface="Share Tech" panose="00000500000000000000" pitchFamily="2" charset="0"/>
          </a:endParaRPr>
        </a:p>
      </dgm:t>
    </dgm:pt>
    <dgm:pt modelId="{20B1752A-169E-46DE-83B4-E4925F63E8AB}">
      <dgm:prSet custT="1"/>
      <dgm:spPr>
        <a:solidFill>
          <a:schemeClr val="bg1"/>
        </a:solidFill>
        <a:ln>
          <a:solidFill>
            <a:schemeClr val="tx1"/>
          </a:solidFill>
        </a:ln>
      </dgm:spPr>
      <dgm:t>
        <a:bodyPr/>
        <a:lstStyle/>
        <a:p>
          <a:r>
            <a:rPr lang="en-US" sz="2400">
              <a:solidFill>
                <a:schemeClr val="bg2"/>
              </a:solidFill>
              <a:latin typeface="Segoe UI" panose="020B0502040204020203" pitchFamily="34" charset="0"/>
              <a:cs typeface="Segoe UI" panose="020B0502040204020203" pitchFamily="34" charset="0"/>
            </a:rPr>
            <a:t>Provide audio notifications</a:t>
          </a:r>
        </a:p>
      </dgm:t>
    </dgm:pt>
    <dgm:pt modelId="{A93200EB-2CCB-4904-A669-81BE1EBE7AE0}" type="parTrans" cxnId="{33DB8799-7D98-4890-99FD-459D0A6C7B2C}">
      <dgm:prSet/>
      <dgm:spPr/>
      <dgm:t>
        <a:bodyPr/>
        <a:lstStyle/>
        <a:p>
          <a:endParaRPr lang="en-US" sz="2800"/>
        </a:p>
      </dgm:t>
    </dgm:pt>
    <dgm:pt modelId="{9F82CEFB-F1CE-42B5-8E91-51F9DFFE870B}" type="sibTrans" cxnId="{33DB8799-7D98-4890-99FD-459D0A6C7B2C}">
      <dgm:prSet/>
      <dgm:spPr/>
      <dgm:t>
        <a:bodyPr/>
        <a:lstStyle/>
        <a:p>
          <a:endParaRPr lang="en-US" sz="2800"/>
        </a:p>
      </dgm:t>
    </dgm:pt>
    <dgm:pt modelId="{C6D39B4C-960C-4E3E-9E16-A8C0CB3799D8}" type="pres">
      <dgm:prSet presAssocID="{FB07856F-0305-4596-953D-84985213BE6C}" presName="Name0" presStyleCnt="0">
        <dgm:presLayoutVars>
          <dgm:chMax val="7"/>
          <dgm:chPref val="7"/>
          <dgm:dir/>
        </dgm:presLayoutVars>
      </dgm:prSet>
      <dgm:spPr/>
    </dgm:pt>
    <dgm:pt modelId="{DBE1231F-EF20-4C1E-B11E-C46D25CB357D}" type="pres">
      <dgm:prSet presAssocID="{FB07856F-0305-4596-953D-84985213BE6C}" presName="Name1" presStyleCnt="0"/>
      <dgm:spPr/>
    </dgm:pt>
    <dgm:pt modelId="{1F77D0F3-E9A8-493F-9B86-275C2E9CD95E}" type="pres">
      <dgm:prSet presAssocID="{FB07856F-0305-4596-953D-84985213BE6C}" presName="cycle" presStyleCnt="0"/>
      <dgm:spPr/>
    </dgm:pt>
    <dgm:pt modelId="{9A44A6C6-8AD7-427F-AC48-A79A3D735AC1}" type="pres">
      <dgm:prSet presAssocID="{FB07856F-0305-4596-953D-84985213BE6C}" presName="srcNode" presStyleLbl="node1" presStyleIdx="0" presStyleCnt="3"/>
      <dgm:spPr/>
    </dgm:pt>
    <dgm:pt modelId="{B33CED31-42D7-492C-8CF8-44133CAE6544}" type="pres">
      <dgm:prSet presAssocID="{FB07856F-0305-4596-953D-84985213BE6C}" presName="conn" presStyleLbl="parChTrans1D2" presStyleIdx="0" presStyleCnt="1"/>
      <dgm:spPr/>
    </dgm:pt>
    <dgm:pt modelId="{FEDCA2FD-7CB6-44FB-8AFD-79DB751E02CC}" type="pres">
      <dgm:prSet presAssocID="{FB07856F-0305-4596-953D-84985213BE6C}" presName="extraNode" presStyleLbl="node1" presStyleIdx="0" presStyleCnt="3"/>
      <dgm:spPr/>
    </dgm:pt>
    <dgm:pt modelId="{0B58E890-9730-494E-AD39-DBA965FE42A8}" type="pres">
      <dgm:prSet presAssocID="{FB07856F-0305-4596-953D-84985213BE6C}" presName="dstNode" presStyleLbl="node1" presStyleIdx="0" presStyleCnt="3"/>
      <dgm:spPr/>
    </dgm:pt>
    <dgm:pt modelId="{836B1CA3-F764-4704-94E0-0A13F53C2725}" type="pres">
      <dgm:prSet presAssocID="{5396418F-9783-4FF0-A7CE-A0833DDF5CBE}" presName="text_1" presStyleLbl="node1" presStyleIdx="0" presStyleCnt="3">
        <dgm:presLayoutVars>
          <dgm:bulletEnabled val="1"/>
        </dgm:presLayoutVars>
      </dgm:prSet>
      <dgm:spPr/>
    </dgm:pt>
    <dgm:pt modelId="{07337DA3-18EA-414B-8727-005DA12F4FC5}" type="pres">
      <dgm:prSet presAssocID="{5396418F-9783-4FF0-A7CE-A0833DDF5CBE}" presName="accent_1" presStyleCnt="0"/>
      <dgm:spPr/>
    </dgm:pt>
    <dgm:pt modelId="{57D3B009-9C09-472C-A9C5-4F65E4AE7103}" type="pres">
      <dgm:prSet presAssocID="{5396418F-9783-4FF0-A7CE-A0833DDF5CBE}" presName="accentRepeatNode" presStyleLbl="solidFgAcc1" presStyleIdx="0" presStyleCnt="3"/>
      <dgm:spPr>
        <a:solidFill>
          <a:schemeClr val="bg1"/>
        </a:solidFill>
        <a:ln>
          <a:solidFill>
            <a:schemeClr val="tx1"/>
          </a:solidFill>
        </a:ln>
      </dgm:spPr>
    </dgm:pt>
    <dgm:pt modelId="{9FBECFE1-9344-4E7C-BDFA-ECFCB525BF7B}" type="pres">
      <dgm:prSet presAssocID="{CA408ED0-29F6-4510-A580-6B8C1739ABC8}" presName="text_2" presStyleLbl="node1" presStyleIdx="1" presStyleCnt="3">
        <dgm:presLayoutVars>
          <dgm:bulletEnabled val="1"/>
        </dgm:presLayoutVars>
      </dgm:prSet>
      <dgm:spPr/>
    </dgm:pt>
    <dgm:pt modelId="{227F9006-25B4-4236-8DD3-7EC3C65ED68E}" type="pres">
      <dgm:prSet presAssocID="{CA408ED0-29F6-4510-A580-6B8C1739ABC8}" presName="accent_2" presStyleCnt="0"/>
      <dgm:spPr/>
    </dgm:pt>
    <dgm:pt modelId="{23509A29-D2BA-4B3B-B3A7-3A854FBED7C6}" type="pres">
      <dgm:prSet presAssocID="{CA408ED0-29F6-4510-A580-6B8C1739ABC8}" presName="accentRepeatNode" presStyleLbl="solidFgAcc1" presStyleIdx="1" presStyleCnt="3"/>
      <dgm:spPr>
        <a:solidFill>
          <a:schemeClr val="bg1"/>
        </a:solidFill>
        <a:ln>
          <a:solidFill>
            <a:schemeClr val="tx1"/>
          </a:solidFill>
        </a:ln>
      </dgm:spPr>
    </dgm:pt>
    <dgm:pt modelId="{E7F5DC07-0196-4481-8227-819BA6388CD7}" type="pres">
      <dgm:prSet presAssocID="{20B1752A-169E-46DE-83B4-E4925F63E8AB}" presName="text_3" presStyleLbl="node1" presStyleIdx="2" presStyleCnt="3">
        <dgm:presLayoutVars>
          <dgm:bulletEnabled val="1"/>
        </dgm:presLayoutVars>
      </dgm:prSet>
      <dgm:spPr/>
    </dgm:pt>
    <dgm:pt modelId="{93B38367-33DE-40D0-B2DD-8EDDB83ADB47}" type="pres">
      <dgm:prSet presAssocID="{20B1752A-169E-46DE-83B4-E4925F63E8AB}" presName="accent_3" presStyleCnt="0"/>
      <dgm:spPr/>
    </dgm:pt>
    <dgm:pt modelId="{611BD8D5-8579-4AAB-9A09-442E62B3F35B}" type="pres">
      <dgm:prSet presAssocID="{20B1752A-169E-46DE-83B4-E4925F63E8AB}" presName="accentRepeatNode" presStyleLbl="solidFgAcc1" presStyleIdx="2" presStyleCnt="3"/>
      <dgm:spPr>
        <a:solidFill>
          <a:schemeClr val="bg1"/>
        </a:solidFill>
        <a:ln>
          <a:solidFill>
            <a:schemeClr val="tx1"/>
          </a:solidFill>
        </a:ln>
      </dgm:spPr>
    </dgm:pt>
  </dgm:ptLst>
  <dgm:cxnLst>
    <dgm:cxn modelId="{58527B0F-AC67-4005-84B6-565EF5E17D03}" srcId="{FB07856F-0305-4596-953D-84985213BE6C}" destId="{CA408ED0-29F6-4510-A580-6B8C1739ABC8}" srcOrd="1" destOrd="0" parTransId="{3E43716C-517F-47DC-9975-C99C50B01DBF}" sibTransId="{E894A067-3EF3-410A-8BBC-AC25EB03FA71}"/>
    <dgm:cxn modelId="{5254BE29-FEBF-4D9C-93EC-C5AABAF4E35D}" srcId="{FB07856F-0305-4596-953D-84985213BE6C}" destId="{5396418F-9783-4FF0-A7CE-A0833DDF5CBE}" srcOrd="0" destOrd="0" parTransId="{427FE059-90D8-45B7-8CAE-08A57FB5C847}" sibTransId="{F02BF610-9E52-4954-B3E7-C0553503D024}"/>
    <dgm:cxn modelId="{0FA8AE4A-01A1-4029-86AA-CAA2D2B0B163}" type="presOf" srcId="{F02BF610-9E52-4954-B3E7-C0553503D024}" destId="{B33CED31-42D7-492C-8CF8-44133CAE6544}" srcOrd="0" destOrd="0" presId="urn:microsoft.com/office/officeart/2008/layout/VerticalCurvedList"/>
    <dgm:cxn modelId="{F454F894-2800-4D53-842D-F9228C02522A}" type="presOf" srcId="{CA408ED0-29F6-4510-A580-6B8C1739ABC8}" destId="{9FBECFE1-9344-4E7C-BDFA-ECFCB525BF7B}" srcOrd="0" destOrd="0" presId="urn:microsoft.com/office/officeart/2008/layout/VerticalCurvedList"/>
    <dgm:cxn modelId="{33DB8799-7D98-4890-99FD-459D0A6C7B2C}" srcId="{FB07856F-0305-4596-953D-84985213BE6C}" destId="{20B1752A-169E-46DE-83B4-E4925F63E8AB}" srcOrd="2" destOrd="0" parTransId="{A93200EB-2CCB-4904-A669-81BE1EBE7AE0}" sibTransId="{9F82CEFB-F1CE-42B5-8E91-51F9DFFE870B}"/>
    <dgm:cxn modelId="{B69EA0B6-1A29-4D05-A5A6-6741D5B7EF73}" type="presOf" srcId="{20B1752A-169E-46DE-83B4-E4925F63E8AB}" destId="{E7F5DC07-0196-4481-8227-819BA6388CD7}" srcOrd="0" destOrd="0" presId="urn:microsoft.com/office/officeart/2008/layout/VerticalCurvedList"/>
    <dgm:cxn modelId="{261554C5-0324-4B91-A8A5-3D2A2EB2CE66}" type="presOf" srcId="{5396418F-9783-4FF0-A7CE-A0833DDF5CBE}" destId="{836B1CA3-F764-4704-94E0-0A13F53C2725}" srcOrd="0" destOrd="0" presId="urn:microsoft.com/office/officeart/2008/layout/VerticalCurvedList"/>
    <dgm:cxn modelId="{83BC3ECA-90E1-4643-AAFE-F21EB70AB62C}" type="presOf" srcId="{FB07856F-0305-4596-953D-84985213BE6C}" destId="{C6D39B4C-960C-4E3E-9E16-A8C0CB3799D8}" srcOrd="0" destOrd="0" presId="urn:microsoft.com/office/officeart/2008/layout/VerticalCurvedList"/>
    <dgm:cxn modelId="{21497701-AAD4-480F-965F-FD16FE533C0F}" type="presParOf" srcId="{C6D39B4C-960C-4E3E-9E16-A8C0CB3799D8}" destId="{DBE1231F-EF20-4C1E-B11E-C46D25CB357D}" srcOrd="0" destOrd="0" presId="urn:microsoft.com/office/officeart/2008/layout/VerticalCurvedList"/>
    <dgm:cxn modelId="{DDF878A4-E42C-47C0-8B51-7B727DD9232E}" type="presParOf" srcId="{DBE1231F-EF20-4C1E-B11E-C46D25CB357D}" destId="{1F77D0F3-E9A8-493F-9B86-275C2E9CD95E}" srcOrd="0" destOrd="0" presId="urn:microsoft.com/office/officeart/2008/layout/VerticalCurvedList"/>
    <dgm:cxn modelId="{0E31E644-FD37-4754-8588-F5754C75856E}" type="presParOf" srcId="{1F77D0F3-E9A8-493F-9B86-275C2E9CD95E}" destId="{9A44A6C6-8AD7-427F-AC48-A79A3D735AC1}" srcOrd="0" destOrd="0" presId="urn:microsoft.com/office/officeart/2008/layout/VerticalCurvedList"/>
    <dgm:cxn modelId="{03B14AEC-7A03-45DD-BCD6-5B6650A6D093}" type="presParOf" srcId="{1F77D0F3-E9A8-493F-9B86-275C2E9CD95E}" destId="{B33CED31-42D7-492C-8CF8-44133CAE6544}" srcOrd="1" destOrd="0" presId="urn:microsoft.com/office/officeart/2008/layout/VerticalCurvedList"/>
    <dgm:cxn modelId="{4F02B94F-2C93-4223-90C7-3C65A1DB0B76}" type="presParOf" srcId="{1F77D0F3-E9A8-493F-9B86-275C2E9CD95E}" destId="{FEDCA2FD-7CB6-44FB-8AFD-79DB751E02CC}" srcOrd="2" destOrd="0" presId="urn:microsoft.com/office/officeart/2008/layout/VerticalCurvedList"/>
    <dgm:cxn modelId="{CE4FC1D0-7F30-4C7A-8A3A-3D70F917B69E}" type="presParOf" srcId="{1F77D0F3-E9A8-493F-9B86-275C2E9CD95E}" destId="{0B58E890-9730-494E-AD39-DBA965FE42A8}" srcOrd="3" destOrd="0" presId="urn:microsoft.com/office/officeart/2008/layout/VerticalCurvedList"/>
    <dgm:cxn modelId="{ABE9D933-CC62-4FE4-89C9-35732DAF7699}" type="presParOf" srcId="{DBE1231F-EF20-4C1E-B11E-C46D25CB357D}" destId="{836B1CA3-F764-4704-94E0-0A13F53C2725}" srcOrd="1" destOrd="0" presId="urn:microsoft.com/office/officeart/2008/layout/VerticalCurvedList"/>
    <dgm:cxn modelId="{48C4DE72-8D1A-4495-AD8B-327A9ACF0743}" type="presParOf" srcId="{DBE1231F-EF20-4C1E-B11E-C46D25CB357D}" destId="{07337DA3-18EA-414B-8727-005DA12F4FC5}" srcOrd="2" destOrd="0" presId="urn:microsoft.com/office/officeart/2008/layout/VerticalCurvedList"/>
    <dgm:cxn modelId="{CFF35813-6501-4B3E-8F42-63B72FD17F20}" type="presParOf" srcId="{07337DA3-18EA-414B-8727-005DA12F4FC5}" destId="{57D3B009-9C09-472C-A9C5-4F65E4AE7103}" srcOrd="0" destOrd="0" presId="urn:microsoft.com/office/officeart/2008/layout/VerticalCurvedList"/>
    <dgm:cxn modelId="{1930D8F9-0191-4221-B272-82755FF0B6DE}" type="presParOf" srcId="{DBE1231F-EF20-4C1E-B11E-C46D25CB357D}" destId="{9FBECFE1-9344-4E7C-BDFA-ECFCB525BF7B}" srcOrd="3" destOrd="0" presId="urn:microsoft.com/office/officeart/2008/layout/VerticalCurvedList"/>
    <dgm:cxn modelId="{7616829A-6150-4A05-BC08-365ECFC9BF0A}" type="presParOf" srcId="{DBE1231F-EF20-4C1E-B11E-C46D25CB357D}" destId="{227F9006-25B4-4236-8DD3-7EC3C65ED68E}" srcOrd="4" destOrd="0" presId="urn:microsoft.com/office/officeart/2008/layout/VerticalCurvedList"/>
    <dgm:cxn modelId="{AEFC2BAC-C467-4A6B-B465-BA28C1C707E3}" type="presParOf" srcId="{227F9006-25B4-4236-8DD3-7EC3C65ED68E}" destId="{23509A29-D2BA-4B3B-B3A7-3A854FBED7C6}" srcOrd="0" destOrd="0" presId="urn:microsoft.com/office/officeart/2008/layout/VerticalCurvedList"/>
    <dgm:cxn modelId="{7B46CF5B-E035-4610-9B33-1D70CDB74A8D}" type="presParOf" srcId="{DBE1231F-EF20-4C1E-B11E-C46D25CB357D}" destId="{E7F5DC07-0196-4481-8227-819BA6388CD7}" srcOrd="5" destOrd="0" presId="urn:microsoft.com/office/officeart/2008/layout/VerticalCurvedList"/>
    <dgm:cxn modelId="{09AA2A9E-D89E-42DD-8B86-1EFC5CB95CD1}" type="presParOf" srcId="{DBE1231F-EF20-4C1E-B11E-C46D25CB357D}" destId="{93B38367-33DE-40D0-B2DD-8EDDB83ADB47}" srcOrd="6" destOrd="0" presId="urn:microsoft.com/office/officeart/2008/layout/VerticalCurvedList"/>
    <dgm:cxn modelId="{EFD7A8BF-BF79-4780-BFB1-8ACC91F68590}" type="presParOf" srcId="{93B38367-33DE-40D0-B2DD-8EDDB83ADB47}" destId="{611BD8D5-8579-4AAB-9A09-442E62B3F35B}"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2FE8886-44E8-4B36-B80E-6B4F1F4F9DF2}"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695AC852-450A-49B8-96BF-9BC956BB80C7}">
      <dgm:prSet phldrT="[Text]" custT="1"/>
      <dgm:spPr>
        <a:solidFill>
          <a:schemeClr val="bg1"/>
        </a:solidFill>
        <a:ln>
          <a:solidFill>
            <a:schemeClr val="tx1"/>
          </a:solidFill>
        </a:ln>
      </dgm:spPr>
      <dgm:t>
        <a:bodyPr/>
        <a:lstStyle/>
        <a:p>
          <a:pPr>
            <a:buFont typeface="+mj-lt"/>
            <a:buNone/>
          </a:pPr>
          <a:r>
            <a:rPr lang="en-US" sz="2400">
              <a:solidFill>
                <a:schemeClr val="bg2"/>
              </a:solidFill>
              <a:latin typeface="Segoe UI" panose="020B0502040204020203" pitchFamily="34" charset="0"/>
              <a:cs typeface="Segoe UI" panose="020B0502040204020203" pitchFamily="34" charset="0"/>
            </a:rPr>
            <a:t>Environmental conditions are conducive to sensor operation. i.e., heavy rain, fog or pitch-dark conditions are not encountered.</a:t>
          </a:r>
        </a:p>
      </dgm:t>
    </dgm:pt>
    <dgm:pt modelId="{DA5EE833-C460-4EC8-84DD-540B953FEBE8}" type="parTrans" cxnId="{B053B441-1E1F-4C6B-9EAE-4D30D13B9DB9}">
      <dgm:prSet/>
      <dgm:spPr/>
      <dgm:t>
        <a:bodyPr/>
        <a:lstStyle/>
        <a:p>
          <a:endParaRPr lang="en-US" sz="2400">
            <a:latin typeface="Share Tech" panose="00000500000000000000" pitchFamily="2" charset="0"/>
          </a:endParaRPr>
        </a:p>
      </dgm:t>
    </dgm:pt>
    <dgm:pt modelId="{D65719EA-77C3-4B2E-A831-B19AE7C11398}" type="sibTrans" cxnId="{B053B441-1E1F-4C6B-9EAE-4D30D13B9DB9}">
      <dgm:prSet/>
      <dgm:spPr/>
      <dgm:t>
        <a:bodyPr/>
        <a:lstStyle/>
        <a:p>
          <a:endParaRPr lang="en-US" sz="2400">
            <a:latin typeface="Share Tech" panose="00000500000000000000" pitchFamily="2" charset="0"/>
          </a:endParaRPr>
        </a:p>
      </dgm:t>
    </dgm:pt>
    <dgm:pt modelId="{3B427135-3AFD-431E-A43D-1C964C124BAD}">
      <dgm:prSet phldrT="[Text]" custT="1"/>
      <dgm:spPr>
        <a:solidFill>
          <a:schemeClr val="bg1"/>
        </a:solidFill>
        <a:ln>
          <a:solidFill>
            <a:schemeClr val="tx1"/>
          </a:solidFill>
        </a:ln>
      </dgm:spPr>
      <dgm:t>
        <a:bodyPr/>
        <a:lstStyle/>
        <a:p>
          <a:r>
            <a:rPr lang="en-US" sz="2400">
              <a:solidFill>
                <a:schemeClr val="bg2"/>
              </a:solidFill>
              <a:latin typeface="Segoe UI" panose="020B0502040204020203" pitchFamily="34" charset="0"/>
              <a:cs typeface="Segoe UI" panose="020B0502040204020203" pitchFamily="34" charset="0"/>
            </a:rPr>
            <a:t>Appropriate sensors can be purchased within the budgetary and time limits. </a:t>
          </a:r>
        </a:p>
      </dgm:t>
    </dgm:pt>
    <dgm:pt modelId="{0CB4C896-27F1-4857-84DF-652AE8DE73E8}" type="parTrans" cxnId="{9E1A87C4-0649-4B07-8005-366F4810E9D0}">
      <dgm:prSet/>
      <dgm:spPr/>
      <dgm:t>
        <a:bodyPr/>
        <a:lstStyle/>
        <a:p>
          <a:endParaRPr lang="en-US" sz="2400">
            <a:latin typeface="Share Tech" panose="00000500000000000000" pitchFamily="2" charset="0"/>
          </a:endParaRPr>
        </a:p>
      </dgm:t>
    </dgm:pt>
    <dgm:pt modelId="{8E128630-E75C-4E6A-B4D7-C1D410649753}" type="sibTrans" cxnId="{9E1A87C4-0649-4B07-8005-366F4810E9D0}">
      <dgm:prSet/>
      <dgm:spPr/>
      <dgm:t>
        <a:bodyPr/>
        <a:lstStyle/>
        <a:p>
          <a:endParaRPr lang="en-US" sz="2400">
            <a:latin typeface="Share Tech" panose="00000500000000000000" pitchFamily="2" charset="0"/>
          </a:endParaRPr>
        </a:p>
      </dgm:t>
    </dgm:pt>
    <dgm:pt modelId="{75583E21-AA23-4B36-B76E-29BFA1748E21}">
      <dgm:prSet phldrT="[Text]" custT="1"/>
      <dgm:spPr>
        <a:solidFill>
          <a:schemeClr val="bg1"/>
        </a:solidFill>
        <a:ln>
          <a:solidFill>
            <a:schemeClr val="tx1"/>
          </a:solidFill>
        </a:ln>
      </dgm:spPr>
      <dgm:t>
        <a:bodyPr/>
        <a:lstStyle/>
        <a:p>
          <a:r>
            <a:rPr lang="en-US" sz="2400">
              <a:solidFill>
                <a:schemeClr val="bg2"/>
              </a:solidFill>
              <a:latin typeface="Segoe UI" panose="020B0502040204020203" pitchFamily="34" charset="0"/>
              <a:cs typeface="Segoe UI" panose="020B0502040204020203" pitchFamily="34" charset="0"/>
            </a:rPr>
            <a:t>The proof-of-concept system can be made without exhaustively testing on all types of vehicles.</a:t>
          </a:r>
        </a:p>
      </dgm:t>
    </dgm:pt>
    <dgm:pt modelId="{E6943FC1-A4C8-42CE-8BD8-EB120F6E0584}" type="parTrans" cxnId="{F6434EBD-1994-41A8-9783-AA6091041465}">
      <dgm:prSet/>
      <dgm:spPr/>
      <dgm:t>
        <a:bodyPr/>
        <a:lstStyle/>
        <a:p>
          <a:endParaRPr lang="en-US" sz="2400">
            <a:latin typeface="Share Tech" panose="00000500000000000000" pitchFamily="2" charset="0"/>
          </a:endParaRPr>
        </a:p>
      </dgm:t>
    </dgm:pt>
    <dgm:pt modelId="{EC037A0A-D126-427D-B392-DC674D077265}" type="sibTrans" cxnId="{F6434EBD-1994-41A8-9783-AA6091041465}">
      <dgm:prSet/>
      <dgm:spPr/>
      <dgm:t>
        <a:bodyPr/>
        <a:lstStyle/>
        <a:p>
          <a:endParaRPr lang="en-US" sz="2400">
            <a:latin typeface="Share Tech" panose="00000500000000000000" pitchFamily="2" charset="0"/>
          </a:endParaRPr>
        </a:p>
      </dgm:t>
    </dgm:pt>
    <dgm:pt modelId="{EAC67E67-075E-45C1-B841-BC193809F18A}" type="pres">
      <dgm:prSet presAssocID="{A2FE8886-44E8-4B36-B80E-6B4F1F4F9DF2}" presName="Name0" presStyleCnt="0">
        <dgm:presLayoutVars>
          <dgm:chPref val="1"/>
          <dgm:dir/>
          <dgm:animOne val="branch"/>
          <dgm:animLvl val="lvl"/>
          <dgm:resizeHandles/>
        </dgm:presLayoutVars>
      </dgm:prSet>
      <dgm:spPr/>
    </dgm:pt>
    <dgm:pt modelId="{766EFF15-E946-4CB1-84F9-0F39B94B00D3}" type="pres">
      <dgm:prSet presAssocID="{695AC852-450A-49B8-96BF-9BC956BB80C7}" presName="vertOne" presStyleCnt="0"/>
      <dgm:spPr/>
    </dgm:pt>
    <dgm:pt modelId="{4E56D910-A0D5-4EA3-965B-C4E82829D4A3}" type="pres">
      <dgm:prSet presAssocID="{695AC852-450A-49B8-96BF-9BC956BB80C7}" presName="txOne" presStyleLbl="node0" presStyleIdx="0" presStyleCnt="1">
        <dgm:presLayoutVars>
          <dgm:chPref val="3"/>
        </dgm:presLayoutVars>
      </dgm:prSet>
      <dgm:spPr/>
    </dgm:pt>
    <dgm:pt modelId="{7D5D7FEF-BBAA-4085-AF7B-9E739F227478}" type="pres">
      <dgm:prSet presAssocID="{695AC852-450A-49B8-96BF-9BC956BB80C7}" presName="parTransOne" presStyleCnt="0"/>
      <dgm:spPr/>
    </dgm:pt>
    <dgm:pt modelId="{C7CF572A-F8B9-4D09-8768-6A515056BCAC}" type="pres">
      <dgm:prSet presAssocID="{695AC852-450A-49B8-96BF-9BC956BB80C7}" presName="horzOne" presStyleCnt="0"/>
      <dgm:spPr/>
    </dgm:pt>
    <dgm:pt modelId="{DFC8361B-BD04-4D82-9DE7-38E068D8D0B3}" type="pres">
      <dgm:prSet presAssocID="{3B427135-3AFD-431E-A43D-1C964C124BAD}" presName="vertTwo" presStyleCnt="0"/>
      <dgm:spPr/>
    </dgm:pt>
    <dgm:pt modelId="{D7AAB54E-6DB1-4D29-8E67-E06EF42224D1}" type="pres">
      <dgm:prSet presAssocID="{3B427135-3AFD-431E-A43D-1C964C124BAD}" presName="txTwo" presStyleLbl="node2" presStyleIdx="0" presStyleCnt="2">
        <dgm:presLayoutVars>
          <dgm:chPref val="3"/>
        </dgm:presLayoutVars>
      </dgm:prSet>
      <dgm:spPr/>
    </dgm:pt>
    <dgm:pt modelId="{08E2DE25-2342-40F0-9710-0984DE6BF6B3}" type="pres">
      <dgm:prSet presAssocID="{3B427135-3AFD-431E-A43D-1C964C124BAD}" presName="horzTwo" presStyleCnt="0"/>
      <dgm:spPr/>
    </dgm:pt>
    <dgm:pt modelId="{D653A6BE-291E-4DBA-8019-230C7DA3B800}" type="pres">
      <dgm:prSet presAssocID="{8E128630-E75C-4E6A-B4D7-C1D410649753}" presName="sibSpaceTwo" presStyleCnt="0"/>
      <dgm:spPr/>
    </dgm:pt>
    <dgm:pt modelId="{540BFFFD-09FB-4090-8D57-DC6A485C9EFE}" type="pres">
      <dgm:prSet presAssocID="{75583E21-AA23-4B36-B76E-29BFA1748E21}" presName="vertTwo" presStyleCnt="0"/>
      <dgm:spPr/>
    </dgm:pt>
    <dgm:pt modelId="{CA41A77B-ED71-422A-8BF6-59CBCA3E29FD}" type="pres">
      <dgm:prSet presAssocID="{75583E21-AA23-4B36-B76E-29BFA1748E21}" presName="txTwo" presStyleLbl="node2" presStyleIdx="1" presStyleCnt="2">
        <dgm:presLayoutVars>
          <dgm:chPref val="3"/>
        </dgm:presLayoutVars>
      </dgm:prSet>
      <dgm:spPr/>
    </dgm:pt>
    <dgm:pt modelId="{4B81D5DC-DDD7-459F-AFC7-3AFA6335FA30}" type="pres">
      <dgm:prSet presAssocID="{75583E21-AA23-4B36-B76E-29BFA1748E21}" presName="horzTwo" presStyleCnt="0"/>
      <dgm:spPr/>
    </dgm:pt>
  </dgm:ptLst>
  <dgm:cxnLst>
    <dgm:cxn modelId="{4392E70E-F112-4D65-847A-ADEADDFA98F8}" type="presOf" srcId="{A2FE8886-44E8-4B36-B80E-6B4F1F4F9DF2}" destId="{EAC67E67-075E-45C1-B841-BC193809F18A}" srcOrd="0" destOrd="0" presId="urn:microsoft.com/office/officeart/2005/8/layout/architecture"/>
    <dgm:cxn modelId="{75A87D1A-282E-4E64-8A58-F2608E1AE09B}" type="presOf" srcId="{695AC852-450A-49B8-96BF-9BC956BB80C7}" destId="{4E56D910-A0D5-4EA3-965B-C4E82829D4A3}" srcOrd="0" destOrd="0" presId="urn:microsoft.com/office/officeart/2005/8/layout/architecture"/>
    <dgm:cxn modelId="{B053B441-1E1F-4C6B-9EAE-4D30D13B9DB9}" srcId="{A2FE8886-44E8-4B36-B80E-6B4F1F4F9DF2}" destId="{695AC852-450A-49B8-96BF-9BC956BB80C7}" srcOrd="0" destOrd="0" parTransId="{DA5EE833-C460-4EC8-84DD-540B953FEBE8}" sibTransId="{D65719EA-77C3-4B2E-A831-B19AE7C11398}"/>
    <dgm:cxn modelId="{3F23A37E-00A2-420A-BE52-FAD5A2F2B3E9}" type="presOf" srcId="{75583E21-AA23-4B36-B76E-29BFA1748E21}" destId="{CA41A77B-ED71-422A-8BF6-59CBCA3E29FD}" srcOrd="0" destOrd="0" presId="urn:microsoft.com/office/officeart/2005/8/layout/architecture"/>
    <dgm:cxn modelId="{A8311CB2-0555-400C-A955-77CC83DE554B}" type="presOf" srcId="{3B427135-3AFD-431E-A43D-1C964C124BAD}" destId="{D7AAB54E-6DB1-4D29-8E67-E06EF42224D1}" srcOrd="0" destOrd="0" presId="urn:microsoft.com/office/officeart/2005/8/layout/architecture"/>
    <dgm:cxn modelId="{F6434EBD-1994-41A8-9783-AA6091041465}" srcId="{695AC852-450A-49B8-96BF-9BC956BB80C7}" destId="{75583E21-AA23-4B36-B76E-29BFA1748E21}" srcOrd="1" destOrd="0" parTransId="{E6943FC1-A4C8-42CE-8BD8-EB120F6E0584}" sibTransId="{EC037A0A-D126-427D-B392-DC674D077265}"/>
    <dgm:cxn modelId="{9E1A87C4-0649-4B07-8005-366F4810E9D0}" srcId="{695AC852-450A-49B8-96BF-9BC956BB80C7}" destId="{3B427135-3AFD-431E-A43D-1C964C124BAD}" srcOrd="0" destOrd="0" parTransId="{0CB4C896-27F1-4857-84DF-652AE8DE73E8}" sibTransId="{8E128630-E75C-4E6A-B4D7-C1D410649753}"/>
    <dgm:cxn modelId="{71433B35-D176-49B3-B9BD-BB0C4833C550}" type="presParOf" srcId="{EAC67E67-075E-45C1-B841-BC193809F18A}" destId="{766EFF15-E946-4CB1-84F9-0F39B94B00D3}" srcOrd="0" destOrd="0" presId="urn:microsoft.com/office/officeart/2005/8/layout/architecture"/>
    <dgm:cxn modelId="{EDC122DA-C2AD-45EC-8C2E-E32BA08E6C1B}" type="presParOf" srcId="{766EFF15-E946-4CB1-84F9-0F39B94B00D3}" destId="{4E56D910-A0D5-4EA3-965B-C4E82829D4A3}" srcOrd="0" destOrd="0" presId="urn:microsoft.com/office/officeart/2005/8/layout/architecture"/>
    <dgm:cxn modelId="{589132AC-42CA-4A15-8114-62E196526148}" type="presParOf" srcId="{766EFF15-E946-4CB1-84F9-0F39B94B00D3}" destId="{7D5D7FEF-BBAA-4085-AF7B-9E739F227478}" srcOrd="1" destOrd="0" presId="urn:microsoft.com/office/officeart/2005/8/layout/architecture"/>
    <dgm:cxn modelId="{2E11CC71-6502-4CDD-81A0-0075D68CDB70}" type="presParOf" srcId="{766EFF15-E946-4CB1-84F9-0F39B94B00D3}" destId="{C7CF572A-F8B9-4D09-8768-6A515056BCAC}" srcOrd="2" destOrd="0" presId="urn:microsoft.com/office/officeart/2005/8/layout/architecture"/>
    <dgm:cxn modelId="{49158AB3-94EE-40C4-8718-34EA3BCD8827}" type="presParOf" srcId="{C7CF572A-F8B9-4D09-8768-6A515056BCAC}" destId="{DFC8361B-BD04-4D82-9DE7-38E068D8D0B3}" srcOrd="0" destOrd="0" presId="urn:microsoft.com/office/officeart/2005/8/layout/architecture"/>
    <dgm:cxn modelId="{E9257237-80CF-490E-8C6D-9F110276C87C}" type="presParOf" srcId="{DFC8361B-BD04-4D82-9DE7-38E068D8D0B3}" destId="{D7AAB54E-6DB1-4D29-8E67-E06EF42224D1}" srcOrd="0" destOrd="0" presId="urn:microsoft.com/office/officeart/2005/8/layout/architecture"/>
    <dgm:cxn modelId="{F18632F5-9013-4703-983D-030248C683B0}" type="presParOf" srcId="{DFC8361B-BD04-4D82-9DE7-38E068D8D0B3}" destId="{08E2DE25-2342-40F0-9710-0984DE6BF6B3}" srcOrd="1" destOrd="0" presId="urn:microsoft.com/office/officeart/2005/8/layout/architecture"/>
    <dgm:cxn modelId="{F53CB87C-51B7-44DA-BC3D-F6B22C7103AC}" type="presParOf" srcId="{C7CF572A-F8B9-4D09-8768-6A515056BCAC}" destId="{D653A6BE-291E-4DBA-8019-230C7DA3B800}" srcOrd="1" destOrd="0" presId="urn:microsoft.com/office/officeart/2005/8/layout/architecture"/>
    <dgm:cxn modelId="{53545B4F-0A88-4E38-99A5-B1354580ED00}" type="presParOf" srcId="{C7CF572A-F8B9-4D09-8768-6A515056BCAC}" destId="{540BFFFD-09FB-4090-8D57-DC6A485C9EFE}" srcOrd="2" destOrd="0" presId="urn:microsoft.com/office/officeart/2005/8/layout/architecture"/>
    <dgm:cxn modelId="{FEB99F3D-8339-4610-8E8E-A09F044779FB}" type="presParOf" srcId="{540BFFFD-09FB-4090-8D57-DC6A485C9EFE}" destId="{CA41A77B-ED71-422A-8BF6-59CBCA3E29FD}" srcOrd="0" destOrd="0" presId="urn:microsoft.com/office/officeart/2005/8/layout/architecture"/>
    <dgm:cxn modelId="{F1AD6271-C7CB-4442-8F49-DBDD57A78B81}" type="presParOf" srcId="{540BFFFD-09FB-4090-8D57-DC6A485C9EFE}" destId="{4B81D5DC-DDD7-459F-AFC7-3AFA6335FA30}"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2FE8886-44E8-4B36-B80E-6B4F1F4F9DF2}"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3B427135-3AFD-431E-A43D-1C964C124BAD}">
      <dgm:prSet phldrT="[Text]" custT="1"/>
      <dgm:spPr>
        <a:solidFill>
          <a:schemeClr val="bg1"/>
        </a:solidFill>
        <a:ln>
          <a:solidFill>
            <a:schemeClr val="tx1"/>
          </a:solidFill>
        </a:ln>
      </dgm:spPr>
      <dgm:t>
        <a:bodyPr/>
        <a:lstStyle/>
        <a:p>
          <a:r>
            <a:rPr lang="en-US" sz="3600">
              <a:solidFill>
                <a:schemeClr val="bg2"/>
              </a:solidFill>
              <a:latin typeface="Segoe UI" panose="020B0502040204020203" pitchFamily="34" charset="0"/>
              <a:cs typeface="Segoe UI" panose="020B0502040204020203" pitchFamily="34" charset="0"/>
            </a:rPr>
            <a:t>The system can operate on a maximum of 12V DC.</a:t>
          </a:r>
        </a:p>
      </dgm:t>
    </dgm:pt>
    <dgm:pt modelId="{0CB4C896-27F1-4857-84DF-652AE8DE73E8}" type="parTrans" cxnId="{9E1A87C4-0649-4B07-8005-366F4810E9D0}">
      <dgm:prSet/>
      <dgm:spPr/>
      <dgm:t>
        <a:bodyPr/>
        <a:lstStyle/>
        <a:p>
          <a:endParaRPr lang="en-US" sz="3600">
            <a:latin typeface="Share Tech" panose="00000500000000000000" pitchFamily="2" charset="0"/>
          </a:endParaRPr>
        </a:p>
      </dgm:t>
    </dgm:pt>
    <dgm:pt modelId="{8E128630-E75C-4E6A-B4D7-C1D410649753}" type="sibTrans" cxnId="{9E1A87C4-0649-4B07-8005-366F4810E9D0}">
      <dgm:prSet/>
      <dgm:spPr/>
      <dgm:t>
        <a:bodyPr/>
        <a:lstStyle/>
        <a:p>
          <a:endParaRPr lang="en-US" sz="3600">
            <a:latin typeface="Share Tech" panose="00000500000000000000" pitchFamily="2" charset="0"/>
          </a:endParaRPr>
        </a:p>
      </dgm:t>
    </dgm:pt>
    <dgm:pt modelId="{75583E21-AA23-4B36-B76E-29BFA1748E21}">
      <dgm:prSet phldrT="[Text]" custT="1"/>
      <dgm:spPr>
        <a:solidFill>
          <a:schemeClr val="bg1"/>
        </a:solidFill>
        <a:ln>
          <a:solidFill>
            <a:schemeClr val="tx1"/>
          </a:solidFill>
        </a:ln>
      </dgm:spPr>
      <dgm:t>
        <a:bodyPr/>
        <a:lstStyle/>
        <a:p>
          <a:r>
            <a:rPr lang="en-US" sz="3600">
              <a:solidFill>
                <a:schemeClr val="bg2"/>
              </a:solidFill>
              <a:latin typeface="Segoe UI" panose="020B0502040204020203" pitchFamily="34" charset="0"/>
              <a:cs typeface="Segoe UI" panose="020B0502040204020203" pitchFamily="34" charset="0"/>
            </a:rPr>
            <a:t>Budget does not exceed 6000 SAR</a:t>
          </a:r>
        </a:p>
      </dgm:t>
    </dgm:pt>
    <dgm:pt modelId="{E6943FC1-A4C8-42CE-8BD8-EB120F6E0584}" type="parTrans" cxnId="{F6434EBD-1994-41A8-9783-AA6091041465}">
      <dgm:prSet/>
      <dgm:spPr/>
      <dgm:t>
        <a:bodyPr/>
        <a:lstStyle/>
        <a:p>
          <a:endParaRPr lang="en-US" sz="3600">
            <a:latin typeface="Share Tech" panose="00000500000000000000" pitchFamily="2" charset="0"/>
          </a:endParaRPr>
        </a:p>
      </dgm:t>
    </dgm:pt>
    <dgm:pt modelId="{EC037A0A-D126-427D-B392-DC674D077265}" type="sibTrans" cxnId="{F6434EBD-1994-41A8-9783-AA6091041465}">
      <dgm:prSet/>
      <dgm:spPr/>
      <dgm:t>
        <a:bodyPr/>
        <a:lstStyle/>
        <a:p>
          <a:endParaRPr lang="en-US" sz="3600">
            <a:latin typeface="Share Tech" panose="00000500000000000000" pitchFamily="2" charset="0"/>
          </a:endParaRPr>
        </a:p>
      </dgm:t>
    </dgm:pt>
    <dgm:pt modelId="{EAC67E67-075E-45C1-B841-BC193809F18A}" type="pres">
      <dgm:prSet presAssocID="{A2FE8886-44E8-4B36-B80E-6B4F1F4F9DF2}" presName="Name0" presStyleCnt="0">
        <dgm:presLayoutVars>
          <dgm:chPref val="1"/>
          <dgm:dir/>
          <dgm:animOne val="branch"/>
          <dgm:animLvl val="lvl"/>
          <dgm:resizeHandles/>
        </dgm:presLayoutVars>
      </dgm:prSet>
      <dgm:spPr/>
    </dgm:pt>
    <dgm:pt modelId="{293BA74F-45BF-4A24-ACE6-743C506A86DC}" type="pres">
      <dgm:prSet presAssocID="{3B427135-3AFD-431E-A43D-1C964C124BAD}" presName="vertOne" presStyleCnt="0"/>
      <dgm:spPr/>
    </dgm:pt>
    <dgm:pt modelId="{333BF400-A2A2-441C-941C-11AC595863A7}" type="pres">
      <dgm:prSet presAssocID="{3B427135-3AFD-431E-A43D-1C964C124BAD}" presName="txOne" presStyleLbl="node0" presStyleIdx="0" presStyleCnt="1">
        <dgm:presLayoutVars>
          <dgm:chPref val="3"/>
        </dgm:presLayoutVars>
      </dgm:prSet>
      <dgm:spPr/>
    </dgm:pt>
    <dgm:pt modelId="{C2AE5F81-0A32-4099-817F-66A17B77EB22}" type="pres">
      <dgm:prSet presAssocID="{3B427135-3AFD-431E-A43D-1C964C124BAD}" presName="parTransOne" presStyleCnt="0"/>
      <dgm:spPr/>
    </dgm:pt>
    <dgm:pt modelId="{84691AFA-8E9F-4AA6-A617-8E492AB7F840}" type="pres">
      <dgm:prSet presAssocID="{3B427135-3AFD-431E-A43D-1C964C124BAD}" presName="horzOne" presStyleCnt="0"/>
      <dgm:spPr/>
    </dgm:pt>
    <dgm:pt modelId="{540BFFFD-09FB-4090-8D57-DC6A485C9EFE}" type="pres">
      <dgm:prSet presAssocID="{75583E21-AA23-4B36-B76E-29BFA1748E21}" presName="vertTwo" presStyleCnt="0"/>
      <dgm:spPr/>
    </dgm:pt>
    <dgm:pt modelId="{CA41A77B-ED71-422A-8BF6-59CBCA3E29FD}" type="pres">
      <dgm:prSet presAssocID="{75583E21-AA23-4B36-B76E-29BFA1748E21}" presName="txTwo" presStyleLbl="node2" presStyleIdx="0" presStyleCnt="1">
        <dgm:presLayoutVars>
          <dgm:chPref val="3"/>
        </dgm:presLayoutVars>
      </dgm:prSet>
      <dgm:spPr/>
    </dgm:pt>
    <dgm:pt modelId="{4B81D5DC-DDD7-459F-AFC7-3AFA6335FA30}" type="pres">
      <dgm:prSet presAssocID="{75583E21-AA23-4B36-B76E-29BFA1748E21}" presName="horzTwo" presStyleCnt="0"/>
      <dgm:spPr/>
    </dgm:pt>
  </dgm:ptLst>
  <dgm:cxnLst>
    <dgm:cxn modelId="{4392E70E-F112-4D65-847A-ADEADDFA98F8}" type="presOf" srcId="{A2FE8886-44E8-4B36-B80E-6B4F1F4F9DF2}" destId="{EAC67E67-075E-45C1-B841-BC193809F18A}" srcOrd="0" destOrd="0" presId="urn:microsoft.com/office/officeart/2005/8/layout/architecture"/>
    <dgm:cxn modelId="{0BF78A97-FB26-4ABB-BB6B-1E5FD88C146E}" type="presOf" srcId="{3B427135-3AFD-431E-A43D-1C964C124BAD}" destId="{333BF400-A2A2-441C-941C-11AC595863A7}" srcOrd="0" destOrd="0" presId="urn:microsoft.com/office/officeart/2005/8/layout/architecture"/>
    <dgm:cxn modelId="{F6434EBD-1994-41A8-9783-AA6091041465}" srcId="{3B427135-3AFD-431E-A43D-1C964C124BAD}" destId="{75583E21-AA23-4B36-B76E-29BFA1748E21}" srcOrd="0" destOrd="0" parTransId="{E6943FC1-A4C8-42CE-8BD8-EB120F6E0584}" sibTransId="{EC037A0A-D126-427D-B392-DC674D077265}"/>
    <dgm:cxn modelId="{0DFE1BC4-8FE2-4FAE-B0F3-C0DACC0273AB}" type="presOf" srcId="{75583E21-AA23-4B36-B76E-29BFA1748E21}" destId="{CA41A77B-ED71-422A-8BF6-59CBCA3E29FD}" srcOrd="0" destOrd="0" presId="urn:microsoft.com/office/officeart/2005/8/layout/architecture"/>
    <dgm:cxn modelId="{9E1A87C4-0649-4B07-8005-366F4810E9D0}" srcId="{A2FE8886-44E8-4B36-B80E-6B4F1F4F9DF2}" destId="{3B427135-3AFD-431E-A43D-1C964C124BAD}" srcOrd="0" destOrd="0" parTransId="{0CB4C896-27F1-4857-84DF-652AE8DE73E8}" sibTransId="{8E128630-E75C-4E6A-B4D7-C1D410649753}"/>
    <dgm:cxn modelId="{FBDA5C07-B4D3-408C-8CC2-E927A9E0EE20}" type="presParOf" srcId="{EAC67E67-075E-45C1-B841-BC193809F18A}" destId="{293BA74F-45BF-4A24-ACE6-743C506A86DC}" srcOrd="0" destOrd="0" presId="urn:microsoft.com/office/officeart/2005/8/layout/architecture"/>
    <dgm:cxn modelId="{3E2E117D-768B-48BE-A70D-10520DC925B1}" type="presParOf" srcId="{293BA74F-45BF-4A24-ACE6-743C506A86DC}" destId="{333BF400-A2A2-441C-941C-11AC595863A7}" srcOrd="0" destOrd="0" presId="urn:microsoft.com/office/officeart/2005/8/layout/architecture"/>
    <dgm:cxn modelId="{225C89C5-F5EB-45C9-A850-6FAC40329F16}" type="presParOf" srcId="{293BA74F-45BF-4A24-ACE6-743C506A86DC}" destId="{C2AE5F81-0A32-4099-817F-66A17B77EB22}" srcOrd="1" destOrd="0" presId="urn:microsoft.com/office/officeart/2005/8/layout/architecture"/>
    <dgm:cxn modelId="{86A525D5-567D-4364-9884-E6D6754E2EF4}" type="presParOf" srcId="{293BA74F-45BF-4A24-ACE6-743C506A86DC}" destId="{84691AFA-8E9F-4AA6-A617-8E492AB7F840}" srcOrd="2" destOrd="0" presId="urn:microsoft.com/office/officeart/2005/8/layout/architecture"/>
    <dgm:cxn modelId="{04FFF5A4-D293-4B4C-9F2E-7BDC83FECBC5}" type="presParOf" srcId="{84691AFA-8E9F-4AA6-A617-8E492AB7F840}" destId="{540BFFFD-09FB-4090-8D57-DC6A485C9EFE}" srcOrd="0" destOrd="0" presId="urn:microsoft.com/office/officeart/2005/8/layout/architecture"/>
    <dgm:cxn modelId="{4FEEF07D-10A4-4E35-A88D-C2CE12C17387}" type="presParOf" srcId="{540BFFFD-09FB-4090-8D57-DC6A485C9EFE}" destId="{CA41A77B-ED71-422A-8BF6-59CBCA3E29FD}" srcOrd="0" destOrd="0" presId="urn:microsoft.com/office/officeart/2005/8/layout/architecture"/>
    <dgm:cxn modelId="{BC12BF69-BA3A-47BE-8022-F8A7F302F669}" type="presParOf" srcId="{540BFFFD-09FB-4090-8D57-DC6A485C9EFE}" destId="{4B81D5DC-DDD7-459F-AFC7-3AFA6335FA30}" srcOrd="1" destOrd="0" presId="urn:microsoft.com/office/officeart/2005/8/layout/architecture"/>
  </dgm:cxnLst>
  <dgm:bg>
    <a:solidFill>
      <a:schemeClr val="bg1"/>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17B86-F617-4274-B434-E19B944F77F9}">
      <dsp:nvSpPr>
        <dsp:cNvPr id="0" name=""/>
        <dsp:cNvSpPr/>
      </dsp:nvSpPr>
      <dsp:spPr>
        <a:xfrm rot="16200000">
          <a:off x="1070750" y="-1070750"/>
          <a:ext cx="2265392" cy="4406892"/>
        </a:xfrm>
        <a:prstGeom prst="round1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US" sz="2000" kern="1200">
              <a:solidFill>
                <a:schemeClr val="bg2"/>
              </a:solidFill>
              <a:latin typeface="Segoe UI" panose="020B0502040204020203" pitchFamily="34" charset="0"/>
              <a:ea typeface="+mn-ea"/>
              <a:cs typeface="Segoe UI" panose="020B0502040204020203" pitchFamily="34" charset="0"/>
            </a:rPr>
            <a:t>Provide the driver with a detailed distortion-free view of the vehicle surrounding free from any blind spots on a screen installed on the dashboard</a:t>
          </a:r>
        </a:p>
      </dsp:txBody>
      <dsp:txXfrm rot="5400000">
        <a:off x="0" y="82940"/>
        <a:ext cx="4406892" cy="1616104"/>
      </dsp:txXfrm>
    </dsp:sp>
    <dsp:sp modelId="{E729D7BC-5470-48E6-B18D-7296855B215F}">
      <dsp:nvSpPr>
        <dsp:cNvPr id="0" name=""/>
        <dsp:cNvSpPr/>
      </dsp:nvSpPr>
      <dsp:spPr>
        <a:xfrm>
          <a:off x="4397902" y="0"/>
          <a:ext cx="4406892" cy="2265392"/>
        </a:xfrm>
        <a:prstGeom prst="round1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bg2"/>
            </a:solidFill>
            <a:latin typeface="Segoe UI" panose="020B0502040204020203" pitchFamily="34" charset="0"/>
            <a:ea typeface="+mn-ea"/>
            <a:cs typeface="Segoe UI" panose="020B0502040204020203" pitchFamily="34" charset="0"/>
          </a:endParaRPr>
        </a:p>
        <a:p>
          <a:pPr marL="0" lvl="0" indent="0" algn="ctr" defTabSz="889000">
            <a:lnSpc>
              <a:spcPct val="90000"/>
            </a:lnSpc>
            <a:spcBef>
              <a:spcPct val="0"/>
            </a:spcBef>
            <a:spcAft>
              <a:spcPct val="35000"/>
            </a:spcAft>
            <a:buNone/>
          </a:pPr>
          <a:r>
            <a:rPr lang="en-US" sz="2000" kern="1200">
              <a:solidFill>
                <a:schemeClr val="bg2"/>
              </a:solidFill>
              <a:latin typeface="Segoe UI" panose="020B0502040204020203" pitchFamily="34" charset="0"/>
              <a:ea typeface="+mn-ea"/>
              <a:cs typeface="Segoe UI" panose="020B0502040204020203" pitchFamily="34" charset="0"/>
            </a:rPr>
            <a:t>Provide information about the relative distances of all the objects within proximity of the vehicle</a:t>
          </a:r>
        </a:p>
      </dsp:txBody>
      <dsp:txXfrm>
        <a:off x="4397902" y="0"/>
        <a:ext cx="4323952" cy="1699044"/>
      </dsp:txXfrm>
    </dsp:sp>
    <dsp:sp modelId="{A6837C79-A3F8-4CCE-9CFA-719DC37ED8A5}">
      <dsp:nvSpPr>
        <dsp:cNvPr id="0" name=""/>
        <dsp:cNvSpPr/>
      </dsp:nvSpPr>
      <dsp:spPr>
        <a:xfrm rot="10800000">
          <a:off x="0" y="2265392"/>
          <a:ext cx="4406892" cy="2265392"/>
        </a:xfrm>
        <a:prstGeom prst="round1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US" sz="2000" kern="1200">
              <a:solidFill>
                <a:schemeClr val="bg2"/>
              </a:solidFill>
              <a:latin typeface="Segoe UI" panose="020B0502040204020203" pitchFamily="34" charset="0"/>
              <a:ea typeface="+mn-ea"/>
              <a:cs typeface="Segoe UI" panose="020B0502040204020203" pitchFamily="34" charset="0"/>
            </a:rPr>
            <a:t>Provide a parking-friendly view for similar and difficult parking scenarios in tight spots</a:t>
          </a:r>
        </a:p>
      </dsp:txBody>
      <dsp:txXfrm rot="10800000">
        <a:off x="82940" y="2831740"/>
        <a:ext cx="4323952" cy="1699044"/>
      </dsp:txXfrm>
    </dsp:sp>
    <dsp:sp modelId="{0553573F-C381-422F-BBC2-6D0004584788}">
      <dsp:nvSpPr>
        <dsp:cNvPr id="0" name=""/>
        <dsp:cNvSpPr/>
      </dsp:nvSpPr>
      <dsp:spPr>
        <a:xfrm rot="5400000">
          <a:off x="5477642" y="1194642"/>
          <a:ext cx="2265392" cy="4406892"/>
        </a:xfrm>
        <a:prstGeom prst="round1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US" sz="2000" kern="1200">
              <a:solidFill>
                <a:schemeClr val="bg2"/>
              </a:solidFill>
              <a:latin typeface="Segoe UI" panose="020B0502040204020203" pitchFamily="34" charset="0"/>
              <a:ea typeface="+mn-ea"/>
              <a:cs typeface="Segoe UI" panose="020B0502040204020203" pitchFamily="34" charset="0"/>
            </a:rPr>
            <a:t>Achieve real-time performance sufficient for comfortable driving</a:t>
          </a:r>
        </a:p>
      </dsp:txBody>
      <dsp:txXfrm rot="-5400000">
        <a:off x="4406892" y="2831740"/>
        <a:ext cx="4406892" cy="1616104"/>
      </dsp:txXfrm>
    </dsp:sp>
    <dsp:sp modelId="{FBD78EB9-87F8-4B0D-9BFD-8FFD12B18A3D}">
      <dsp:nvSpPr>
        <dsp:cNvPr id="0" name=""/>
        <dsp:cNvSpPr/>
      </dsp:nvSpPr>
      <dsp:spPr>
        <a:xfrm>
          <a:off x="3084824" y="1699044"/>
          <a:ext cx="2644135" cy="1132696"/>
        </a:xfrm>
        <a:prstGeom prst="round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bg2"/>
              </a:solidFill>
              <a:latin typeface="Segoe UI" panose="020B0502040204020203" pitchFamily="34" charset="0"/>
              <a:ea typeface="+mn-ea"/>
              <a:cs typeface="Segoe UI" panose="020B0502040204020203" pitchFamily="34" charset="0"/>
            </a:rPr>
            <a:t>Lower-level Objectives</a:t>
          </a:r>
        </a:p>
      </dsp:txBody>
      <dsp:txXfrm>
        <a:off x="3140118" y="1754338"/>
        <a:ext cx="2533547" cy="10221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AC45CA-C347-4592-8D1E-B86049370E96}">
      <dsp:nvSpPr>
        <dsp:cNvPr id="0" name=""/>
        <dsp:cNvSpPr/>
      </dsp:nvSpPr>
      <dsp:spPr>
        <a:xfrm>
          <a:off x="0" y="0"/>
          <a:ext cx="9081452" cy="1198048"/>
        </a:xfrm>
        <a:prstGeom prst="rect">
          <a:avLst/>
        </a:prstGeom>
        <a:solidFill>
          <a:schemeClr val="bg1"/>
        </a:solidFill>
        <a:ln>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solidFill>
                <a:schemeClr val="bg2"/>
              </a:solidFill>
              <a:latin typeface="Segoe UI" panose="020B0502040204020203" pitchFamily="34" charset="0"/>
              <a:cs typeface="Segoe UI" panose="020B0502040204020203" pitchFamily="34" charset="0"/>
            </a:rPr>
            <a:t>Higher-level (Strategic) Objectives:</a:t>
          </a:r>
          <a:endParaRPr lang="en-US" sz="2400" kern="1200">
            <a:solidFill>
              <a:schemeClr val="bg2"/>
            </a:solidFill>
            <a:latin typeface="Segoe UI" panose="020B0502040204020203" pitchFamily="34" charset="0"/>
            <a:cs typeface="Segoe UI" panose="020B0502040204020203" pitchFamily="34" charset="0"/>
          </a:endParaRPr>
        </a:p>
      </dsp:txBody>
      <dsp:txXfrm>
        <a:off x="0" y="0"/>
        <a:ext cx="9081452" cy="1198048"/>
      </dsp:txXfrm>
    </dsp:sp>
    <dsp:sp modelId="{727562AA-5FB3-48F6-8830-415C3881C91A}">
      <dsp:nvSpPr>
        <dsp:cNvPr id="0" name=""/>
        <dsp:cNvSpPr/>
      </dsp:nvSpPr>
      <dsp:spPr>
        <a:xfrm>
          <a:off x="4434" y="1198048"/>
          <a:ext cx="3024194" cy="2515901"/>
        </a:xfrm>
        <a:prstGeom prst="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Font typeface="+mj-lt"/>
            <a:buNone/>
          </a:pPr>
          <a:r>
            <a:rPr lang="en-US" sz="2400" kern="1200">
              <a:solidFill>
                <a:schemeClr val="bg2"/>
              </a:solidFill>
              <a:latin typeface="Segoe UI" panose="020B0502040204020203" pitchFamily="34" charset="0"/>
              <a:cs typeface="Segoe UI" panose="020B0502040204020203" pitchFamily="34" charset="0"/>
            </a:rPr>
            <a:t>Make cars safer, especially from accidents caused by collisions from blind spots</a:t>
          </a:r>
        </a:p>
      </dsp:txBody>
      <dsp:txXfrm>
        <a:off x="4434" y="1198048"/>
        <a:ext cx="3024194" cy="2515901"/>
      </dsp:txXfrm>
    </dsp:sp>
    <dsp:sp modelId="{843867A3-CEB0-4675-96C7-8957E4F42493}">
      <dsp:nvSpPr>
        <dsp:cNvPr id="0" name=""/>
        <dsp:cNvSpPr/>
      </dsp:nvSpPr>
      <dsp:spPr>
        <a:xfrm>
          <a:off x="3028628" y="1198048"/>
          <a:ext cx="3024194" cy="2515901"/>
        </a:xfrm>
        <a:prstGeom prst="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latin typeface="Segoe UI" panose="020B0502040204020203" pitchFamily="34" charset="0"/>
              <a:cs typeface="Segoe UI" panose="020B0502040204020203" pitchFamily="34" charset="0"/>
            </a:rPr>
            <a:t>Enhance the surrounding view to make driving easier for people uncomfortable with a limited mirror view</a:t>
          </a:r>
        </a:p>
      </dsp:txBody>
      <dsp:txXfrm>
        <a:off x="3028628" y="1198048"/>
        <a:ext cx="3024194" cy="2515901"/>
      </dsp:txXfrm>
    </dsp:sp>
    <dsp:sp modelId="{2F5712B1-9452-4757-AC8F-28407A2E312E}">
      <dsp:nvSpPr>
        <dsp:cNvPr id="0" name=""/>
        <dsp:cNvSpPr/>
      </dsp:nvSpPr>
      <dsp:spPr>
        <a:xfrm>
          <a:off x="6052823" y="1198048"/>
          <a:ext cx="3024194" cy="2515901"/>
        </a:xfrm>
        <a:prstGeom prst="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latin typeface="Segoe UI" panose="020B0502040204020203" pitchFamily="34" charset="0"/>
              <a:cs typeface="Segoe UI" panose="020B0502040204020203" pitchFamily="34" charset="0"/>
            </a:rPr>
            <a:t>Kickstart indigenous development of ADAS technology in KSA for the upcoming age of smart cars</a:t>
          </a:r>
        </a:p>
      </dsp:txBody>
      <dsp:txXfrm>
        <a:off x="6052823" y="1198048"/>
        <a:ext cx="3024194" cy="2515901"/>
      </dsp:txXfrm>
    </dsp:sp>
    <dsp:sp modelId="{111E5BA1-03DD-4969-BF60-80D3455EA170}">
      <dsp:nvSpPr>
        <dsp:cNvPr id="0" name=""/>
        <dsp:cNvSpPr/>
      </dsp:nvSpPr>
      <dsp:spPr>
        <a:xfrm>
          <a:off x="0" y="3713949"/>
          <a:ext cx="9081452" cy="279544"/>
        </a:xfrm>
        <a:prstGeom prst="rect">
          <a:avLst/>
        </a:prstGeom>
        <a:solidFill>
          <a:schemeClr val="bg1"/>
        </a:solidFill>
        <a:ln>
          <a:solidFill>
            <a:schemeClr val="tx1"/>
          </a:solidFill>
        </a:ln>
        <a:effectLst/>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92E5A-C3AD-4C58-953A-A7C0F798E12C}">
      <dsp:nvSpPr>
        <dsp:cNvPr id="0" name=""/>
        <dsp:cNvSpPr/>
      </dsp:nvSpPr>
      <dsp:spPr>
        <a:xfrm>
          <a:off x="-6004152" y="-918737"/>
          <a:ext cx="7147577" cy="7147577"/>
        </a:xfrm>
        <a:prstGeom prst="blockArc">
          <a:avLst>
            <a:gd name="adj1" fmla="val 18900000"/>
            <a:gd name="adj2" fmla="val 2700000"/>
            <a:gd name="adj3" fmla="val 302"/>
          </a:avLst>
        </a:prstGeom>
        <a:solidFill>
          <a:schemeClr val="bg1"/>
        </a:solid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90960E4-8CF2-48E4-94E8-FEBDF4E5C470}">
      <dsp:nvSpPr>
        <dsp:cNvPr id="0" name=""/>
        <dsp:cNvSpPr/>
      </dsp:nvSpPr>
      <dsp:spPr>
        <a:xfrm>
          <a:off x="598453" y="408240"/>
          <a:ext cx="8498437" cy="816906"/>
        </a:xfrm>
        <a:prstGeom prst="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8419"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a:solidFill>
                <a:schemeClr val="bg2"/>
              </a:solidFill>
              <a:latin typeface="Segoe UI" panose="020B0502040204020203" pitchFamily="34" charset="0"/>
              <a:cs typeface="Segoe UI" panose="020B0502040204020203" pitchFamily="34" charset="0"/>
            </a:rPr>
            <a:t>Provide a distortion-free visual feed with at least 81° vertical field-of-view, covering the vehicle’s blind spots</a:t>
          </a:r>
        </a:p>
      </dsp:txBody>
      <dsp:txXfrm>
        <a:off x="598453" y="408240"/>
        <a:ext cx="8498437" cy="816906"/>
      </dsp:txXfrm>
    </dsp:sp>
    <dsp:sp modelId="{91AE780B-01AD-41E7-BC1E-C3CCAC21695F}">
      <dsp:nvSpPr>
        <dsp:cNvPr id="0" name=""/>
        <dsp:cNvSpPr/>
      </dsp:nvSpPr>
      <dsp:spPr>
        <a:xfrm>
          <a:off x="87887" y="306127"/>
          <a:ext cx="1021132" cy="1021132"/>
        </a:xfrm>
        <a:prstGeom prst="ellipse">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E0D3F6B3-13FD-4357-BF46-16E34EAA5EB2}">
      <dsp:nvSpPr>
        <dsp:cNvPr id="0" name=""/>
        <dsp:cNvSpPr/>
      </dsp:nvSpPr>
      <dsp:spPr>
        <a:xfrm>
          <a:off x="1066804" y="1633812"/>
          <a:ext cx="8030086" cy="816906"/>
        </a:xfrm>
        <a:prstGeom prst="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8419"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a:solidFill>
                <a:schemeClr val="bg2"/>
              </a:solidFill>
              <a:latin typeface="Segoe UI" panose="020B0502040204020203" pitchFamily="34" charset="0"/>
              <a:cs typeface="Segoe UI" panose="020B0502040204020203" pitchFamily="34" charset="0"/>
            </a:rPr>
            <a:t>Provide a user-friendly visual to depict the respective distances of surrounding objects within a 23 meters (braking distance at 70 km/h) radius with an accuracy of at least 90%.</a:t>
          </a:r>
        </a:p>
      </dsp:txBody>
      <dsp:txXfrm>
        <a:off x="1066804" y="1633812"/>
        <a:ext cx="8030086" cy="816906"/>
      </dsp:txXfrm>
    </dsp:sp>
    <dsp:sp modelId="{1AF064BB-561D-445B-B0AA-A643C26C5FC0}">
      <dsp:nvSpPr>
        <dsp:cNvPr id="0" name=""/>
        <dsp:cNvSpPr/>
      </dsp:nvSpPr>
      <dsp:spPr>
        <a:xfrm>
          <a:off x="556238" y="1531698"/>
          <a:ext cx="1021132" cy="1021132"/>
        </a:xfrm>
        <a:prstGeom prst="ellipse">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31AF25CA-00B2-4A90-9990-492564320EB4}">
      <dsp:nvSpPr>
        <dsp:cNvPr id="0" name=""/>
        <dsp:cNvSpPr/>
      </dsp:nvSpPr>
      <dsp:spPr>
        <a:xfrm>
          <a:off x="1066804" y="2859383"/>
          <a:ext cx="8030086" cy="816906"/>
        </a:xfrm>
        <a:prstGeom prst="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8419"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a:solidFill>
                <a:schemeClr val="bg2"/>
              </a:solidFill>
              <a:latin typeface="Segoe UI" panose="020B0502040204020203" pitchFamily="34" charset="0"/>
              <a:cs typeface="Segoe UI" panose="020B0502040204020203" pitchFamily="34" charset="0"/>
            </a:rPr>
            <a:t>Provide a bird’s eye view for 3 meters around the vehicle to assist while parking in tight spots and parallel parking.</a:t>
          </a:r>
        </a:p>
      </dsp:txBody>
      <dsp:txXfrm>
        <a:off x="1066804" y="2859383"/>
        <a:ext cx="8030086" cy="816906"/>
      </dsp:txXfrm>
    </dsp:sp>
    <dsp:sp modelId="{5AA501EF-5C93-4000-BBEF-6347CA608984}">
      <dsp:nvSpPr>
        <dsp:cNvPr id="0" name=""/>
        <dsp:cNvSpPr/>
      </dsp:nvSpPr>
      <dsp:spPr>
        <a:xfrm>
          <a:off x="556238" y="2757270"/>
          <a:ext cx="1021132" cy="1021132"/>
        </a:xfrm>
        <a:prstGeom prst="ellipse">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ADEED25E-FD56-4B4A-8BD6-D3992CD67E70}">
      <dsp:nvSpPr>
        <dsp:cNvPr id="0" name=""/>
        <dsp:cNvSpPr/>
      </dsp:nvSpPr>
      <dsp:spPr>
        <a:xfrm>
          <a:off x="598453" y="4084955"/>
          <a:ext cx="8498437" cy="816906"/>
        </a:xfrm>
        <a:prstGeom prst="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8419"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a:solidFill>
                <a:schemeClr val="bg2"/>
              </a:solidFill>
              <a:latin typeface="Segoe UI" panose="020B0502040204020203" pitchFamily="34" charset="0"/>
              <a:cs typeface="Segoe UI" panose="020B0502040204020203" pitchFamily="34" charset="0"/>
            </a:rPr>
            <a:t>Visual updates should be at least at 10 fps for a flicker-free, smooth, and comfortable view.</a:t>
          </a:r>
        </a:p>
      </dsp:txBody>
      <dsp:txXfrm>
        <a:off x="598453" y="4084955"/>
        <a:ext cx="8498437" cy="816906"/>
      </dsp:txXfrm>
    </dsp:sp>
    <dsp:sp modelId="{3F7EFC8A-485E-46AC-8833-152BED88E850}">
      <dsp:nvSpPr>
        <dsp:cNvPr id="0" name=""/>
        <dsp:cNvSpPr/>
      </dsp:nvSpPr>
      <dsp:spPr>
        <a:xfrm>
          <a:off x="87887" y="3982842"/>
          <a:ext cx="1021132" cy="1021132"/>
        </a:xfrm>
        <a:prstGeom prst="ellipse">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3CED31-42D7-492C-8CF8-44133CAE6544}">
      <dsp:nvSpPr>
        <dsp:cNvPr id="0" name=""/>
        <dsp:cNvSpPr/>
      </dsp:nvSpPr>
      <dsp:spPr>
        <a:xfrm>
          <a:off x="-6024938" y="-922144"/>
          <a:ext cx="7174201" cy="7174201"/>
        </a:xfrm>
        <a:prstGeom prst="blockArc">
          <a:avLst>
            <a:gd name="adj1" fmla="val 18900000"/>
            <a:gd name="adj2" fmla="val 2700000"/>
            <a:gd name="adj3" fmla="val 301"/>
          </a:avLst>
        </a:prstGeom>
        <a:solidFill>
          <a:schemeClr val="bg1"/>
        </a:solid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36B1CA3-F764-4704-94E0-0A13F53C2725}">
      <dsp:nvSpPr>
        <dsp:cNvPr id="0" name=""/>
        <dsp:cNvSpPr/>
      </dsp:nvSpPr>
      <dsp:spPr>
        <a:xfrm>
          <a:off x="739791" y="532991"/>
          <a:ext cx="7860876" cy="1065982"/>
        </a:xfrm>
        <a:prstGeom prst="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6124"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latin typeface="Segoe UI" panose="020B0502040204020203" pitchFamily="34" charset="0"/>
              <a:cs typeface="Segoe UI" panose="020B0502040204020203" pitchFamily="34" charset="0"/>
            </a:rPr>
            <a:t>Record all the visual clues to assist in accidental insurance claims</a:t>
          </a:r>
        </a:p>
      </dsp:txBody>
      <dsp:txXfrm>
        <a:off x="739791" y="532991"/>
        <a:ext cx="7860876" cy="1065982"/>
      </dsp:txXfrm>
    </dsp:sp>
    <dsp:sp modelId="{57D3B009-9C09-472C-A9C5-4F65E4AE7103}">
      <dsp:nvSpPr>
        <dsp:cNvPr id="0" name=""/>
        <dsp:cNvSpPr/>
      </dsp:nvSpPr>
      <dsp:spPr>
        <a:xfrm>
          <a:off x="73552" y="399743"/>
          <a:ext cx="1332478" cy="1332478"/>
        </a:xfrm>
        <a:prstGeom prst="ellipse">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9FBECFE1-9344-4E7C-BDFA-ECFCB525BF7B}">
      <dsp:nvSpPr>
        <dsp:cNvPr id="0" name=""/>
        <dsp:cNvSpPr/>
      </dsp:nvSpPr>
      <dsp:spPr>
        <a:xfrm>
          <a:off x="1127276" y="2131964"/>
          <a:ext cx="7473391" cy="1065982"/>
        </a:xfrm>
        <a:prstGeom prst="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6124"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latin typeface="Segoe UI" panose="020B0502040204020203" pitchFamily="34" charset="0"/>
              <a:cs typeface="Segoe UI" panose="020B0502040204020203" pitchFamily="34" charset="0"/>
            </a:rPr>
            <a:t>Provide a segmented view with people, cars, pavements, and roads using an appropriate coloring scheme</a:t>
          </a:r>
        </a:p>
      </dsp:txBody>
      <dsp:txXfrm>
        <a:off x="1127276" y="2131964"/>
        <a:ext cx="7473391" cy="1065982"/>
      </dsp:txXfrm>
    </dsp:sp>
    <dsp:sp modelId="{23509A29-D2BA-4B3B-B3A7-3A854FBED7C6}">
      <dsp:nvSpPr>
        <dsp:cNvPr id="0" name=""/>
        <dsp:cNvSpPr/>
      </dsp:nvSpPr>
      <dsp:spPr>
        <a:xfrm>
          <a:off x="461037" y="1998717"/>
          <a:ext cx="1332478" cy="1332478"/>
        </a:xfrm>
        <a:prstGeom prst="ellipse">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E7F5DC07-0196-4481-8227-819BA6388CD7}">
      <dsp:nvSpPr>
        <dsp:cNvPr id="0" name=""/>
        <dsp:cNvSpPr/>
      </dsp:nvSpPr>
      <dsp:spPr>
        <a:xfrm>
          <a:off x="739791" y="3730938"/>
          <a:ext cx="7860876" cy="1065982"/>
        </a:xfrm>
        <a:prstGeom prst="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6124"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latin typeface="Segoe UI" panose="020B0502040204020203" pitchFamily="34" charset="0"/>
              <a:cs typeface="Segoe UI" panose="020B0502040204020203" pitchFamily="34" charset="0"/>
            </a:rPr>
            <a:t>Provide audio notifications</a:t>
          </a:r>
        </a:p>
      </dsp:txBody>
      <dsp:txXfrm>
        <a:off x="739791" y="3730938"/>
        <a:ext cx="7860876" cy="1065982"/>
      </dsp:txXfrm>
    </dsp:sp>
    <dsp:sp modelId="{611BD8D5-8579-4AAB-9A09-442E62B3F35B}">
      <dsp:nvSpPr>
        <dsp:cNvPr id="0" name=""/>
        <dsp:cNvSpPr/>
      </dsp:nvSpPr>
      <dsp:spPr>
        <a:xfrm>
          <a:off x="73552" y="3597690"/>
          <a:ext cx="1332478" cy="1332478"/>
        </a:xfrm>
        <a:prstGeom prst="ellipse">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56D910-A0D5-4EA3-965B-C4E82829D4A3}">
      <dsp:nvSpPr>
        <dsp:cNvPr id="0" name=""/>
        <dsp:cNvSpPr/>
      </dsp:nvSpPr>
      <dsp:spPr>
        <a:xfrm>
          <a:off x="3156" y="2039649"/>
          <a:ext cx="8543508" cy="1814057"/>
        </a:xfrm>
        <a:prstGeom prst="roundRect">
          <a:avLst>
            <a:gd name="adj" fmla="val 10000"/>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Font typeface="+mj-lt"/>
            <a:buNone/>
          </a:pPr>
          <a:r>
            <a:rPr lang="en-US" sz="2400" kern="1200">
              <a:solidFill>
                <a:schemeClr val="bg2"/>
              </a:solidFill>
              <a:latin typeface="Segoe UI" panose="020B0502040204020203" pitchFamily="34" charset="0"/>
              <a:cs typeface="Segoe UI" panose="020B0502040204020203" pitchFamily="34" charset="0"/>
            </a:rPr>
            <a:t>Environmental conditions are conducive to sensor operation. i.e., heavy rain, fog or pitch-dark conditions are not encountered.</a:t>
          </a:r>
        </a:p>
      </dsp:txBody>
      <dsp:txXfrm>
        <a:off x="56288" y="2092781"/>
        <a:ext cx="8437244" cy="1707793"/>
      </dsp:txXfrm>
    </dsp:sp>
    <dsp:sp modelId="{D7AAB54E-6DB1-4D29-8E67-E06EF42224D1}">
      <dsp:nvSpPr>
        <dsp:cNvPr id="0" name=""/>
        <dsp:cNvSpPr/>
      </dsp:nvSpPr>
      <dsp:spPr>
        <a:xfrm>
          <a:off x="3156" y="224"/>
          <a:ext cx="4099572" cy="1814057"/>
        </a:xfrm>
        <a:prstGeom prst="roundRect">
          <a:avLst>
            <a:gd name="adj" fmla="val 10000"/>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latin typeface="Segoe UI" panose="020B0502040204020203" pitchFamily="34" charset="0"/>
              <a:cs typeface="Segoe UI" panose="020B0502040204020203" pitchFamily="34" charset="0"/>
            </a:rPr>
            <a:t>Appropriate sensors can be purchased within the budgetary and time limits. </a:t>
          </a:r>
        </a:p>
      </dsp:txBody>
      <dsp:txXfrm>
        <a:off x="56288" y="53356"/>
        <a:ext cx="3993308" cy="1707793"/>
      </dsp:txXfrm>
    </dsp:sp>
    <dsp:sp modelId="{CA41A77B-ED71-422A-8BF6-59CBCA3E29FD}">
      <dsp:nvSpPr>
        <dsp:cNvPr id="0" name=""/>
        <dsp:cNvSpPr/>
      </dsp:nvSpPr>
      <dsp:spPr>
        <a:xfrm>
          <a:off x="4447092" y="224"/>
          <a:ext cx="4099572" cy="1814057"/>
        </a:xfrm>
        <a:prstGeom prst="roundRect">
          <a:avLst>
            <a:gd name="adj" fmla="val 10000"/>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latin typeface="Segoe UI" panose="020B0502040204020203" pitchFamily="34" charset="0"/>
              <a:cs typeface="Segoe UI" panose="020B0502040204020203" pitchFamily="34" charset="0"/>
            </a:rPr>
            <a:t>The proof-of-concept system can be made without exhaustively testing on all types of vehicles.</a:t>
          </a:r>
        </a:p>
      </dsp:txBody>
      <dsp:txXfrm>
        <a:off x="4500224" y="53356"/>
        <a:ext cx="3993308" cy="17077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3BF400-A2A2-441C-941C-11AC595863A7}">
      <dsp:nvSpPr>
        <dsp:cNvPr id="0" name=""/>
        <dsp:cNvSpPr/>
      </dsp:nvSpPr>
      <dsp:spPr>
        <a:xfrm>
          <a:off x="4396" y="1997571"/>
          <a:ext cx="8996081" cy="1760200"/>
        </a:xfrm>
        <a:prstGeom prst="roundRect">
          <a:avLst>
            <a:gd name="adj" fmla="val 10000"/>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solidFill>
                <a:schemeClr val="bg2"/>
              </a:solidFill>
              <a:latin typeface="Segoe UI" panose="020B0502040204020203" pitchFamily="34" charset="0"/>
              <a:cs typeface="Segoe UI" panose="020B0502040204020203" pitchFamily="34" charset="0"/>
            </a:rPr>
            <a:t>The system can operate on a maximum of 12V DC.</a:t>
          </a:r>
        </a:p>
      </dsp:txBody>
      <dsp:txXfrm>
        <a:off x="55950" y="2049125"/>
        <a:ext cx="8892973" cy="1657092"/>
      </dsp:txXfrm>
    </dsp:sp>
    <dsp:sp modelId="{CA41A77B-ED71-422A-8BF6-59CBCA3E29FD}">
      <dsp:nvSpPr>
        <dsp:cNvPr id="0" name=""/>
        <dsp:cNvSpPr/>
      </dsp:nvSpPr>
      <dsp:spPr>
        <a:xfrm>
          <a:off x="4396" y="1238"/>
          <a:ext cx="8996081" cy="1760200"/>
        </a:xfrm>
        <a:prstGeom prst="roundRect">
          <a:avLst>
            <a:gd name="adj" fmla="val 10000"/>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solidFill>
                <a:schemeClr val="bg2"/>
              </a:solidFill>
              <a:latin typeface="Segoe UI" panose="020B0502040204020203" pitchFamily="34" charset="0"/>
              <a:cs typeface="Segoe UI" panose="020B0502040204020203" pitchFamily="34" charset="0"/>
            </a:rPr>
            <a:t>Budget does not exceed 6000 SAR</a:t>
          </a:r>
        </a:p>
      </dsp:txBody>
      <dsp:txXfrm>
        <a:off x="55950" y="52792"/>
        <a:ext cx="8892973" cy="1657092"/>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F32CD-F037-4B30-BBD3-CA93D9398192}" type="datetimeFigureOut">
              <a:rPr lang="en-US" smtClean="0"/>
              <a:t>11/16/2023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06940-06BA-4713-9339-89C3E0B93224}" type="slidenum">
              <a:rPr lang="en-US" smtClean="0"/>
              <a:t>‹#›</a:t>
            </a:fld>
            <a:endParaRPr lang="en-US"/>
          </a:p>
        </p:txBody>
      </p:sp>
    </p:spTree>
    <p:extLst>
      <p:ext uri="{BB962C8B-B14F-4D97-AF65-F5344CB8AC3E}">
        <p14:creationId xmlns:p14="http://schemas.microsoft.com/office/powerpoint/2010/main" val="3526324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125d80b419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125d80b419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483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lower-level objectives must be met by finishing the project. </a:t>
            </a:r>
          </a:p>
          <a:p>
            <a:r>
              <a:rPr lang="en-US"/>
              <a:t>And they need to be specific, measurable, achievable, relevant, and time bound.</a:t>
            </a:r>
          </a:p>
        </p:txBody>
      </p:sp>
      <p:sp>
        <p:nvSpPr>
          <p:cNvPr id="4" name="Slide Number Placeholder 3"/>
          <p:cNvSpPr>
            <a:spLocks noGrp="1"/>
          </p:cNvSpPr>
          <p:nvPr>
            <p:ph type="sldNum" sz="quarter" idx="5"/>
          </p:nvPr>
        </p:nvSpPr>
        <p:spPr/>
        <p:txBody>
          <a:bodyPr/>
          <a:lstStyle/>
          <a:p>
            <a:fld id="{37C06940-06BA-4713-9339-89C3E0B93224}" type="slidenum">
              <a:rPr lang="en-US" smtClean="0"/>
              <a:t>14</a:t>
            </a:fld>
            <a:endParaRPr lang="en-US"/>
          </a:p>
        </p:txBody>
      </p:sp>
    </p:spTree>
    <p:extLst>
      <p:ext uri="{BB962C8B-B14F-4D97-AF65-F5344CB8AC3E}">
        <p14:creationId xmlns:p14="http://schemas.microsoft.com/office/powerpoint/2010/main" val="1541679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Higher-level, or strategic objectives are objectives with a large impact and </a:t>
            </a:r>
          </a:p>
          <a:p>
            <a:r>
              <a:rPr lang="en-US"/>
              <a:t>by completing the project these objectives are one step closer to being achieved. </a:t>
            </a:r>
          </a:p>
        </p:txBody>
      </p:sp>
      <p:sp>
        <p:nvSpPr>
          <p:cNvPr id="4" name="Slide Number Placeholder 3"/>
          <p:cNvSpPr>
            <a:spLocks noGrp="1"/>
          </p:cNvSpPr>
          <p:nvPr>
            <p:ph type="sldNum" sz="quarter" idx="5"/>
          </p:nvPr>
        </p:nvSpPr>
        <p:spPr/>
        <p:txBody>
          <a:bodyPr/>
          <a:lstStyle/>
          <a:p>
            <a:fld id="{37C06940-06BA-4713-9339-89C3E0B93224}" type="slidenum">
              <a:rPr lang="en-US" smtClean="0"/>
              <a:t>15</a:t>
            </a:fld>
            <a:endParaRPr lang="en-US"/>
          </a:p>
        </p:txBody>
      </p:sp>
    </p:spTree>
    <p:extLst>
      <p:ext uri="{BB962C8B-B14F-4D97-AF65-F5344CB8AC3E}">
        <p14:creationId xmlns:p14="http://schemas.microsoft.com/office/powerpoint/2010/main" val="3703760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indent="0">
              <a:buNone/>
            </a:pPr>
            <a:r>
              <a:rPr lang="en-US" sz="1200" b="1" dirty="0">
                <a:solidFill>
                  <a:schemeClr val="bg2"/>
                </a:solidFill>
                <a:latin typeface="Segoe UI" panose="020B0502040204020203" pitchFamily="34" charset="0"/>
                <a:cs typeface="Segoe UI" panose="020B0502040204020203" pitchFamily="34" charset="0"/>
              </a:rPr>
              <a:t>Where:</a:t>
            </a:r>
          </a:p>
          <a:p>
            <a:pPr marL="0" indent="0">
              <a:buNone/>
            </a:pPr>
            <a:r>
              <a:rPr lang="en-US" sz="1200" b="1" dirty="0">
                <a:solidFill>
                  <a:schemeClr val="bg2"/>
                </a:solidFill>
                <a:latin typeface="Segoe UI" panose="020B0502040204020203" pitchFamily="34" charset="0"/>
                <a:cs typeface="Segoe UI" panose="020B0502040204020203" pitchFamily="34" charset="0"/>
              </a:rPr>
              <a:t>u, v represent coordinates in the destination (corrected and rectified) image.</a:t>
            </a:r>
          </a:p>
          <a:p>
            <a:pPr marL="0" indent="0">
              <a:buNone/>
            </a:pPr>
            <a:r>
              <a:rPr lang="en-US" sz="1200" b="1" dirty="0" err="1">
                <a:solidFill>
                  <a:schemeClr val="bg2"/>
                </a:solidFill>
                <a:latin typeface="Segoe UI" panose="020B0502040204020203" pitchFamily="34" charset="0"/>
                <a:cs typeface="Segoe UI" panose="020B0502040204020203" pitchFamily="34" charset="0"/>
              </a:rPr>
              <a:t>f'_x</a:t>
            </a:r>
            <a:r>
              <a:rPr lang="en-US" sz="1200" b="1" dirty="0">
                <a:solidFill>
                  <a:schemeClr val="bg2"/>
                </a:solidFill>
                <a:latin typeface="Segoe UI" panose="020B0502040204020203" pitchFamily="34" charset="0"/>
                <a:cs typeface="Segoe UI" panose="020B0502040204020203" pitchFamily="34" charset="0"/>
              </a:rPr>
              <a:t>, </a:t>
            </a:r>
            <a:r>
              <a:rPr lang="en-US" sz="1200" b="1" dirty="0" err="1">
                <a:solidFill>
                  <a:schemeClr val="bg2"/>
                </a:solidFill>
                <a:latin typeface="Segoe UI" panose="020B0502040204020203" pitchFamily="34" charset="0"/>
                <a:cs typeface="Segoe UI" panose="020B0502040204020203" pitchFamily="34" charset="0"/>
              </a:rPr>
              <a:t>f'_y</a:t>
            </a:r>
            <a:r>
              <a:rPr lang="en-US" sz="1200" b="1" dirty="0">
                <a:solidFill>
                  <a:schemeClr val="bg2"/>
                </a:solidFill>
                <a:latin typeface="Segoe UI" panose="020B0502040204020203" pitchFamily="34" charset="0"/>
                <a:cs typeface="Segoe UI" panose="020B0502040204020203" pitchFamily="34" charset="0"/>
              </a:rPr>
              <a:t> denote the focal lengths of the intrinsic camera matrix.</a:t>
            </a:r>
          </a:p>
          <a:p>
            <a:pPr marL="0" indent="0">
              <a:buNone/>
            </a:pPr>
            <a:r>
              <a:rPr lang="en-US" sz="1200" b="1" dirty="0" err="1">
                <a:solidFill>
                  <a:schemeClr val="bg2"/>
                </a:solidFill>
                <a:latin typeface="Segoe UI" panose="020B0502040204020203" pitchFamily="34" charset="0"/>
                <a:cs typeface="Segoe UI" panose="020B0502040204020203" pitchFamily="34" charset="0"/>
              </a:rPr>
              <a:t>c'_x</a:t>
            </a:r>
            <a:r>
              <a:rPr lang="en-US" sz="1200" b="1" dirty="0">
                <a:solidFill>
                  <a:schemeClr val="bg2"/>
                </a:solidFill>
                <a:latin typeface="Segoe UI" panose="020B0502040204020203" pitchFamily="34" charset="0"/>
                <a:cs typeface="Segoe UI" panose="020B0502040204020203" pitchFamily="34" charset="0"/>
              </a:rPr>
              <a:t>, </a:t>
            </a:r>
            <a:r>
              <a:rPr lang="en-US" sz="1200" b="1" dirty="0" err="1">
                <a:solidFill>
                  <a:schemeClr val="bg2"/>
                </a:solidFill>
                <a:latin typeface="Segoe UI" panose="020B0502040204020203" pitchFamily="34" charset="0"/>
                <a:cs typeface="Segoe UI" panose="020B0502040204020203" pitchFamily="34" charset="0"/>
              </a:rPr>
              <a:t>c'_y</a:t>
            </a:r>
            <a:r>
              <a:rPr lang="en-US" sz="1200" b="1" dirty="0">
                <a:solidFill>
                  <a:schemeClr val="bg2"/>
                </a:solidFill>
                <a:latin typeface="Segoe UI" panose="020B0502040204020203" pitchFamily="34" charset="0"/>
                <a:cs typeface="Segoe UI" panose="020B0502040204020203" pitchFamily="34" charset="0"/>
              </a:rPr>
              <a:t> signify the principal point coordinates of the intrinsic camera matrix.</a:t>
            </a:r>
          </a:p>
          <a:p>
            <a:pPr marL="795847" lvl="1" indent="0">
              <a:buNone/>
            </a:pPr>
            <a:br>
              <a:rPr lang="en-US" dirty="0"/>
            </a:br>
            <a:r>
              <a:rPr lang="en-US" b="1" dirty="0"/>
              <a:t>3D-2D Correspondences:</a:t>
            </a:r>
            <a:r>
              <a:rPr lang="en-US" dirty="0"/>
              <a:t> Known 3D coordinates of corners in the checkerboard pattern (world coordinates) and their corresponding 2D locations in the images (image coordinates).</a:t>
            </a:r>
          </a:p>
          <a:p>
            <a:pPr marL="795847" lvl="1" indent="0">
              <a:buNone/>
            </a:pPr>
            <a:endParaRPr lang="en-US" dirty="0"/>
          </a:p>
          <a:p>
            <a:pPr lvl="1"/>
            <a:r>
              <a:rPr lang="en-US" b="1" dirty="0"/>
              <a:t>Square Size (</a:t>
            </a:r>
            <a:r>
              <a:rPr lang="en-US" b="1" i="1" dirty="0"/>
              <a:t>s</a:t>
            </a:r>
            <a:r>
              <a:rPr lang="en-US" b="1" dirty="0"/>
              <a:t>):</a:t>
            </a:r>
            <a:r>
              <a:rPr lang="en-US" dirty="0"/>
              <a:t> The known size of the squares in the checkerboard pattern.</a:t>
            </a:r>
          </a:p>
          <a:p>
            <a:pPr marL="186262" indent="0">
              <a:buNone/>
            </a:pPr>
            <a:r>
              <a:rPr lang="en-US" b="1" dirty="0"/>
              <a:t>Calculation Process:</a:t>
            </a:r>
            <a:endParaRPr lang="en-US" dirty="0"/>
          </a:p>
          <a:p>
            <a:pPr lvl="1"/>
            <a:r>
              <a:rPr lang="en-US" b="1" dirty="0"/>
              <a:t>Pose Estimation (PnP):</a:t>
            </a:r>
            <a:r>
              <a:rPr lang="en-US" dirty="0"/>
              <a:t> Solving the Perspective-n-Point (PnP) problem using the known 3D-2D correspondences and square size.</a:t>
            </a:r>
          </a:p>
          <a:p>
            <a:pPr lvl="1"/>
            <a:r>
              <a:rPr lang="en-US" b="1" dirty="0"/>
              <a:t>Rotation Matrix </a:t>
            </a:r>
            <a:r>
              <a:rPr lang="en-US" b="1" i="1" dirty="0"/>
              <a:t>R</a:t>
            </a:r>
            <a:r>
              <a:rPr lang="en-US" b="1" dirty="0"/>
              <a:t> and Translation Vector </a:t>
            </a:r>
            <a:r>
              <a:rPr lang="en-US" b="1" i="1" dirty="0"/>
              <a:t>t</a:t>
            </a:r>
            <a:r>
              <a:rPr lang="en-US" b="1" dirty="0"/>
              <a:t>:</a:t>
            </a:r>
            <a:r>
              <a:rPr lang="en-US" dirty="0"/>
              <a:t> Determined from the relative orientation and position of the camera concerning the checkerboard pattern.</a:t>
            </a:r>
          </a:p>
          <a:p>
            <a:endParaRPr lang="en-US" dirty="0"/>
          </a:p>
          <a:p>
            <a:endParaRPr lang="en-US" dirty="0"/>
          </a:p>
          <a:p>
            <a:r>
              <a:rPr lang="en-US" b="1" dirty="0"/>
              <a:t>Parameters Obtained from Checkerboard Pattern:</a:t>
            </a:r>
            <a:endParaRPr lang="en-US" sz="1400" dirty="0"/>
          </a:p>
          <a:p>
            <a:pPr>
              <a:buFont typeface="Courier New" panose="02070309020205020404" pitchFamily="49" charset="0"/>
              <a:buChar char="o"/>
            </a:pPr>
            <a:r>
              <a:rPr lang="en-US" b="1" dirty="0"/>
              <a:t>Square Size (</a:t>
            </a:r>
            <a:r>
              <a:rPr lang="en-US" b="1" i="1" dirty="0"/>
              <a:t>s</a:t>
            </a:r>
            <a:r>
              <a:rPr lang="en-US" b="1" dirty="0"/>
              <a:t>):</a:t>
            </a:r>
            <a:r>
              <a:rPr lang="en-US" dirty="0"/>
              <a:t> The known size of the squares in the checkerboard pattern.</a:t>
            </a:r>
          </a:p>
          <a:p>
            <a:pPr marL="186262" indent="0">
              <a:buNone/>
            </a:pPr>
            <a:endParaRPr lang="en-US" sz="1400" dirty="0"/>
          </a:p>
          <a:p>
            <a:r>
              <a:rPr lang="en-US" b="1" dirty="0"/>
              <a:t>Calculation Process:</a:t>
            </a:r>
            <a:endParaRPr lang="en-US" sz="1400" dirty="0"/>
          </a:p>
          <a:p>
            <a:pPr>
              <a:buFont typeface="Courier New" panose="02070309020205020404" pitchFamily="49" charset="0"/>
              <a:buChar char="o"/>
            </a:pPr>
            <a:r>
              <a:rPr lang="en-US" b="1" dirty="0"/>
              <a:t>Focal Lengths (</a:t>
            </a:r>
            <a:r>
              <a:rPr lang="en-US" b="1" i="1" dirty="0" err="1"/>
              <a:t>fx</a:t>
            </a:r>
            <a:r>
              <a:rPr lang="en-US" b="1" dirty="0"/>
              <a:t>​,</a:t>
            </a:r>
            <a:r>
              <a:rPr lang="en-US" b="1" i="1" dirty="0" err="1"/>
              <a:t>fy</a:t>
            </a:r>
            <a:r>
              <a:rPr lang="en-US" b="1" dirty="0"/>
              <a:t>​):</a:t>
            </a:r>
            <a:r>
              <a:rPr lang="en-US" dirty="0"/>
              <a:t> Computed from the square size and the observed number of pixels per unit length in the checkerboard pattern.</a:t>
            </a:r>
            <a:endParaRPr lang="en-US" sz="1400" dirty="0"/>
          </a:p>
          <a:p>
            <a:pPr>
              <a:buFont typeface="Courier New" panose="02070309020205020404" pitchFamily="49" charset="0"/>
              <a:buChar char="o"/>
            </a:pPr>
            <a:r>
              <a:rPr lang="en-US" b="1" dirty="0"/>
              <a:t>Principal Point (</a:t>
            </a:r>
            <a:r>
              <a:rPr lang="en-US" b="1" i="1" dirty="0"/>
              <a:t>cx</a:t>
            </a:r>
            <a:r>
              <a:rPr lang="en-US" b="1" dirty="0"/>
              <a:t>​,</a:t>
            </a:r>
            <a:r>
              <a:rPr lang="en-US" b="1" i="1" dirty="0"/>
              <a:t>cy</a:t>
            </a:r>
            <a:r>
              <a:rPr lang="en-US" b="1" dirty="0"/>
              <a:t>​):</a:t>
            </a:r>
            <a:r>
              <a:rPr lang="en-US" dirty="0"/>
              <a:t> Estimated from the centroid or center of the detected checkerboard pattern in the image.</a:t>
            </a:r>
          </a:p>
          <a:p>
            <a:pPr>
              <a:buFont typeface="Courier New" panose="02070309020205020404" pitchFamily="49" charset="0"/>
              <a:buChar char="o"/>
            </a:pPr>
            <a:endParaRPr lang="en-US" sz="1400" dirty="0">
              <a:effectLst/>
            </a:endParaRPr>
          </a:p>
          <a:p>
            <a:pPr>
              <a:buFont typeface="Courier New" panose="02070309020205020404" pitchFamily="49" charset="0"/>
              <a:buChar char="o"/>
            </a:pPr>
            <a:endParaRPr lang="en-US" sz="1400" dirty="0">
              <a:effectLst/>
            </a:endParaRPr>
          </a:p>
          <a:p>
            <a:endParaRPr lang="en-US" dirty="0"/>
          </a:p>
          <a:p>
            <a:br>
              <a:rPr lang="en-US" dirty="0"/>
            </a:br>
            <a:endParaRPr lang="en-US" dirty="0"/>
          </a:p>
        </p:txBody>
      </p:sp>
      <p:sp>
        <p:nvSpPr>
          <p:cNvPr id="4" name="عنصر نائب لرقم الشريحة 3"/>
          <p:cNvSpPr>
            <a:spLocks noGrp="1"/>
          </p:cNvSpPr>
          <p:nvPr>
            <p:ph type="sldNum" sz="quarter" idx="5"/>
          </p:nvPr>
        </p:nvSpPr>
        <p:spPr/>
        <p:txBody>
          <a:bodyPr/>
          <a:lstStyle/>
          <a:p>
            <a:fld id="{37C06940-06BA-4713-9339-89C3E0B93224}" type="slidenum">
              <a:rPr lang="en-US" smtClean="0"/>
              <a:t>36</a:t>
            </a:fld>
            <a:endParaRPr lang="en-US"/>
          </a:p>
        </p:txBody>
      </p:sp>
    </p:spTree>
    <p:extLst>
      <p:ext uri="{BB962C8B-B14F-4D97-AF65-F5344CB8AC3E}">
        <p14:creationId xmlns:p14="http://schemas.microsoft.com/office/powerpoint/2010/main" val="3571580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proud of the progress we’ve made in our project, we would like to thank Dr. Muhammad Bilal for guiding us with his expertise. We would also like to thank the Center of Excellence in Intelligent Engineering Systems. Led by Dr. Mohammed </a:t>
            </a:r>
            <a:r>
              <a:rPr lang="en-US" err="1"/>
              <a:t>Abduaal</a:t>
            </a:r>
            <a:r>
              <a:rPr lang="en-US"/>
              <a:t> for providing an ideal environment for innovation and growth. </a:t>
            </a:r>
          </a:p>
        </p:txBody>
      </p:sp>
      <p:sp>
        <p:nvSpPr>
          <p:cNvPr id="4" name="Slide Number Placeholder 3"/>
          <p:cNvSpPr>
            <a:spLocks noGrp="1"/>
          </p:cNvSpPr>
          <p:nvPr>
            <p:ph type="sldNum" sz="quarter" idx="5"/>
          </p:nvPr>
        </p:nvSpPr>
        <p:spPr/>
        <p:txBody>
          <a:bodyPr/>
          <a:lstStyle/>
          <a:p>
            <a:fld id="{37C06940-06BA-4713-9339-89C3E0B93224}" type="slidenum">
              <a:rPr lang="en-US" smtClean="0"/>
              <a:t>54</a:t>
            </a:fld>
            <a:endParaRPr lang="en-US"/>
          </a:p>
        </p:txBody>
      </p:sp>
    </p:spTree>
    <p:extLst>
      <p:ext uri="{BB962C8B-B14F-4D97-AF65-F5344CB8AC3E}">
        <p14:creationId xmlns:p14="http://schemas.microsoft.com/office/powerpoint/2010/main" val="2310889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3567" y="1665300"/>
            <a:ext cx="8663600" cy="26640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6267"/>
            </a:lvl1pPr>
            <a:lvl2pPr lvl="1" algn="ctr">
              <a:lnSpc>
                <a:spcPct val="100000"/>
              </a:lnSpc>
              <a:spcBef>
                <a:spcPts val="0"/>
              </a:spcBef>
              <a:spcAft>
                <a:spcPts val="0"/>
              </a:spcAft>
              <a:buClr>
                <a:srgbClr val="191919"/>
              </a:buClr>
              <a:buSzPts val="5200"/>
              <a:buNone/>
              <a:defRPr sz="6933">
                <a:solidFill>
                  <a:srgbClr val="191919"/>
                </a:solidFill>
              </a:defRPr>
            </a:lvl2pPr>
            <a:lvl3pPr lvl="2" algn="ctr">
              <a:lnSpc>
                <a:spcPct val="100000"/>
              </a:lnSpc>
              <a:spcBef>
                <a:spcPts val="0"/>
              </a:spcBef>
              <a:spcAft>
                <a:spcPts val="0"/>
              </a:spcAft>
              <a:buClr>
                <a:srgbClr val="191919"/>
              </a:buClr>
              <a:buSzPts val="5200"/>
              <a:buNone/>
              <a:defRPr sz="6933">
                <a:solidFill>
                  <a:srgbClr val="191919"/>
                </a:solidFill>
              </a:defRPr>
            </a:lvl3pPr>
            <a:lvl4pPr lvl="3" algn="ctr">
              <a:lnSpc>
                <a:spcPct val="100000"/>
              </a:lnSpc>
              <a:spcBef>
                <a:spcPts val="0"/>
              </a:spcBef>
              <a:spcAft>
                <a:spcPts val="0"/>
              </a:spcAft>
              <a:buClr>
                <a:srgbClr val="191919"/>
              </a:buClr>
              <a:buSzPts val="5200"/>
              <a:buNone/>
              <a:defRPr sz="6933">
                <a:solidFill>
                  <a:srgbClr val="191919"/>
                </a:solidFill>
              </a:defRPr>
            </a:lvl4pPr>
            <a:lvl5pPr lvl="4" algn="ctr">
              <a:lnSpc>
                <a:spcPct val="100000"/>
              </a:lnSpc>
              <a:spcBef>
                <a:spcPts val="0"/>
              </a:spcBef>
              <a:spcAft>
                <a:spcPts val="0"/>
              </a:spcAft>
              <a:buClr>
                <a:srgbClr val="191919"/>
              </a:buClr>
              <a:buSzPts val="5200"/>
              <a:buNone/>
              <a:defRPr sz="6933">
                <a:solidFill>
                  <a:srgbClr val="191919"/>
                </a:solidFill>
              </a:defRPr>
            </a:lvl5pPr>
            <a:lvl6pPr lvl="5" algn="ctr">
              <a:lnSpc>
                <a:spcPct val="100000"/>
              </a:lnSpc>
              <a:spcBef>
                <a:spcPts val="0"/>
              </a:spcBef>
              <a:spcAft>
                <a:spcPts val="0"/>
              </a:spcAft>
              <a:buClr>
                <a:srgbClr val="191919"/>
              </a:buClr>
              <a:buSzPts val="5200"/>
              <a:buNone/>
              <a:defRPr sz="6933">
                <a:solidFill>
                  <a:srgbClr val="191919"/>
                </a:solidFill>
              </a:defRPr>
            </a:lvl6pPr>
            <a:lvl7pPr lvl="6" algn="ctr">
              <a:lnSpc>
                <a:spcPct val="100000"/>
              </a:lnSpc>
              <a:spcBef>
                <a:spcPts val="0"/>
              </a:spcBef>
              <a:spcAft>
                <a:spcPts val="0"/>
              </a:spcAft>
              <a:buClr>
                <a:srgbClr val="191919"/>
              </a:buClr>
              <a:buSzPts val="5200"/>
              <a:buNone/>
              <a:defRPr sz="6933">
                <a:solidFill>
                  <a:srgbClr val="191919"/>
                </a:solidFill>
              </a:defRPr>
            </a:lvl7pPr>
            <a:lvl8pPr lvl="7" algn="ctr">
              <a:lnSpc>
                <a:spcPct val="100000"/>
              </a:lnSpc>
              <a:spcBef>
                <a:spcPts val="0"/>
              </a:spcBef>
              <a:spcAft>
                <a:spcPts val="0"/>
              </a:spcAft>
              <a:buClr>
                <a:srgbClr val="191919"/>
              </a:buClr>
              <a:buSzPts val="5200"/>
              <a:buNone/>
              <a:defRPr sz="6933">
                <a:solidFill>
                  <a:srgbClr val="191919"/>
                </a:solidFill>
              </a:defRPr>
            </a:lvl8pPr>
            <a:lvl9pPr lvl="8" algn="ctr">
              <a:lnSpc>
                <a:spcPct val="100000"/>
              </a:lnSpc>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953467" y="4213667"/>
            <a:ext cx="7576400" cy="546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133">
                <a:latin typeface="Lato"/>
                <a:ea typeface="Lato"/>
                <a:cs typeface="Lato"/>
                <a:sym typeface="Lato"/>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grpSp>
        <p:nvGrpSpPr>
          <p:cNvPr id="11" name="Google Shape;11;p2"/>
          <p:cNvGrpSpPr/>
          <p:nvPr/>
        </p:nvGrpSpPr>
        <p:grpSpPr>
          <a:xfrm>
            <a:off x="4453301" y="6189333"/>
            <a:ext cx="1190969" cy="813467"/>
            <a:chOff x="2969550" y="392000"/>
            <a:chExt cx="893227" cy="610100"/>
          </a:xfrm>
        </p:grpSpPr>
        <p:sp>
          <p:nvSpPr>
            <p:cNvPr id="12" name="Google Shape;12;p2"/>
            <p:cNvSpPr/>
            <p:nvPr/>
          </p:nvSpPr>
          <p:spPr>
            <a:xfrm rot="10800000" flipH="1">
              <a:off x="2969550"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3" name="Google Shape;13;p2"/>
            <p:cNvSpPr/>
            <p:nvPr/>
          </p:nvSpPr>
          <p:spPr>
            <a:xfrm rot="10800000" flipH="1">
              <a:off x="3248692"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4" name="Google Shape;14;p2"/>
            <p:cNvSpPr/>
            <p:nvPr/>
          </p:nvSpPr>
          <p:spPr>
            <a:xfrm rot="10800000" flipH="1">
              <a:off x="3527834"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5" name="Google Shape;15;p2"/>
            <p:cNvSpPr/>
            <p:nvPr/>
          </p:nvSpPr>
          <p:spPr>
            <a:xfrm rot="10800000" flipH="1">
              <a:off x="3806977"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6" name="Google Shape;16;p2"/>
            <p:cNvSpPr/>
            <p:nvPr/>
          </p:nvSpPr>
          <p:spPr>
            <a:xfrm rot="10800000" flipH="1">
              <a:off x="2969550"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7" name="Google Shape;17;p2"/>
            <p:cNvSpPr/>
            <p:nvPr/>
          </p:nvSpPr>
          <p:spPr>
            <a:xfrm rot="10800000" flipH="1">
              <a:off x="3248692"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8" name="Google Shape;18;p2"/>
            <p:cNvSpPr/>
            <p:nvPr/>
          </p:nvSpPr>
          <p:spPr>
            <a:xfrm rot="10800000" flipH="1">
              <a:off x="3527834"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9" name="Google Shape;19;p2"/>
            <p:cNvSpPr/>
            <p:nvPr/>
          </p:nvSpPr>
          <p:spPr>
            <a:xfrm rot="10800000" flipH="1">
              <a:off x="3806977"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0" name="Google Shape;20;p2"/>
            <p:cNvSpPr/>
            <p:nvPr/>
          </p:nvSpPr>
          <p:spPr>
            <a:xfrm rot="10800000" flipH="1">
              <a:off x="2969550"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1" name="Google Shape;21;p2"/>
            <p:cNvSpPr/>
            <p:nvPr/>
          </p:nvSpPr>
          <p:spPr>
            <a:xfrm rot="10800000" flipH="1">
              <a:off x="3248692"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2" name="Google Shape;22;p2"/>
            <p:cNvSpPr/>
            <p:nvPr/>
          </p:nvSpPr>
          <p:spPr>
            <a:xfrm rot="10800000" flipH="1">
              <a:off x="3527834"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3" name="Google Shape;23;p2"/>
            <p:cNvSpPr/>
            <p:nvPr/>
          </p:nvSpPr>
          <p:spPr>
            <a:xfrm rot="10800000" flipH="1">
              <a:off x="3806977"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24" name="Google Shape;24;p2"/>
          <p:cNvGrpSpPr/>
          <p:nvPr/>
        </p:nvGrpSpPr>
        <p:grpSpPr>
          <a:xfrm>
            <a:off x="11676408" y="3022267"/>
            <a:ext cx="446589" cy="813467"/>
            <a:chOff x="376650" y="567400"/>
            <a:chExt cx="334942" cy="610100"/>
          </a:xfrm>
        </p:grpSpPr>
        <p:sp>
          <p:nvSpPr>
            <p:cNvPr id="25" name="Google Shape;25;p2"/>
            <p:cNvSpPr/>
            <p:nvPr/>
          </p:nvSpPr>
          <p:spPr>
            <a:xfrm rot="10800000" flipH="1">
              <a:off x="376650"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6" name="Google Shape;26;p2"/>
            <p:cNvSpPr/>
            <p:nvPr/>
          </p:nvSpPr>
          <p:spPr>
            <a:xfrm rot="10800000" flipH="1">
              <a:off x="655792"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7" name="Google Shape;27;p2"/>
            <p:cNvSpPr/>
            <p:nvPr/>
          </p:nvSpPr>
          <p:spPr>
            <a:xfrm rot="10800000" flipH="1">
              <a:off x="376650"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8" name="Google Shape;28;p2"/>
            <p:cNvSpPr/>
            <p:nvPr/>
          </p:nvSpPr>
          <p:spPr>
            <a:xfrm rot="10800000" flipH="1">
              <a:off x="655792"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9" name="Google Shape;29;p2"/>
            <p:cNvSpPr/>
            <p:nvPr/>
          </p:nvSpPr>
          <p:spPr>
            <a:xfrm rot="10800000" flipH="1">
              <a:off x="376650"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0" name="Google Shape;30;p2"/>
            <p:cNvSpPr/>
            <p:nvPr/>
          </p:nvSpPr>
          <p:spPr>
            <a:xfrm rot="10800000" flipH="1">
              <a:off x="655792"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
        <p:nvSpPr>
          <p:cNvPr id="31" name="Google Shape;31;p2"/>
          <p:cNvSpPr/>
          <p:nvPr/>
        </p:nvSpPr>
        <p:spPr>
          <a:xfrm>
            <a:off x="0" y="713333"/>
            <a:ext cx="255600" cy="1376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Tree>
    <p:extLst>
      <p:ext uri="{BB962C8B-B14F-4D97-AF65-F5344CB8AC3E}">
        <p14:creationId xmlns:p14="http://schemas.microsoft.com/office/powerpoint/2010/main" val="2591187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34"/>
        <p:cNvGrpSpPr/>
        <p:nvPr/>
      </p:nvGrpSpPr>
      <p:grpSpPr>
        <a:xfrm>
          <a:off x="0" y="0"/>
          <a:ext cx="0" cy="0"/>
          <a:chOff x="0" y="0"/>
          <a:chExt cx="0" cy="0"/>
        </a:xfrm>
      </p:grpSpPr>
      <p:sp>
        <p:nvSpPr>
          <p:cNvPr id="235" name="Google Shape;235;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36" name="Google Shape;236;p13"/>
          <p:cNvSpPr txBox="1">
            <a:spLocks noGrp="1"/>
          </p:cNvSpPr>
          <p:nvPr>
            <p:ph type="title" idx="2" hasCustomPrompt="1"/>
          </p:nvPr>
        </p:nvSpPr>
        <p:spPr>
          <a:xfrm>
            <a:off x="960000" y="2076111"/>
            <a:ext cx="9796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b="0">
                <a:solidFill>
                  <a:schemeClr val="dk2"/>
                </a:solidFill>
                <a:latin typeface="Raleway SemiBold"/>
                <a:ea typeface="Raleway SemiBold"/>
                <a:cs typeface="Raleway SemiBold"/>
                <a:sym typeface="Raleway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37" name="Google Shape;237;p13"/>
          <p:cNvSpPr txBox="1">
            <a:spLocks noGrp="1"/>
          </p:cNvSpPr>
          <p:nvPr>
            <p:ph type="title" idx="3" hasCustomPrompt="1"/>
          </p:nvPr>
        </p:nvSpPr>
        <p:spPr>
          <a:xfrm>
            <a:off x="960000" y="4190521"/>
            <a:ext cx="9796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b="0">
                <a:solidFill>
                  <a:schemeClr val="dk2"/>
                </a:solidFill>
                <a:latin typeface="Raleway SemiBold"/>
                <a:ea typeface="Raleway SemiBold"/>
                <a:cs typeface="Raleway SemiBold"/>
                <a:sym typeface="Raleway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38" name="Google Shape;238;p13"/>
          <p:cNvSpPr txBox="1">
            <a:spLocks noGrp="1"/>
          </p:cNvSpPr>
          <p:nvPr>
            <p:ph type="title" idx="4" hasCustomPrompt="1"/>
          </p:nvPr>
        </p:nvSpPr>
        <p:spPr>
          <a:xfrm>
            <a:off x="4559033" y="2076111"/>
            <a:ext cx="9796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b="0">
                <a:solidFill>
                  <a:schemeClr val="dk2"/>
                </a:solidFill>
                <a:latin typeface="Raleway SemiBold"/>
                <a:ea typeface="Raleway SemiBold"/>
                <a:cs typeface="Raleway SemiBold"/>
                <a:sym typeface="Raleway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39" name="Google Shape;239;p13"/>
          <p:cNvSpPr txBox="1">
            <a:spLocks noGrp="1"/>
          </p:cNvSpPr>
          <p:nvPr>
            <p:ph type="title" idx="5" hasCustomPrompt="1"/>
          </p:nvPr>
        </p:nvSpPr>
        <p:spPr>
          <a:xfrm>
            <a:off x="4559033" y="4190521"/>
            <a:ext cx="9796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b="0">
                <a:solidFill>
                  <a:schemeClr val="dk2"/>
                </a:solidFill>
                <a:latin typeface="Raleway SemiBold"/>
                <a:ea typeface="Raleway SemiBold"/>
                <a:cs typeface="Raleway SemiBold"/>
                <a:sym typeface="Raleway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40" name="Google Shape;240;p13"/>
          <p:cNvSpPr txBox="1">
            <a:spLocks noGrp="1"/>
          </p:cNvSpPr>
          <p:nvPr>
            <p:ph type="title" idx="6" hasCustomPrompt="1"/>
          </p:nvPr>
        </p:nvSpPr>
        <p:spPr>
          <a:xfrm>
            <a:off x="8158067" y="2076111"/>
            <a:ext cx="9796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b="0">
                <a:solidFill>
                  <a:schemeClr val="dk2"/>
                </a:solidFill>
                <a:latin typeface="Raleway SemiBold"/>
                <a:ea typeface="Raleway SemiBold"/>
                <a:cs typeface="Raleway SemiBold"/>
                <a:sym typeface="Raleway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41" name="Google Shape;241;p13"/>
          <p:cNvSpPr txBox="1">
            <a:spLocks noGrp="1"/>
          </p:cNvSpPr>
          <p:nvPr>
            <p:ph type="title" idx="7" hasCustomPrompt="1"/>
          </p:nvPr>
        </p:nvSpPr>
        <p:spPr>
          <a:xfrm>
            <a:off x="8158067" y="4190521"/>
            <a:ext cx="9796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b="0">
                <a:solidFill>
                  <a:schemeClr val="dk2"/>
                </a:solidFill>
                <a:latin typeface="Raleway SemiBold"/>
                <a:ea typeface="Raleway SemiBold"/>
                <a:cs typeface="Raleway SemiBold"/>
                <a:sym typeface="Raleway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42" name="Google Shape;242;p13"/>
          <p:cNvSpPr txBox="1">
            <a:spLocks noGrp="1"/>
          </p:cNvSpPr>
          <p:nvPr>
            <p:ph type="subTitle" idx="1"/>
          </p:nvPr>
        </p:nvSpPr>
        <p:spPr>
          <a:xfrm>
            <a:off x="960000" y="2747467"/>
            <a:ext cx="2706800" cy="90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400" b="1">
                <a:solidFill>
                  <a:schemeClr val="dk1"/>
                </a:solidFill>
                <a:latin typeface="Raleway"/>
                <a:ea typeface="Raleway"/>
                <a:cs typeface="Raleway"/>
                <a:sym typeface="Raleway"/>
              </a:defRPr>
            </a:lvl1pPr>
            <a:lvl2pPr lvl="1" rtl="0">
              <a:lnSpc>
                <a:spcPct val="100000"/>
              </a:lnSpc>
              <a:spcBef>
                <a:spcPts val="0"/>
              </a:spcBef>
              <a:spcAft>
                <a:spcPts val="0"/>
              </a:spcAft>
              <a:buSzPts val="2000"/>
              <a:buFont typeface="Raleway"/>
              <a:buNone/>
              <a:defRPr sz="2667" b="1">
                <a:latin typeface="Raleway"/>
                <a:ea typeface="Raleway"/>
                <a:cs typeface="Raleway"/>
                <a:sym typeface="Raleway"/>
              </a:defRPr>
            </a:lvl2pPr>
            <a:lvl3pPr lvl="2" rtl="0">
              <a:lnSpc>
                <a:spcPct val="100000"/>
              </a:lnSpc>
              <a:spcBef>
                <a:spcPts val="0"/>
              </a:spcBef>
              <a:spcAft>
                <a:spcPts val="0"/>
              </a:spcAft>
              <a:buSzPts val="2000"/>
              <a:buFont typeface="Raleway"/>
              <a:buNone/>
              <a:defRPr sz="2667" b="1">
                <a:latin typeface="Raleway"/>
                <a:ea typeface="Raleway"/>
                <a:cs typeface="Raleway"/>
                <a:sym typeface="Raleway"/>
              </a:defRPr>
            </a:lvl3pPr>
            <a:lvl4pPr lvl="3" rtl="0">
              <a:lnSpc>
                <a:spcPct val="100000"/>
              </a:lnSpc>
              <a:spcBef>
                <a:spcPts val="0"/>
              </a:spcBef>
              <a:spcAft>
                <a:spcPts val="0"/>
              </a:spcAft>
              <a:buSzPts val="2000"/>
              <a:buFont typeface="Raleway"/>
              <a:buNone/>
              <a:defRPr sz="2667" b="1">
                <a:latin typeface="Raleway"/>
                <a:ea typeface="Raleway"/>
                <a:cs typeface="Raleway"/>
                <a:sym typeface="Raleway"/>
              </a:defRPr>
            </a:lvl4pPr>
            <a:lvl5pPr lvl="4" rtl="0">
              <a:lnSpc>
                <a:spcPct val="100000"/>
              </a:lnSpc>
              <a:spcBef>
                <a:spcPts val="0"/>
              </a:spcBef>
              <a:spcAft>
                <a:spcPts val="0"/>
              </a:spcAft>
              <a:buSzPts val="2000"/>
              <a:buFont typeface="Raleway"/>
              <a:buNone/>
              <a:defRPr sz="2667" b="1">
                <a:latin typeface="Raleway"/>
                <a:ea typeface="Raleway"/>
                <a:cs typeface="Raleway"/>
                <a:sym typeface="Raleway"/>
              </a:defRPr>
            </a:lvl5pPr>
            <a:lvl6pPr lvl="5" rtl="0">
              <a:lnSpc>
                <a:spcPct val="100000"/>
              </a:lnSpc>
              <a:spcBef>
                <a:spcPts val="0"/>
              </a:spcBef>
              <a:spcAft>
                <a:spcPts val="0"/>
              </a:spcAft>
              <a:buSzPts val="2000"/>
              <a:buFont typeface="Raleway"/>
              <a:buNone/>
              <a:defRPr sz="2667" b="1">
                <a:latin typeface="Raleway"/>
                <a:ea typeface="Raleway"/>
                <a:cs typeface="Raleway"/>
                <a:sym typeface="Raleway"/>
              </a:defRPr>
            </a:lvl6pPr>
            <a:lvl7pPr lvl="6" rtl="0">
              <a:lnSpc>
                <a:spcPct val="100000"/>
              </a:lnSpc>
              <a:spcBef>
                <a:spcPts val="0"/>
              </a:spcBef>
              <a:spcAft>
                <a:spcPts val="0"/>
              </a:spcAft>
              <a:buSzPts val="2000"/>
              <a:buFont typeface="Raleway"/>
              <a:buNone/>
              <a:defRPr sz="2667" b="1">
                <a:latin typeface="Raleway"/>
                <a:ea typeface="Raleway"/>
                <a:cs typeface="Raleway"/>
                <a:sym typeface="Raleway"/>
              </a:defRPr>
            </a:lvl7pPr>
            <a:lvl8pPr lvl="7" rtl="0">
              <a:lnSpc>
                <a:spcPct val="100000"/>
              </a:lnSpc>
              <a:spcBef>
                <a:spcPts val="0"/>
              </a:spcBef>
              <a:spcAft>
                <a:spcPts val="0"/>
              </a:spcAft>
              <a:buSzPts val="2000"/>
              <a:buFont typeface="Raleway"/>
              <a:buNone/>
              <a:defRPr sz="2667" b="1">
                <a:latin typeface="Raleway"/>
                <a:ea typeface="Raleway"/>
                <a:cs typeface="Raleway"/>
                <a:sym typeface="Raleway"/>
              </a:defRPr>
            </a:lvl8pPr>
            <a:lvl9pPr lvl="8"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en-US"/>
              <a:t>Click to edit Master subtitle style</a:t>
            </a:r>
            <a:endParaRPr/>
          </a:p>
        </p:txBody>
      </p:sp>
      <p:sp>
        <p:nvSpPr>
          <p:cNvPr id="243" name="Google Shape;243;p13"/>
          <p:cNvSpPr txBox="1">
            <a:spLocks noGrp="1"/>
          </p:cNvSpPr>
          <p:nvPr>
            <p:ph type="subTitle" idx="8"/>
          </p:nvPr>
        </p:nvSpPr>
        <p:spPr>
          <a:xfrm>
            <a:off x="4559033" y="2747467"/>
            <a:ext cx="2706800" cy="90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400" b="1">
                <a:solidFill>
                  <a:schemeClr val="dk1"/>
                </a:solidFill>
                <a:latin typeface="Raleway"/>
                <a:ea typeface="Raleway"/>
                <a:cs typeface="Raleway"/>
                <a:sym typeface="Raleway"/>
              </a:defRPr>
            </a:lvl1pPr>
            <a:lvl2pPr lvl="1" rtl="0">
              <a:lnSpc>
                <a:spcPct val="100000"/>
              </a:lnSpc>
              <a:spcBef>
                <a:spcPts val="0"/>
              </a:spcBef>
              <a:spcAft>
                <a:spcPts val="0"/>
              </a:spcAft>
              <a:buSzPts val="2000"/>
              <a:buFont typeface="Raleway"/>
              <a:buNone/>
              <a:defRPr sz="2667" b="1">
                <a:latin typeface="Raleway"/>
                <a:ea typeface="Raleway"/>
                <a:cs typeface="Raleway"/>
                <a:sym typeface="Raleway"/>
              </a:defRPr>
            </a:lvl2pPr>
            <a:lvl3pPr lvl="2" rtl="0">
              <a:lnSpc>
                <a:spcPct val="100000"/>
              </a:lnSpc>
              <a:spcBef>
                <a:spcPts val="0"/>
              </a:spcBef>
              <a:spcAft>
                <a:spcPts val="0"/>
              </a:spcAft>
              <a:buSzPts val="2000"/>
              <a:buFont typeface="Raleway"/>
              <a:buNone/>
              <a:defRPr sz="2667" b="1">
                <a:latin typeface="Raleway"/>
                <a:ea typeface="Raleway"/>
                <a:cs typeface="Raleway"/>
                <a:sym typeface="Raleway"/>
              </a:defRPr>
            </a:lvl3pPr>
            <a:lvl4pPr lvl="3" rtl="0">
              <a:lnSpc>
                <a:spcPct val="100000"/>
              </a:lnSpc>
              <a:spcBef>
                <a:spcPts val="0"/>
              </a:spcBef>
              <a:spcAft>
                <a:spcPts val="0"/>
              </a:spcAft>
              <a:buSzPts val="2000"/>
              <a:buFont typeface="Raleway"/>
              <a:buNone/>
              <a:defRPr sz="2667" b="1">
                <a:latin typeface="Raleway"/>
                <a:ea typeface="Raleway"/>
                <a:cs typeface="Raleway"/>
                <a:sym typeface="Raleway"/>
              </a:defRPr>
            </a:lvl4pPr>
            <a:lvl5pPr lvl="4" rtl="0">
              <a:lnSpc>
                <a:spcPct val="100000"/>
              </a:lnSpc>
              <a:spcBef>
                <a:spcPts val="0"/>
              </a:spcBef>
              <a:spcAft>
                <a:spcPts val="0"/>
              </a:spcAft>
              <a:buSzPts val="2000"/>
              <a:buFont typeface="Raleway"/>
              <a:buNone/>
              <a:defRPr sz="2667" b="1">
                <a:latin typeface="Raleway"/>
                <a:ea typeface="Raleway"/>
                <a:cs typeface="Raleway"/>
                <a:sym typeface="Raleway"/>
              </a:defRPr>
            </a:lvl5pPr>
            <a:lvl6pPr lvl="5" rtl="0">
              <a:lnSpc>
                <a:spcPct val="100000"/>
              </a:lnSpc>
              <a:spcBef>
                <a:spcPts val="0"/>
              </a:spcBef>
              <a:spcAft>
                <a:spcPts val="0"/>
              </a:spcAft>
              <a:buSzPts val="2000"/>
              <a:buFont typeface="Raleway"/>
              <a:buNone/>
              <a:defRPr sz="2667" b="1">
                <a:latin typeface="Raleway"/>
                <a:ea typeface="Raleway"/>
                <a:cs typeface="Raleway"/>
                <a:sym typeface="Raleway"/>
              </a:defRPr>
            </a:lvl6pPr>
            <a:lvl7pPr lvl="6" rtl="0">
              <a:lnSpc>
                <a:spcPct val="100000"/>
              </a:lnSpc>
              <a:spcBef>
                <a:spcPts val="0"/>
              </a:spcBef>
              <a:spcAft>
                <a:spcPts val="0"/>
              </a:spcAft>
              <a:buSzPts val="2000"/>
              <a:buFont typeface="Raleway"/>
              <a:buNone/>
              <a:defRPr sz="2667" b="1">
                <a:latin typeface="Raleway"/>
                <a:ea typeface="Raleway"/>
                <a:cs typeface="Raleway"/>
                <a:sym typeface="Raleway"/>
              </a:defRPr>
            </a:lvl7pPr>
            <a:lvl8pPr lvl="7" rtl="0">
              <a:lnSpc>
                <a:spcPct val="100000"/>
              </a:lnSpc>
              <a:spcBef>
                <a:spcPts val="0"/>
              </a:spcBef>
              <a:spcAft>
                <a:spcPts val="0"/>
              </a:spcAft>
              <a:buSzPts val="2000"/>
              <a:buFont typeface="Raleway"/>
              <a:buNone/>
              <a:defRPr sz="2667" b="1">
                <a:latin typeface="Raleway"/>
                <a:ea typeface="Raleway"/>
                <a:cs typeface="Raleway"/>
                <a:sym typeface="Raleway"/>
              </a:defRPr>
            </a:lvl8pPr>
            <a:lvl9pPr lvl="8"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en-US"/>
              <a:t>Click to edit Master subtitle style</a:t>
            </a:r>
            <a:endParaRPr/>
          </a:p>
        </p:txBody>
      </p:sp>
      <p:sp>
        <p:nvSpPr>
          <p:cNvPr id="244" name="Google Shape;244;p13"/>
          <p:cNvSpPr txBox="1">
            <a:spLocks noGrp="1"/>
          </p:cNvSpPr>
          <p:nvPr>
            <p:ph type="subTitle" idx="9"/>
          </p:nvPr>
        </p:nvSpPr>
        <p:spPr>
          <a:xfrm>
            <a:off x="8158067" y="2747467"/>
            <a:ext cx="2706800" cy="90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400" b="1">
                <a:solidFill>
                  <a:schemeClr val="dk1"/>
                </a:solidFill>
                <a:latin typeface="Raleway"/>
                <a:ea typeface="Raleway"/>
                <a:cs typeface="Raleway"/>
                <a:sym typeface="Raleway"/>
              </a:defRPr>
            </a:lvl1pPr>
            <a:lvl2pPr lvl="1" rtl="0">
              <a:lnSpc>
                <a:spcPct val="100000"/>
              </a:lnSpc>
              <a:spcBef>
                <a:spcPts val="0"/>
              </a:spcBef>
              <a:spcAft>
                <a:spcPts val="0"/>
              </a:spcAft>
              <a:buSzPts val="2000"/>
              <a:buFont typeface="Raleway"/>
              <a:buNone/>
              <a:defRPr sz="2667" b="1">
                <a:latin typeface="Raleway"/>
                <a:ea typeface="Raleway"/>
                <a:cs typeface="Raleway"/>
                <a:sym typeface="Raleway"/>
              </a:defRPr>
            </a:lvl2pPr>
            <a:lvl3pPr lvl="2" rtl="0">
              <a:lnSpc>
                <a:spcPct val="100000"/>
              </a:lnSpc>
              <a:spcBef>
                <a:spcPts val="0"/>
              </a:spcBef>
              <a:spcAft>
                <a:spcPts val="0"/>
              </a:spcAft>
              <a:buSzPts val="2000"/>
              <a:buFont typeface="Raleway"/>
              <a:buNone/>
              <a:defRPr sz="2667" b="1">
                <a:latin typeface="Raleway"/>
                <a:ea typeface="Raleway"/>
                <a:cs typeface="Raleway"/>
                <a:sym typeface="Raleway"/>
              </a:defRPr>
            </a:lvl3pPr>
            <a:lvl4pPr lvl="3" rtl="0">
              <a:lnSpc>
                <a:spcPct val="100000"/>
              </a:lnSpc>
              <a:spcBef>
                <a:spcPts val="0"/>
              </a:spcBef>
              <a:spcAft>
                <a:spcPts val="0"/>
              </a:spcAft>
              <a:buSzPts val="2000"/>
              <a:buFont typeface="Raleway"/>
              <a:buNone/>
              <a:defRPr sz="2667" b="1">
                <a:latin typeface="Raleway"/>
                <a:ea typeface="Raleway"/>
                <a:cs typeface="Raleway"/>
                <a:sym typeface="Raleway"/>
              </a:defRPr>
            </a:lvl4pPr>
            <a:lvl5pPr lvl="4" rtl="0">
              <a:lnSpc>
                <a:spcPct val="100000"/>
              </a:lnSpc>
              <a:spcBef>
                <a:spcPts val="0"/>
              </a:spcBef>
              <a:spcAft>
                <a:spcPts val="0"/>
              </a:spcAft>
              <a:buSzPts val="2000"/>
              <a:buFont typeface="Raleway"/>
              <a:buNone/>
              <a:defRPr sz="2667" b="1">
                <a:latin typeface="Raleway"/>
                <a:ea typeface="Raleway"/>
                <a:cs typeface="Raleway"/>
                <a:sym typeface="Raleway"/>
              </a:defRPr>
            </a:lvl5pPr>
            <a:lvl6pPr lvl="5" rtl="0">
              <a:lnSpc>
                <a:spcPct val="100000"/>
              </a:lnSpc>
              <a:spcBef>
                <a:spcPts val="0"/>
              </a:spcBef>
              <a:spcAft>
                <a:spcPts val="0"/>
              </a:spcAft>
              <a:buSzPts val="2000"/>
              <a:buFont typeface="Raleway"/>
              <a:buNone/>
              <a:defRPr sz="2667" b="1">
                <a:latin typeface="Raleway"/>
                <a:ea typeface="Raleway"/>
                <a:cs typeface="Raleway"/>
                <a:sym typeface="Raleway"/>
              </a:defRPr>
            </a:lvl6pPr>
            <a:lvl7pPr lvl="6" rtl="0">
              <a:lnSpc>
                <a:spcPct val="100000"/>
              </a:lnSpc>
              <a:spcBef>
                <a:spcPts val="0"/>
              </a:spcBef>
              <a:spcAft>
                <a:spcPts val="0"/>
              </a:spcAft>
              <a:buSzPts val="2000"/>
              <a:buFont typeface="Raleway"/>
              <a:buNone/>
              <a:defRPr sz="2667" b="1">
                <a:latin typeface="Raleway"/>
                <a:ea typeface="Raleway"/>
                <a:cs typeface="Raleway"/>
                <a:sym typeface="Raleway"/>
              </a:defRPr>
            </a:lvl7pPr>
            <a:lvl8pPr lvl="7" rtl="0">
              <a:lnSpc>
                <a:spcPct val="100000"/>
              </a:lnSpc>
              <a:spcBef>
                <a:spcPts val="0"/>
              </a:spcBef>
              <a:spcAft>
                <a:spcPts val="0"/>
              </a:spcAft>
              <a:buSzPts val="2000"/>
              <a:buFont typeface="Raleway"/>
              <a:buNone/>
              <a:defRPr sz="2667" b="1">
                <a:latin typeface="Raleway"/>
                <a:ea typeface="Raleway"/>
                <a:cs typeface="Raleway"/>
                <a:sym typeface="Raleway"/>
              </a:defRPr>
            </a:lvl8pPr>
            <a:lvl9pPr lvl="8"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en-US"/>
              <a:t>Click to edit Master subtitle style</a:t>
            </a:r>
            <a:endParaRPr/>
          </a:p>
        </p:txBody>
      </p:sp>
      <p:sp>
        <p:nvSpPr>
          <p:cNvPr id="245" name="Google Shape;245;p13"/>
          <p:cNvSpPr txBox="1">
            <a:spLocks noGrp="1"/>
          </p:cNvSpPr>
          <p:nvPr>
            <p:ph type="subTitle" idx="13"/>
          </p:nvPr>
        </p:nvSpPr>
        <p:spPr>
          <a:xfrm>
            <a:off x="960000" y="4862067"/>
            <a:ext cx="2706800" cy="90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400" b="1">
                <a:solidFill>
                  <a:schemeClr val="dk1"/>
                </a:solidFill>
                <a:latin typeface="Raleway"/>
                <a:ea typeface="Raleway"/>
                <a:cs typeface="Raleway"/>
                <a:sym typeface="Raleway"/>
              </a:defRPr>
            </a:lvl1pPr>
            <a:lvl2pPr lvl="1" rtl="0">
              <a:lnSpc>
                <a:spcPct val="100000"/>
              </a:lnSpc>
              <a:spcBef>
                <a:spcPts val="0"/>
              </a:spcBef>
              <a:spcAft>
                <a:spcPts val="0"/>
              </a:spcAft>
              <a:buSzPts val="2000"/>
              <a:buFont typeface="Raleway"/>
              <a:buNone/>
              <a:defRPr sz="2667" b="1">
                <a:latin typeface="Raleway"/>
                <a:ea typeface="Raleway"/>
                <a:cs typeface="Raleway"/>
                <a:sym typeface="Raleway"/>
              </a:defRPr>
            </a:lvl2pPr>
            <a:lvl3pPr lvl="2" rtl="0">
              <a:lnSpc>
                <a:spcPct val="100000"/>
              </a:lnSpc>
              <a:spcBef>
                <a:spcPts val="0"/>
              </a:spcBef>
              <a:spcAft>
                <a:spcPts val="0"/>
              </a:spcAft>
              <a:buSzPts val="2000"/>
              <a:buFont typeface="Raleway"/>
              <a:buNone/>
              <a:defRPr sz="2667" b="1">
                <a:latin typeface="Raleway"/>
                <a:ea typeface="Raleway"/>
                <a:cs typeface="Raleway"/>
                <a:sym typeface="Raleway"/>
              </a:defRPr>
            </a:lvl3pPr>
            <a:lvl4pPr lvl="3" rtl="0">
              <a:lnSpc>
                <a:spcPct val="100000"/>
              </a:lnSpc>
              <a:spcBef>
                <a:spcPts val="0"/>
              </a:spcBef>
              <a:spcAft>
                <a:spcPts val="0"/>
              </a:spcAft>
              <a:buSzPts val="2000"/>
              <a:buFont typeface="Raleway"/>
              <a:buNone/>
              <a:defRPr sz="2667" b="1">
                <a:latin typeface="Raleway"/>
                <a:ea typeface="Raleway"/>
                <a:cs typeface="Raleway"/>
                <a:sym typeface="Raleway"/>
              </a:defRPr>
            </a:lvl4pPr>
            <a:lvl5pPr lvl="4" rtl="0">
              <a:lnSpc>
                <a:spcPct val="100000"/>
              </a:lnSpc>
              <a:spcBef>
                <a:spcPts val="0"/>
              </a:spcBef>
              <a:spcAft>
                <a:spcPts val="0"/>
              </a:spcAft>
              <a:buSzPts val="2000"/>
              <a:buFont typeface="Raleway"/>
              <a:buNone/>
              <a:defRPr sz="2667" b="1">
                <a:latin typeface="Raleway"/>
                <a:ea typeface="Raleway"/>
                <a:cs typeface="Raleway"/>
                <a:sym typeface="Raleway"/>
              </a:defRPr>
            </a:lvl5pPr>
            <a:lvl6pPr lvl="5" rtl="0">
              <a:lnSpc>
                <a:spcPct val="100000"/>
              </a:lnSpc>
              <a:spcBef>
                <a:spcPts val="0"/>
              </a:spcBef>
              <a:spcAft>
                <a:spcPts val="0"/>
              </a:spcAft>
              <a:buSzPts val="2000"/>
              <a:buFont typeface="Raleway"/>
              <a:buNone/>
              <a:defRPr sz="2667" b="1">
                <a:latin typeface="Raleway"/>
                <a:ea typeface="Raleway"/>
                <a:cs typeface="Raleway"/>
                <a:sym typeface="Raleway"/>
              </a:defRPr>
            </a:lvl6pPr>
            <a:lvl7pPr lvl="6" rtl="0">
              <a:lnSpc>
                <a:spcPct val="100000"/>
              </a:lnSpc>
              <a:spcBef>
                <a:spcPts val="0"/>
              </a:spcBef>
              <a:spcAft>
                <a:spcPts val="0"/>
              </a:spcAft>
              <a:buSzPts val="2000"/>
              <a:buFont typeface="Raleway"/>
              <a:buNone/>
              <a:defRPr sz="2667" b="1">
                <a:latin typeface="Raleway"/>
                <a:ea typeface="Raleway"/>
                <a:cs typeface="Raleway"/>
                <a:sym typeface="Raleway"/>
              </a:defRPr>
            </a:lvl7pPr>
            <a:lvl8pPr lvl="7" rtl="0">
              <a:lnSpc>
                <a:spcPct val="100000"/>
              </a:lnSpc>
              <a:spcBef>
                <a:spcPts val="0"/>
              </a:spcBef>
              <a:spcAft>
                <a:spcPts val="0"/>
              </a:spcAft>
              <a:buSzPts val="2000"/>
              <a:buFont typeface="Raleway"/>
              <a:buNone/>
              <a:defRPr sz="2667" b="1">
                <a:latin typeface="Raleway"/>
                <a:ea typeface="Raleway"/>
                <a:cs typeface="Raleway"/>
                <a:sym typeface="Raleway"/>
              </a:defRPr>
            </a:lvl8pPr>
            <a:lvl9pPr lvl="8"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en-US"/>
              <a:t>Click to edit Master subtitle style</a:t>
            </a:r>
            <a:endParaRPr/>
          </a:p>
        </p:txBody>
      </p:sp>
      <p:sp>
        <p:nvSpPr>
          <p:cNvPr id="246" name="Google Shape;246;p13"/>
          <p:cNvSpPr txBox="1">
            <a:spLocks noGrp="1"/>
          </p:cNvSpPr>
          <p:nvPr>
            <p:ph type="subTitle" idx="14"/>
          </p:nvPr>
        </p:nvSpPr>
        <p:spPr>
          <a:xfrm>
            <a:off x="4559033" y="4862067"/>
            <a:ext cx="2706800" cy="90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400" b="1">
                <a:solidFill>
                  <a:schemeClr val="dk1"/>
                </a:solidFill>
                <a:latin typeface="Raleway"/>
                <a:ea typeface="Raleway"/>
                <a:cs typeface="Raleway"/>
                <a:sym typeface="Raleway"/>
              </a:defRPr>
            </a:lvl1pPr>
            <a:lvl2pPr lvl="1" rtl="0">
              <a:lnSpc>
                <a:spcPct val="100000"/>
              </a:lnSpc>
              <a:spcBef>
                <a:spcPts val="0"/>
              </a:spcBef>
              <a:spcAft>
                <a:spcPts val="0"/>
              </a:spcAft>
              <a:buSzPts val="2000"/>
              <a:buFont typeface="Raleway"/>
              <a:buNone/>
              <a:defRPr sz="2667" b="1">
                <a:latin typeface="Raleway"/>
                <a:ea typeface="Raleway"/>
                <a:cs typeface="Raleway"/>
                <a:sym typeface="Raleway"/>
              </a:defRPr>
            </a:lvl2pPr>
            <a:lvl3pPr lvl="2" rtl="0">
              <a:lnSpc>
                <a:spcPct val="100000"/>
              </a:lnSpc>
              <a:spcBef>
                <a:spcPts val="0"/>
              </a:spcBef>
              <a:spcAft>
                <a:spcPts val="0"/>
              </a:spcAft>
              <a:buSzPts val="2000"/>
              <a:buFont typeface="Raleway"/>
              <a:buNone/>
              <a:defRPr sz="2667" b="1">
                <a:latin typeface="Raleway"/>
                <a:ea typeface="Raleway"/>
                <a:cs typeface="Raleway"/>
                <a:sym typeface="Raleway"/>
              </a:defRPr>
            </a:lvl3pPr>
            <a:lvl4pPr lvl="3" rtl="0">
              <a:lnSpc>
                <a:spcPct val="100000"/>
              </a:lnSpc>
              <a:spcBef>
                <a:spcPts val="0"/>
              </a:spcBef>
              <a:spcAft>
                <a:spcPts val="0"/>
              </a:spcAft>
              <a:buSzPts val="2000"/>
              <a:buFont typeface="Raleway"/>
              <a:buNone/>
              <a:defRPr sz="2667" b="1">
                <a:latin typeface="Raleway"/>
                <a:ea typeface="Raleway"/>
                <a:cs typeface="Raleway"/>
                <a:sym typeface="Raleway"/>
              </a:defRPr>
            </a:lvl4pPr>
            <a:lvl5pPr lvl="4" rtl="0">
              <a:lnSpc>
                <a:spcPct val="100000"/>
              </a:lnSpc>
              <a:spcBef>
                <a:spcPts val="0"/>
              </a:spcBef>
              <a:spcAft>
                <a:spcPts val="0"/>
              </a:spcAft>
              <a:buSzPts val="2000"/>
              <a:buFont typeface="Raleway"/>
              <a:buNone/>
              <a:defRPr sz="2667" b="1">
                <a:latin typeface="Raleway"/>
                <a:ea typeface="Raleway"/>
                <a:cs typeface="Raleway"/>
                <a:sym typeface="Raleway"/>
              </a:defRPr>
            </a:lvl5pPr>
            <a:lvl6pPr lvl="5" rtl="0">
              <a:lnSpc>
                <a:spcPct val="100000"/>
              </a:lnSpc>
              <a:spcBef>
                <a:spcPts val="0"/>
              </a:spcBef>
              <a:spcAft>
                <a:spcPts val="0"/>
              </a:spcAft>
              <a:buSzPts val="2000"/>
              <a:buFont typeface="Raleway"/>
              <a:buNone/>
              <a:defRPr sz="2667" b="1">
                <a:latin typeface="Raleway"/>
                <a:ea typeface="Raleway"/>
                <a:cs typeface="Raleway"/>
                <a:sym typeface="Raleway"/>
              </a:defRPr>
            </a:lvl6pPr>
            <a:lvl7pPr lvl="6" rtl="0">
              <a:lnSpc>
                <a:spcPct val="100000"/>
              </a:lnSpc>
              <a:spcBef>
                <a:spcPts val="0"/>
              </a:spcBef>
              <a:spcAft>
                <a:spcPts val="0"/>
              </a:spcAft>
              <a:buSzPts val="2000"/>
              <a:buFont typeface="Raleway"/>
              <a:buNone/>
              <a:defRPr sz="2667" b="1">
                <a:latin typeface="Raleway"/>
                <a:ea typeface="Raleway"/>
                <a:cs typeface="Raleway"/>
                <a:sym typeface="Raleway"/>
              </a:defRPr>
            </a:lvl7pPr>
            <a:lvl8pPr lvl="7" rtl="0">
              <a:lnSpc>
                <a:spcPct val="100000"/>
              </a:lnSpc>
              <a:spcBef>
                <a:spcPts val="0"/>
              </a:spcBef>
              <a:spcAft>
                <a:spcPts val="0"/>
              </a:spcAft>
              <a:buSzPts val="2000"/>
              <a:buFont typeface="Raleway"/>
              <a:buNone/>
              <a:defRPr sz="2667" b="1">
                <a:latin typeface="Raleway"/>
                <a:ea typeface="Raleway"/>
                <a:cs typeface="Raleway"/>
                <a:sym typeface="Raleway"/>
              </a:defRPr>
            </a:lvl8pPr>
            <a:lvl9pPr lvl="8"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en-US"/>
              <a:t>Click to edit Master subtitle style</a:t>
            </a:r>
            <a:endParaRPr/>
          </a:p>
        </p:txBody>
      </p:sp>
      <p:sp>
        <p:nvSpPr>
          <p:cNvPr id="247" name="Google Shape;247;p13"/>
          <p:cNvSpPr txBox="1">
            <a:spLocks noGrp="1"/>
          </p:cNvSpPr>
          <p:nvPr>
            <p:ph type="subTitle" idx="15"/>
          </p:nvPr>
        </p:nvSpPr>
        <p:spPr>
          <a:xfrm>
            <a:off x="8158067" y="4862067"/>
            <a:ext cx="2706800" cy="90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400" b="1">
                <a:solidFill>
                  <a:schemeClr val="dk1"/>
                </a:solidFill>
                <a:latin typeface="Raleway"/>
                <a:ea typeface="Raleway"/>
                <a:cs typeface="Raleway"/>
                <a:sym typeface="Raleway"/>
              </a:defRPr>
            </a:lvl1pPr>
            <a:lvl2pPr lvl="1" rtl="0">
              <a:lnSpc>
                <a:spcPct val="100000"/>
              </a:lnSpc>
              <a:spcBef>
                <a:spcPts val="0"/>
              </a:spcBef>
              <a:spcAft>
                <a:spcPts val="0"/>
              </a:spcAft>
              <a:buSzPts val="2000"/>
              <a:buFont typeface="Raleway"/>
              <a:buNone/>
              <a:defRPr sz="2667" b="1">
                <a:latin typeface="Raleway"/>
                <a:ea typeface="Raleway"/>
                <a:cs typeface="Raleway"/>
                <a:sym typeface="Raleway"/>
              </a:defRPr>
            </a:lvl2pPr>
            <a:lvl3pPr lvl="2" rtl="0">
              <a:lnSpc>
                <a:spcPct val="100000"/>
              </a:lnSpc>
              <a:spcBef>
                <a:spcPts val="0"/>
              </a:spcBef>
              <a:spcAft>
                <a:spcPts val="0"/>
              </a:spcAft>
              <a:buSzPts val="2000"/>
              <a:buFont typeface="Raleway"/>
              <a:buNone/>
              <a:defRPr sz="2667" b="1">
                <a:latin typeface="Raleway"/>
                <a:ea typeface="Raleway"/>
                <a:cs typeface="Raleway"/>
                <a:sym typeface="Raleway"/>
              </a:defRPr>
            </a:lvl3pPr>
            <a:lvl4pPr lvl="3" rtl="0">
              <a:lnSpc>
                <a:spcPct val="100000"/>
              </a:lnSpc>
              <a:spcBef>
                <a:spcPts val="0"/>
              </a:spcBef>
              <a:spcAft>
                <a:spcPts val="0"/>
              </a:spcAft>
              <a:buSzPts val="2000"/>
              <a:buFont typeface="Raleway"/>
              <a:buNone/>
              <a:defRPr sz="2667" b="1">
                <a:latin typeface="Raleway"/>
                <a:ea typeface="Raleway"/>
                <a:cs typeface="Raleway"/>
                <a:sym typeface="Raleway"/>
              </a:defRPr>
            </a:lvl4pPr>
            <a:lvl5pPr lvl="4" rtl="0">
              <a:lnSpc>
                <a:spcPct val="100000"/>
              </a:lnSpc>
              <a:spcBef>
                <a:spcPts val="0"/>
              </a:spcBef>
              <a:spcAft>
                <a:spcPts val="0"/>
              </a:spcAft>
              <a:buSzPts val="2000"/>
              <a:buFont typeface="Raleway"/>
              <a:buNone/>
              <a:defRPr sz="2667" b="1">
                <a:latin typeface="Raleway"/>
                <a:ea typeface="Raleway"/>
                <a:cs typeface="Raleway"/>
                <a:sym typeface="Raleway"/>
              </a:defRPr>
            </a:lvl5pPr>
            <a:lvl6pPr lvl="5" rtl="0">
              <a:lnSpc>
                <a:spcPct val="100000"/>
              </a:lnSpc>
              <a:spcBef>
                <a:spcPts val="0"/>
              </a:spcBef>
              <a:spcAft>
                <a:spcPts val="0"/>
              </a:spcAft>
              <a:buSzPts val="2000"/>
              <a:buFont typeface="Raleway"/>
              <a:buNone/>
              <a:defRPr sz="2667" b="1">
                <a:latin typeface="Raleway"/>
                <a:ea typeface="Raleway"/>
                <a:cs typeface="Raleway"/>
                <a:sym typeface="Raleway"/>
              </a:defRPr>
            </a:lvl6pPr>
            <a:lvl7pPr lvl="6" rtl="0">
              <a:lnSpc>
                <a:spcPct val="100000"/>
              </a:lnSpc>
              <a:spcBef>
                <a:spcPts val="0"/>
              </a:spcBef>
              <a:spcAft>
                <a:spcPts val="0"/>
              </a:spcAft>
              <a:buSzPts val="2000"/>
              <a:buFont typeface="Raleway"/>
              <a:buNone/>
              <a:defRPr sz="2667" b="1">
                <a:latin typeface="Raleway"/>
                <a:ea typeface="Raleway"/>
                <a:cs typeface="Raleway"/>
                <a:sym typeface="Raleway"/>
              </a:defRPr>
            </a:lvl7pPr>
            <a:lvl8pPr lvl="7" rtl="0">
              <a:lnSpc>
                <a:spcPct val="100000"/>
              </a:lnSpc>
              <a:spcBef>
                <a:spcPts val="0"/>
              </a:spcBef>
              <a:spcAft>
                <a:spcPts val="0"/>
              </a:spcAft>
              <a:buSzPts val="2000"/>
              <a:buFont typeface="Raleway"/>
              <a:buNone/>
              <a:defRPr sz="2667" b="1">
                <a:latin typeface="Raleway"/>
                <a:ea typeface="Raleway"/>
                <a:cs typeface="Raleway"/>
                <a:sym typeface="Raleway"/>
              </a:defRPr>
            </a:lvl8pPr>
            <a:lvl9pPr lvl="8"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en-US"/>
              <a:t>Click to edit Master subtitle style</a:t>
            </a:r>
            <a:endParaRPr/>
          </a:p>
        </p:txBody>
      </p:sp>
      <p:grpSp>
        <p:nvGrpSpPr>
          <p:cNvPr id="248" name="Google Shape;248;p13"/>
          <p:cNvGrpSpPr/>
          <p:nvPr/>
        </p:nvGrpSpPr>
        <p:grpSpPr>
          <a:xfrm rot="-5400000">
            <a:off x="-571006" y="5725076"/>
            <a:ext cx="1699433" cy="566400"/>
            <a:chOff x="3529938" y="261475"/>
            <a:chExt cx="1274575" cy="424800"/>
          </a:xfrm>
        </p:grpSpPr>
        <p:sp>
          <p:nvSpPr>
            <p:cNvPr id="249" name="Google Shape;249;p13"/>
            <p:cNvSpPr/>
            <p:nvPr/>
          </p:nvSpPr>
          <p:spPr>
            <a:xfrm rot="5400000">
              <a:off x="3529938"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50" name="Google Shape;250;p13"/>
            <p:cNvSpPr/>
            <p:nvPr/>
          </p:nvSpPr>
          <p:spPr>
            <a:xfrm rot="5400000">
              <a:off x="3954825"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51" name="Google Shape;251;p13"/>
            <p:cNvSpPr/>
            <p:nvPr/>
          </p:nvSpPr>
          <p:spPr>
            <a:xfrm rot="5400000">
              <a:off x="4379713"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252" name="Google Shape;252;p13"/>
          <p:cNvGrpSpPr/>
          <p:nvPr/>
        </p:nvGrpSpPr>
        <p:grpSpPr>
          <a:xfrm rot="5400000">
            <a:off x="6297694" y="6131597"/>
            <a:ext cx="446589" cy="813467"/>
            <a:chOff x="376650" y="567400"/>
            <a:chExt cx="334942" cy="610100"/>
          </a:xfrm>
        </p:grpSpPr>
        <p:sp>
          <p:nvSpPr>
            <p:cNvPr id="253" name="Google Shape;253;p13"/>
            <p:cNvSpPr/>
            <p:nvPr/>
          </p:nvSpPr>
          <p:spPr>
            <a:xfrm rot="10800000" flipH="1">
              <a:off x="376650"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54" name="Google Shape;254;p13"/>
            <p:cNvSpPr/>
            <p:nvPr/>
          </p:nvSpPr>
          <p:spPr>
            <a:xfrm rot="10800000" flipH="1">
              <a:off x="655792"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55" name="Google Shape;255;p13"/>
            <p:cNvSpPr/>
            <p:nvPr/>
          </p:nvSpPr>
          <p:spPr>
            <a:xfrm rot="10800000" flipH="1">
              <a:off x="376650"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56" name="Google Shape;256;p13"/>
            <p:cNvSpPr/>
            <p:nvPr/>
          </p:nvSpPr>
          <p:spPr>
            <a:xfrm rot="10800000" flipH="1">
              <a:off x="655792"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57" name="Google Shape;257;p13"/>
            <p:cNvSpPr/>
            <p:nvPr/>
          </p:nvSpPr>
          <p:spPr>
            <a:xfrm rot="10800000" flipH="1">
              <a:off x="376650"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58" name="Google Shape;258;p13"/>
            <p:cNvSpPr/>
            <p:nvPr/>
          </p:nvSpPr>
          <p:spPr>
            <a:xfrm rot="10800000" flipH="1">
              <a:off x="655792"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259" name="Google Shape;259;p13"/>
          <p:cNvGrpSpPr/>
          <p:nvPr/>
        </p:nvGrpSpPr>
        <p:grpSpPr>
          <a:xfrm rot="5400000">
            <a:off x="11129273" y="306609"/>
            <a:ext cx="1190969" cy="813467"/>
            <a:chOff x="2969550" y="392000"/>
            <a:chExt cx="893227" cy="610100"/>
          </a:xfrm>
        </p:grpSpPr>
        <p:sp>
          <p:nvSpPr>
            <p:cNvPr id="260" name="Google Shape;260;p13"/>
            <p:cNvSpPr/>
            <p:nvPr/>
          </p:nvSpPr>
          <p:spPr>
            <a:xfrm rot="10800000" flipH="1">
              <a:off x="2969550"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61" name="Google Shape;261;p13"/>
            <p:cNvSpPr/>
            <p:nvPr/>
          </p:nvSpPr>
          <p:spPr>
            <a:xfrm rot="10800000" flipH="1">
              <a:off x="3248692"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62" name="Google Shape;262;p13"/>
            <p:cNvSpPr/>
            <p:nvPr/>
          </p:nvSpPr>
          <p:spPr>
            <a:xfrm rot="10800000" flipH="1">
              <a:off x="3527834"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63" name="Google Shape;263;p13"/>
            <p:cNvSpPr/>
            <p:nvPr/>
          </p:nvSpPr>
          <p:spPr>
            <a:xfrm rot="10800000" flipH="1">
              <a:off x="3806977"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64" name="Google Shape;264;p13"/>
            <p:cNvSpPr/>
            <p:nvPr/>
          </p:nvSpPr>
          <p:spPr>
            <a:xfrm rot="10800000" flipH="1">
              <a:off x="2969550"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65" name="Google Shape;265;p13"/>
            <p:cNvSpPr/>
            <p:nvPr/>
          </p:nvSpPr>
          <p:spPr>
            <a:xfrm rot="10800000" flipH="1">
              <a:off x="3248692"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66" name="Google Shape;266;p13"/>
            <p:cNvSpPr/>
            <p:nvPr/>
          </p:nvSpPr>
          <p:spPr>
            <a:xfrm rot="10800000" flipH="1">
              <a:off x="3527834"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67" name="Google Shape;267;p13"/>
            <p:cNvSpPr/>
            <p:nvPr/>
          </p:nvSpPr>
          <p:spPr>
            <a:xfrm rot="10800000" flipH="1">
              <a:off x="3806977"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68" name="Google Shape;268;p13"/>
            <p:cNvSpPr/>
            <p:nvPr/>
          </p:nvSpPr>
          <p:spPr>
            <a:xfrm rot="10800000" flipH="1">
              <a:off x="2969550"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69" name="Google Shape;269;p13"/>
            <p:cNvSpPr/>
            <p:nvPr/>
          </p:nvSpPr>
          <p:spPr>
            <a:xfrm rot="10800000" flipH="1">
              <a:off x="3248692"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70" name="Google Shape;270;p13"/>
            <p:cNvSpPr/>
            <p:nvPr/>
          </p:nvSpPr>
          <p:spPr>
            <a:xfrm rot="10800000" flipH="1">
              <a:off x="3527834"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71" name="Google Shape;271;p13"/>
            <p:cNvSpPr/>
            <p:nvPr/>
          </p:nvSpPr>
          <p:spPr>
            <a:xfrm rot="10800000" flipH="1">
              <a:off x="3806977"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
        <p:nvSpPr>
          <p:cNvPr id="2" name="Date Placeholder 1">
            <a:extLst>
              <a:ext uri="{FF2B5EF4-FFF2-40B4-BE49-F238E27FC236}">
                <a16:creationId xmlns:a16="http://schemas.microsoft.com/office/drawing/2014/main" id="{D7AC9B9B-3485-8B1B-1F06-EC5277D090DF}"/>
              </a:ext>
            </a:extLst>
          </p:cNvPr>
          <p:cNvSpPr>
            <a:spLocks noGrp="1"/>
          </p:cNvSpPr>
          <p:nvPr>
            <p:ph type="dt" sz="half" idx="16"/>
          </p:nvPr>
        </p:nvSpPr>
        <p:spPr/>
        <p:txBody>
          <a:bodyPr/>
          <a:lstStyle/>
          <a:p>
            <a:fld id="{2922ECD5-B3F7-423D-B744-F82BAF4DDC1F}" type="datetime1">
              <a:rPr lang="en-US" smtClean="0"/>
              <a:t>11/16/2023</a:t>
            </a:fld>
            <a:endParaRPr lang="en-US"/>
          </a:p>
        </p:txBody>
      </p:sp>
      <p:sp>
        <p:nvSpPr>
          <p:cNvPr id="3" name="Slide Number Placeholder 2">
            <a:extLst>
              <a:ext uri="{FF2B5EF4-FFF2-40B4-BE49-F238E27FC236}">
                <a16:creationId xmlns:a16="http://schemas.microsoft.com/office/drawing/2014/main" id="{45D4E8DB-532C-0304-331C-56354DF095A1}"/>
              </a:ext>
            </a:extLst>
          </p:cNvPr>
          <p:cNvSpPr>
            <a:spLocks noGrp="1"/>
          </p:cNvSpPr>
          <p:nvPr>
            <p:ph type="sldNum" sz="quarter" idx="17"/>
          </p:nvPr>
        </p:nvSpPr>
        <p:spPr/>
        <p:txBody>
          <a:bodyPr/>
          <a:lstStyle/>
          <a:p>
            <a:fld id="{B39356A9-431A-403F-8516-D1352AA92190}" type="slidenum">
              <a:rPr lang="en-US" smtClean="0"/>
              <a:t>‹#›</a:t>
            </a:fld>
            <a:endParaRPr lang="en-US"/>
          </a:p>
        </p:txBody>
      </p:sp>
    </p:spTree>
    <p:extLst>
      <p:ext uri="{BB962C8B-B14F-4D97-AF65-F5344CB8AC3E}">
        <p14:creationId xmlns:p14="http://schemas.microsoft.com/office/powerpoint/2010/main" val="1474655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72"/>
        <p:cNvGrpSpPr/>
        <p:nvPr/>
      </p:nvGrpSpPr>
      <p:grpSpPr>
        <a:xfrm>
          <a:off x="0" y="0"/>
          <a:ext cx="0" cy="0"/>
          <a:chOff x="0" y="0"/>
          <a:chExt cx="0" cy="0"/>
        </a:xfrm>
      </p:grpSpPr>
      <p:sp>
        <p:nvSpPr>
          <p:cNvPr id="273" name="Google Shape;273;p14"/>
          <p:cNvSpPr txBox="1">
            <a:spLocks noGrp="1"/>
          </p:cNvSpPr>
          <p:nvPr>
            <p:ph type="title"/>
          </p:nvPr>
        </p:nvSpPr>
        <p:spPr>
          <a:xfrm>
            <a:off x="1944200" y="4234600"/>
            <a:ext cx="8303600" cy="70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274" name="Google Shape;274;p14"/>
          <p:cNvSpPr txBox="1">
            <a:spLocks noGrp="1"/>
          </p:cNvSpPr>
          <p:nvPr>
            <p:ph type="subTitle" idx="1"/>
          </p:nvPr>
        </p:nvSpPr>
        <p:spPr>
          <a:xfrm>
            <a:off x="1944200" y="1914200"/>
            <a:ext cx="8303600" cy="232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3333"/>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US"/>
              <a:t>Click to edit Master subtitle style</a:t>
            </a:r>
            <a:endParaRPr/>
          </a:p>
        </p:txBody>
      </p:sp>
      <p:sp>
        <p:nvSpPr>
          <p:cNvPr id="2" name="Date Placeholder 1">
            <a:extLst>
              <a:ext uri="{FF2B5EF4-FFF2-40B4-BE49-F238E27FC236}">
                <a16:creationId xmlns:a16="http://schemas.microsoft.com/office/drawing/2014/main" id="{3757B4D6-E070-2816-CC0D-E6F37619B9F2}"/>
              </a:ext>
            </a:extLst>
          </p:cNvPr>
          <p:cNvSpPr>
            <a:spLocks noGrp="1"/>
          </p:cNvSpPr>
          <p:nvPr>
            <p:ph type="dt" sz="half" idx="10"/>
          </p:nvPr>
        </p:nvSpPr>
        <p:spPr/>
        <p:txBody>
          <a:bodyPr/>
          <a:lstStyle/>
          <a:p>
            <a:fld id="{98A2FAC4-0BA3-46CE-A694-62B1479BB652}" type="datetime1">
              <a:rPr lang="en-US" smtClean="0"/>
              <a:t>11/16/2023</a:t>
            </a:fld>
            <a:endParaRPr lang="en-US"/>
          </a:p>
        </p:txBody>
      </p:sp>
      <p:sp>
        <p:nvSpPr>
          <p:cNvPr id="3" name="Slide Number Placeholder 2">
            <a:extLst>
              <a:ext uri="{FF2B5EF4-FFF2-40B4-BE49-F238E27FC236}">
                <a16:creationId xmlns:a16="http://schemas.microsoft.com/office/drawing/2014/main" id="{125D1B0D-2E9A-6CCD-B873-8E059D2228DD}"/>
              </a:ext>
            </a:extLst>
          </p:cNvPr>
          <p:cNvSpPr>
            <a:spLocks noGrp="1"/>
          </p:cNvSpPr>
          <p:nvPr>
            <p:ph type="sldNum" sz="quarter" idx="11"/>
          </p:nvPr>
        </p:nvSpPr>
        <p:spPr/>
        <p:txBody>
          <a:bodyPr/>
          <a:lstStyle/>
          <a:p>
            <a:fld id="{B39356A9-431A-403F-8516-D1352AA92190}" type="slidenum">
              <a:rPr lang="en-US" smtClean="0"/>
              <a:t>‹#›</a:t>
            </a:fld>
            <a:endParaRPr lang="en-US"/>
          </a:p>
        </p:txBody>
      </p:sp>
    </p:spTree>
    <p:extLst>
      <p:ext uri="{BB962C8B-B14F-4D97-AF65-F5344CB8AC3E}">
        <p14:creationId xmlns:p14="http://schemas.microsoft.com/office/powerpoint/2010/main" val="598551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75"/>
        <p:cNvGrpSpPr/>
        <p:nvPr/>
      </p:nvGrpSpPr>
      <p:grpSpPr>
        <a:xfrm>
          <a:off x="0" y="0"/>
          <a:ext cx="0" cy="0"/>
          <a:chOff x="0" y="0"/>
          <a:chExt cx="0" cy="0"/>
        </a:xfrm>
      </p:grpSpPr>
      <p:sp>
        <p:nvSpPr>
          <p:cNvPr id="276" name="Google Shape;276;p15"/>
          <p:cNvSpPr txBox="1">
            <a:spLocks noGrp="1"/>
          </p:cNvSpPr>
          <p:nvPr>
            <p:ph type="subTitle" idx="1"/>
          </p:nvPr>
        </p:nvSpPr>
        <p:spPr>
          <a:xfrm>
            <a:off x="7856033" y="4468200"/>
            <a:ext cx="3358400" cy="1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r>
              <a:rPr lang="en-US"/>
              <a:t>Click to edit Master subtitle style</a:t>
            </a:r>
            <a:endParaRPr/>
          </a:p>
        </p:txBody>
      </p:sp>
      <p:sp>
        <p:nvSpPr>
          <p:cNvPr id="277" name="Google Shape;277;p15"/>
          <p:cNvSpPr txBox="1">
            <a:spLocks noGrp="1"/>
          </p:cNvSpPr>
          <p:nvPr>
            <p:ph type="title"/>
          </p:nvPr>
        </p:nvSpPr>
        <p:spPr>
          <a:xfrm>
            <a:off x="7856033" y="3006200"/>
            <a:ext cx="3358400" cy="134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78" name="Google Shape;278;p15"/>
          <p:cNvSpPr>
            <a:spLocks noGrp="1"/>
          </p:cNvSpPr>
          <p:nvPr>
            <p:ph type="pic" idx="2"/>
          </p:nvPr>
        </p:nvSpPr>
        <p:spPr>
          <a:xfrm>
            <a:off x="-8133" y="-4267"/>
            <a:ext cx="4744000" cy="6858000"/>
          </a:xfrm>
          <a:prstGeom prst="rect">
            <a:avLst/>
          </a:prstGeom>
          <a:noFill/>
          <a:ln>
            <a:noFill/>
          </a:ln>
        </p:spPr>
      </p:sp>
      <p:sp>
        <p:nvSpPr>
          <p:cNvPr id="279" name="Google Shape;279;p15"/>
          <p:cNvSpPr>
            <a:spLocks noGrp="1"/>
          </p:cNvSpPr>
          <p:nvPr>
            <p:ph type="pic" idx="3"/>
          </p:nvPr>
        </p:nvSpPr>
        <p:spPr>
          <a:xfrm>
            <a:off x="4920467" y="0"/>
            <a:ext cx="7271600" cy="2833600"/>
          </a:xfrm>
          <a:prstGeom prst="rect">
            <a:avLst/>
          </a:prstGeom>
          <a:noFill/>
          <a:ln>
            <a:noFill/>
          </a:ln>
        </p:spPr>
      </p:sp>
      <p:sp>
        <p:nvSpPr>
          <p:cNvPr id="280" name="Google Shape;280;p15"/>
          <p:cNvSpPr>
            <a:spLocks noGrp="1"/>
          </p:cNvSpPr>
          <p:nvPr>
            <p:ph type="pic" idx="4"/>
          </p:nvPr>
        </p:nvSpPr>
        <p:spPr>
          <a:xfrm>
            <a:off x="4920500" y="3107800"/>
            <a:ext cx="2758800" cy="3747600"/>
          </a:xfrm>
          <a:prstGeom prst="rect">
            <a:avLst/>
          </a:prstGeom>
          <a:noFill/>
          <a:ln>
            <a:noFill/>
          </a:ln>
        </p:spPr>
      </p:sp>
      <p:grpSp>
        <p:nvGrpSpPr>
          <p:cNvPr id="281" name="Google Shape;281;p15"/>
          <p:cNvGrpSpPr/>
          <p:nvPr/>
        </p:nvGrpSpPr>
        <p:grpSpPr>
          <a:xfrm>
            <a:off x="11649908" y="6347867"/>
            <a:ext cx="446589" cy="813467"/>
            <a:chOff x="376650" y="567400"/>
            <a:chExt cx="334942" cy="610100"/>
          </a:xfrm>
        </p:grpSpPr>
        <p:sp>
          <p:nvSpPr>
            <p:cNvPr id="282" name="Google Shape;282;p15"/>
            <p:cNvSpPr/>
            <p:nvPr/>
          </p:nvSpPr>
          <p:spPr>
            <a:xfrm rot="10800000" flipH="1">
              <a:off x="376650"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83" name="Google Shape;283;p15"/>
            <p:cNvSpPr/>
            <p:nvPr/>
          </p:nvSpPr>
          <p:spPr>
            <a:xfrm rot="10800000" flipH="1">
              <a:off x="655792"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84" name="Google Shape;284;p15"/>
            <p:cNvSpPr/>
            <p:nvPr/>
          </p:nvSpPr>
          <p:spPr>
            <a:xfrm rot="10800000" flipH="1">
              <a:off x="376650"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85" name="Google Shape;285;p15"/>
            <p:cNvSpPr/>
            <p:nvPr/>
          </p:nvSpPr>
          <p:spPr>
            <a:xfrm rot="10800000" flipH="1">
              <a:off x="655792"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86" name="Google Shape;286;p15"/>
            <p:cNvSpPr/>
            <p:nvPr/>
          </p:nvSpPr>
          <p:spPr>
            <a:xfrm rot="10800000" flipH="1">
              <a:off x="376650"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87" name="Google Shape;287;p15"/>
            <p:cNvSpPr/>
            <p:nvPr/>
          </p:nvSpPr>
          <p:spPr>
            <a:xfrm rot="10800000" flipH="1">
              <a:off x="655792"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
        <p:nvSpPr>
          <p:cNvPr id="2" name="Date Placeholder 1">
            <a:extLst>
              <a:ext uri="{FF2B5EF4-FFF2-40B4-BE49-F238E27FC236}">
                <a16:creationId xmlns:a16="http://schemas.microsoft.com/office/drawing/2014/main" id="{746882DC-2E45-5A6B-8B4C-1AD32287CF9E}"/>
              </a:ext>
            </a:extLst>
          </p:cNvPr>
          <p:cNvSpPr>
            <a:spLocks noGrp="1"/>
          </p:cNvSpPr>
          <p:nvPr>
            <p:ph type="dt" sz="half" idx="10"/>
          </p:nvPr>
        </p:nvSpPr>
        <p:spPr/>
        <p:txBody>
          <a:bodyPr/>
          <a:lstStyle/>
          <a:p>
            <a:fld id="{F0A2574F-7CF1-4B6B-BC1F-A6062A996929}" type="datetime1">
              <a:rPr lang="en-US" smtClean="0"/>
              <a:t>11/16/2023</a:t>
            </a:fld>
            <a:endParaRPr lang="en-US"/>
          </a:p>
        </p:txBody>
      </p:sp>
      <p:sp>
        <p:nvSpPr>
          <p:cNvPr id="3" name="Slide Number Placeholder 2">
            <a:extLst>
              <a:ext uri="{FF2B5EF4-FFF2-40B4-BE49-F238E27FC236}">
                <a16:creationId xmlns:a16="http://schemas.microsoft.com/office/drawing/2014/main" id="{DE2472A4-6270-77FD-5FD4-8BF16BEC2B62}"/>
              </a:ext>
            </a:extLst>
          </p:cNvPr>
          <p:cNvSpPr>
            <a:spLocks noGrp="1"/>
          </p:cNvSpPr>
          <p:nvPr>
            <p:ph type="sldNum" sz="quarter" idx="11"/>
          </p:nvPr>
        </p:nvSpPr>
        <p:spPr/>
        <p:txBody>
          <a:bodyPr/>
          <a:lstStyle/>
          <a:p>
            <a:fld id="{B39356A9-431A-403F-8516-D1352AA92190}" type="slidenum">
              <a:rPr lang="en-US" smtClean="0"/>
              <a:t>‹#›</a:t>
            </a:fld>
            <a:endParaRPr lang="en-US"/>
          </a:p>
        </p:txBody>
      </p:sp>
    </p:spTree>
    <p:extLst>
      <p:ext uri="{BB962C8B-B14F-4D97-AF65-F5344CB8AC3E}">
        <p14:creationId xmlns:p14="http://schemas.microsoft.com/office/powerpoint/2010/main" val="2379637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88"/>
        <p:cNvGrpSpPr/>
        <p:nvPr/>
      </p:nvGrpSpPr>
      <p:grpSpPr>
        <a:xfrm>
          <a:off x="0" y="0"/>
          <a:ext cx="0" cy="0"/>
          <a:chOff x="0" y="0"/>
          <a:chExt cx="0" cy="0"/>
        </a:xfrm>
      </p:grpSpPr>
      <p:sp>
        <p:nvSpPr>
          <p:cNvPr id="289" name="Google Shape;289;p16"/>
          <p:cNvSpPr txBox="1">
            <a:spLocks noGrp="1"/>
          </p:cNvSpPr>
          <p:nvPr>
            <p:ph type="subTitle" idx="1"/>
          </p:nvPr>
        </p:nvSpPr>
        <p:spPr>
          <a:xfrm>
            <a:off x="1721017" y="4287867"/>
            <a:ext cx="38768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9pPr>
          </a:lstStyle>
          <a:p>
            <a:r>
              <a:rPr lang="en-US"/>
              <a:t>Click to edit Master subtitle style</a:t>
            </a:r>
            <a:endParaRPr/>
          </a:p>
        </p:txBody>
      </p:sp>
      <p:sp>
        <p:nvSpPr>
          <p:cNvPr id="290" name="Google Shape;290;p16"/>
          <p:cNvSpPr txBox="1">
            <a:spLocks noGrp="1"/>
          </p:cNvSpPr>
          <p:nvPr>
            <p:ph type="subTitle" idx="2"/>
          </p:nvPr>
        </p:nvSpPr>
        <p:spPr>
          <a:xfrm>
            <a:off x="6594184" y="4287867"/>
            <a:ext cx="38768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9pPr>
          </a:lstStyle>
          <a:p>
            <a:r>
              <a:rPr lang="en-US"/>
              <a:t>Click to edit Master subtitle style</a:t>
            </a:r>
            <a:endParaRPr/>
          </a:p>
        </p:txBody>
      </p:sp>
      <p:sp>
        <p:nvSpPr>
          <p:cNvPr id="291" name="Google Shape;291;p16"/>
          <p:cNvSpPr txBox="1">
            <a:spLocks noGrp="1"/>
          </p:cNvSpPr>
          <p:nvPr>
            <p:ph type="subTitle" idx="3"/>
          </p:nvPr>
        </p:nvSpPr>
        <p:spPr>
          <a:xfrm>
            <a:off x="1721017" y="5012767"/>
            <a:ext cx="38768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92" name="Google Shape;292;p16"/>
          <p:cNvSpPr txBox="1">
            <a:spLocks noGrp="1"/>
          </p:cNvSpPr>
          <p:nvPr>
            <p:ph type="subTitle" idx="4"/>
          </p:nvPr>
        </p:nvSpPr>
        <p:spPr>
          <a:xfrm>
            <a:off x="6594184" y="5012767"/>
            <a:ext cx="38768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93" name="Google Shape;293;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grpSp>
        <p:nvGrpSpPr>
          <p:cNvPr id="294" name="Google Shape;294;p16"/>
          <p:cNvGrpSpPr/>
          <p:nvPr/>
        </p:nvGrpSpPr>
        <p:grpSpPr>
          <a:xfrm>
            <a:off x="6594204" y="6333433"/>
            <a:ext cx="1190969" cy="813467"/>
            <a:chOff x="2969550" y="392000"/>
            <a:chExt cx="893227" cy="610100"/>
          </a:xfrm>
        </p:grpSpPr>
        <p:sp>
          <p:nvSpPr>
            <p:cNvPr id="295" name="Google Shape;295;p16"/>
            <p:cNvSpPr/>
            <p:nvPr/>
          </p:nvSpPr>
          <p:spPr>
            <a:xfrm rot="10800000" flipH="1">
              <a:off x="2969550"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96" name="Google Shape;296;p16"/>
            <p:cNvSpPr/>
            <p:nvPr/>
          </p:nvSpPr>
          <p:spPr>
            <a:xfrm rot="10800000" flipH="1">
              <a:off x="3248692"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97" name="Google Shape;297;p16"/>
            <p:cNvSpPr/>
            <p:nvPr/>
          </p:nvSpPr>
          <p:spPr>
            <a:xfrm rot="10800000" flipH="1">
              <a:off x="3527834"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98" name="Google Shape;298;p16"/>
            <p:cNvSpPr/>
            <p:nvPr/>
          </p:nvSpPr>
          <p:spPr>
            <a:xfrm rot="10800000" flipH="1">
              <a:off x="3806977"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99" name="Google Shape;299;p16"/>
            <p:cNvSpPr/>
            <p:nvPr/>
          </p:nvSpPr>
          <p:spPr>
            <a:xfrm rot="10800000" flipH="1">
              <a:off x="2969550"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00" name="Google Shape;300;p16"/>
            <p:cNvSpPr/>
            <p:nvPr/>
          </p:nvSpPr>
          <p:spPr>
            <a:xfrm rot="10800000" flipH="1">
              <a:off x="3248692"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01" name="Google Shape;301;p16"/>
            <p:cNvSpPr/>
            <p:nvPr/>
          </p:nvSpPr>
          <p:spPr>
            <a:xfrm rot="10800000" flipH="1">
              <a:off x="3527834"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02" name="Google Shape;302;p16"/>
            <p:cNvSpPr/>
            <p:nvPr/>
          </p:nvSpPr>
          <p:spPr>
            <a:xfrm rot="10800000" flipH="1">
              <a:off x="3806977"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03" name="Google Shape;303;p16"/>
            <p:cNvSpPr/>
            <p:nvPr/>
          </p:nvSpPr>
          <p:spPr>
            <a:xfrm rot="10800000" flipH="1">
              <a:off x="2969550"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04" name="Google Shape;304;p16"/>
            <p:cNvSpPr/>
            <p:nvPr/>
          </p:nvSpPr>
          <p:spPr>
            <a:xfrm rot="10800000" flipH="1">
              <a:off x="3248692"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05" name="Google Shape;305;p16"/>
            <p:cNvSpPr/>
            <p:nvPr/>
          </p:nvSpPr>
          <p:spPr>
            <a:xfrm rot="10800000" flipH="1">
              <a:off x="3527834"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06" name="Google Shape;306;p16"/>
            <p:cNvSpPr/>
            <p:nvPr/>
          </p:nvSpPr>
          <p:spPr>
            <a:xfrm rot="10800000" flipH="1">
              <a:off x="3806977"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307" name="Google Shape;307;p16"/>
          <p:cNvGrpSpPr/>
          <p:nvPr/>
        </p:nvGrpSpPr>
        <p:grpSpPr>
          <a:xfrm rot="-5400000">
            <a:off x="-566501" y="566503"/>
            <a:ext cx="1699433" cy="566400"/>
            <a:chOff x="3529938" y="261475"/>
            <a:chExt cx="1274575" cy="424800"/>
          </a:xfrm>
        </p:grpSpPr>
        <p:sp>
          <p:nvSpPr>
            <p:cNvPr id="308" name="Google Shape;308;p16"/>
            <p:cNvSpPr/>
            <p:nvPr/>
          </p:nvSpPr>
          <p:spPr>
            <a:xfrm rot="5400000">
              <a:off x="3529938"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09" name="Google Shape;309;p16"/>
            <p:cNvSpPr/>
            <p:nvPr/>
          </p:nvSpPr>
          <p:spPr>
            <a:xfrm rot="5400000">
              <a:off x="3954825"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10" name="Google Shape;310;p16"/>
            <p:cNvSpPr/>
            <p:nvPr/>
          </p:nvSpPr>
          <p:spPr>
            <a:xfrm rot="5400000">
              <a:off x="4379713"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311" name="Google Shape;311;p16"/>
          <p:cNvGrpSpPr/>
          <p:nvPr/>
        </p:nvGrpSpPr>
        <p:grpSpPr>
          <a:xfrm>
            <a:off x="11685504" y="137883"/>
            <a:ext cx="446589" cy="813467"/>
            <a:chOff x="376650" y="567400"/>
            <a:chExt cx="334942" cy="610100"/>
          </a:xfrm>
        </p:grpSpPr>
        <p:sp>
          <p:nvSpPr>
            <p:cNvPr id="312" name="Google Shape;312;p16"/>
            <p:cNvSpPr/>
            <p:nvPr/>
          </p:nvSpPr>
          <p:spPr>
            <a:xfrm rot="10800000" flipH="1">
              <a:off x="376650"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13" name="Google Shape;313;p16"/>
            <p:cNvSpPr/>
            <p:nvPr/>
          </p:nvSpPr>
          <p:spPr>
            <a:xfrm rot="10800000" flipH="1">
              <a:off x="655792"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14" name="Google Shape;314;p16"/>
            <p:cNvSpPr/>
            <p:nvPr/>
          </p:nvSpPr>
          <p:spPr>
            <a:xfrm rot="10800000" flipH="1">
              <a:off x="376650"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15" name="Google Shape;315;p16"/>
            <p:cNvSpPr/>
            <p:nvPr/>
          </p:nvSpPr>
          <p:spPr>
            <a:xfrm rot="10800000" flipH="1">
              <a:off x="655792"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16" name="Google Shape;316;p16"/>
            <p:cNvSpPr/>
            <p:nvPr/>
          </p:nvSpPr>
          <p:spPr>
            <a:xfrm rot="10800000" flipH="1">
              <a:off x="376650"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17" name="Google Shape;317;p16"/>
            <p:cNvSpPr/>
            <p:nvPr/>
          </p:nvSpPr>
          <p:spPr>
            <a:xfrm rot="10800000" flipH="1">
              <a:off x="655792"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
        <p:nvSpPr>
          <p:cNvPr id="2" name="Date Placeholder 1">
            <a:extLst>
              <a:ext uri="{FF2B5EF4-FFF2-40B4-BE49-F238E27FC236}">
                <a16:creationId xmlns:a16="http://schemas.microsoft.com/office/drawing/2014/main" id="{E031D858-5A2D-1413-A5C7-271E3C1FA0EE}"/>
              </a:ext>
            </a:extLst>
          </p:cNvPr>
          <p:cNvSpPr>
            <a:spLocks noGrp="1"/>
          </p:cNvSpPr>
          <p:nvPr>
            <p:ph type="dt" sz="half" idx="10"/>
          </p:nvPr>
        </p:nvSpPr>
        <p:spPr/>
        <p:txBody>
          <a:bodyPr/>
          <a:lstStyle/>
          <a:p>
            <a:fld id="{986EDD3E-BC76-43B2-80D5-3FC24924C529}" type="datetime1">
              <a:rPr lang="en-US" smtClean="0"/>
              <a:t>11/16/2023</a:t>
            </a:fld>
            <a:endParaRPr lang="en-US"/>
          </a:p>
        </p:txBody>
      </p:sp>
      <p:sp>
        <p:nvSpPr>
          <p:cNvPr id="3" name="Slide Number Placeholder 2">
            <a:extLst>
              <a:ext uri="{FF2B5EF4-FFF2-40B4-BE49-F238E27FC236}">
                <a16:creationId xmlns:a16="http://schemas.microsoft.com/office/drawing/2014/main" id="{2071DBD3-1F3D-FB07-C5FF-4553BAA17CA5}"/>
              </a:ext>
            </a:extLst>
          </p:cNvPr>
          <p:cNvSpPr>
            <a:spLocks noGrp="1"/>
          </p:cNvSpPr>
          <p:nvPr>
            <p:ph type="sldNum" sz="quarter" idx="11"/>
          </p:nvPr>
        </p:nvSpPr>
        <p:spPr/>
        <p:txBody>
          <a:bodyPr/>
          <a:lstStyle/>
          <a:p>
            <a:fld id="{B39356A9-431A-403F-8516-D1352AA92190}" type="slidenum">
              <a:rPr lang="en-US" smtClean="0"/>
              <a:t>‹#›</a:t>
            </a:fld>
            <a:endParaRPr lang="en-US"/>
          </a:p>
        </p:txBody>
      </p:sp>
    </p:spTree>
    <p:extLst>
      <p:ext uri="{BB962C8B-B14F-4D97-AF65-F5344CB8AC3E}">
        <p14:creationId xmlns:p14="http://schemas.microsoft.com/office/powerpoint/2010/main" val="3966027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318"/>
        <p:cNvGrpSpPr/>
        <p:nvPr/>
      </p:nvGrpSpPr>
      <p:grpSpPr>
        <a:xfrm>
          <a:off x="0" y="0"/>
          <a:ext cx="0" cy="0"/>
          <a:chOff x="0" y="0"/>
          <a:chExt cx="0" cy="0"/>
        </a:xfrm>
      </p:grpSpPr>
      <p:sp>
        <p:nvSpPr>
          <p:cNvPr id="319" name="Google Shape;319;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20" name="Google Shape;320;p17"/>
          <p:cNvSpPr txBox="1">
            <a:spLocks noGrp="1"/>
          </p:cNvSpPr>
          <p:nvPr>
            <p:ph type="subTitle" idx="1"/>
          </p:nvPr>
        </p:nvSpPr>
        <p:spPr>
          <a:xfrm>
            <a:off x="953309" y="1638507"/>
            <a:ext cx="7556800" cy="58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321" name="Google Shape;321;p17"/>
          <p:cNvSpPr txBox="1">
            <a:spLocks noGrp="1"/>
          </p:cNvSpPr>
          <p:nvPr>
            <p:ph type="subTitle" idx="2"/>
          </p:nvPr>
        </p:nvSpPr>
        <p:spPr>
          <a:xfrm>
            <a:off x="953300" y="2068707"/>
            <a:ext cx="7556800" cy="9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22" name="Google Shape;322;p17"/>
          <p:cNvSpPr txBox="1">
            <a:spLocks noGrp="1"/>
          </p:cNvSpPr>
          <p:nvPr>
            <p:ph type="subTitle" idx="3"/>
          </p:nvPr>
        </p:nvSpPr>
        <p:spPr>
          <a:xfrm>
            <a:off x="953333" y="3591876"/>
            <a:ext cx="7556800" cy="9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23" name="Google Shape;323;p17"/>
          <p:cNvSpPr txBox="1">
            <a:spLocks noGrp="1"/>
          </p:cNvSpPr>
          <p:nvPr>
            <p:ph type="subTitle" idx="4"/>
          </p:nvPr>
        </p:nvSpPr>
        <p:spPr>
          <a:xfrm>
            <a:off x="953300" y="5115073"/>
            <a:ext cx="7556800" cy="9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24" name="Google Shape;324;p17"/>
          <p:cNvSpPr txBox="1">
            <a:spLocks noGrp="1"/>
          </p:cNvSpPr>
          <p:nvPr>
            <p:ph type="subTitle" idx="5"/>
          </p:nvPr>
        </p:nvSpPr>
        <p:spPr>
          <a:xfrm>
            <a:off x="953348" y="3161693"/>
            <a:ext cx="7556800" cy="58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325" name="Google Shape;325;p17"/>
          <p:cNvSpPr txBox="1">
            <a:spLocks noGrp="1"/>
          </p:cNvSpPr>
          <p:nvPr>
            <p:ph type="subTitle" idx="6"/>
          </p:nvPr>
        </p:nvSpPr>
        <p:spPr>
          <a:xfrm>
            <a:off x="953309" y="4684880"/>
            <a:ext cx="7556800" cy="58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grpSp>
        <p:nvGrpSpPr>
          <p:cNvPr id="326" name="Google Shape;326;p17"/>
          <p:cNvGrpSpPr/>
          <p:nvPr/>
        </p:nvGrpSpPr>
        <p:grpSpPr>
          <a:xfrm>
            <a:off x="10041037" y="6333433"/>
            <a:ext cx="1190969" cy="813467"/>
            <a:chOff x="2969550" y="392000"/>
            <a:chExt cx="893227" cy="610100"/>
          </a:xfrm>
        </p:grpSpPr>
        <p:sp>
          <p:nvSpPr>
            <p:cNvPr id="327" name="Google Shape;327;p17"/>
            <p:cNvSpPr/>
            <p:nvPr/>
          </p:nvSpPr>
          <p:spPr>
            <a:xfrm rot="10800000" flipH="1">
              <a:off x="2969550"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28" name="Google Shape;328;p17"/>
            <p:cNvSpPr/>
            <p:nvPr/>
          </p:nvSpPr>
          <p:spPr>
            <a:xfrm rot="10800000" flipH="1">
              <a:off x="3248692"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29" name="Google Shape;329;p17"/>
            <p:cNvSpPr/>
            <p:nvPr/>
          </p:nvSpPr>
          <p:spPr>
            <a:xfrm rot="10800000" flipH="1">
              <a:off x="3527834"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30" name="Google Shape;330;p17"/>
            <p:cNvSpPr/>
            <p:nvPr/>
          </p:nvSpPr>
          <p:spPr>
            <a:xfrm rot="10800000" flipH="1">
              <a:off x="3806977"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31" name="Google Shape;331;p17"/>
            <p:cNvSpPr/>
            <p:nvPr/>
          </p:nvSpPr>
          <p:spPr>
            <a:xfrm rot="10800000" flipH="1">
              <a:off x="2969550"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32" name="Google Shape;332;p17"/>
            <p:cNvSpPr/>
            <p:nvPr/>
          </p:nvSpPr>
          <p:spPr>
            <a:xfrm rot="10800000" flipH="1">
              <a:off x="3248692"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33" name="Google Shape;333;p17"/>
            <p:cNvSpPr/>
            <p:nvPr/>
          </p:nvSpPr>
          <p:spPr>
            <a:xfrm rot="10800000" flipH="1">
              <a:off x="3527834"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34" name="Google Shape;334;p17"/>
            <p:cNvSpPr/>
            <p:nvPr/>
          </p:nvSpPr>
          <p:spPr>
            <a:xfrm rot="10800000" flipH="1">
              <a:off x="3806977"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35" name="Google Shape;335;p17"/>
            <p:cNvSpPr/>
            <p:nvPr/>
          </p:nvSpPr>
          <p:spPr>
            <a:xfrm rot="10800000" flipH="1">
              <a:off x="2969550"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36" name="Google Shape;336;p17"/>
            <p:cNvSpPr/>
            <p:nvPr/>
          </p:nvSpPr>
          <p:spPr>
            <a:xfrm rot="10800000" flipH="1">
              <a:off x="3248692"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37" name="Google Shape;337;p17"/>
            <p:cNvSpPr/>
            <p:nvPr/>
          </p:nvSpPr>
          <p:spPr>
            <a:xfrm rot="10800000" flipH="1">
              <a:off x="3527834"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38" name="Google Shape;338;p17"/>
            <p:cNvSpPr/>
            <p:nvPr/>
          </p:nvSpPr>
          <p:spPr>
            <a:xfrm rot="10800000" flipH="1">
              <a:off x="3806977"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339" name="Google Shape;339;p17"/>
          <p:cNvGrpSpPr/>
          <p:nvPr/>
        </p:nvGrpSpPr>
        <p:grpSpPr>
          <a:xfrm rot="5400000">
            <a:off x="10775810" y="2022160"/>
            <a:ext cx="2265951" cy="566400"/>
            <a:chOff x="3529938" y="261475"/>
            <a:chExt cx="1699463" cy="424800"/>
          </a:xfrm>
        </p:grpSpPr>
        <p:sp>
          <p:nvSpPr>
            <p:cNvPr id="340" name="Google Shape;340;p17"/>
            <p:cNvSpPr/>
            <p:nvPr/>
          </p:nvSpPr>
          <p:spPr>
            <a:xfrm rot="5400000">
              <a:off x="3529938"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41" name="Google Shape;341;p17"/>
            <p:cNvSpPr/>
            <p:nvPr/>
          </p:nvSpPr>
          <p:spPr>
            <a:xfrm rot="5400000">
              <a:off x="3954825"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42" name="Google Shape;342;p17"/>
            <p:cNvSpPr/>
            <p:nvPr/>
          </p:nvSpPr>
          <p:spPr>
            <a:xfrm rot="5400000">
              <a:off x="4379713"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43" name="Google Shape;343;p17"/>
            <p:cNvSpPr/>
            <p:nvPr/>
          </p:nvSpPr>
          <p:spPr>
            <a:xfrm rot="5400000">
              <a:off x="4804600"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344" name="Google Shape;344;p17"/>
          <p:cNvGrpSpPr/>
          <p:nvPr/>
        </p:nvGrpSpPr>
        <p:grpSpPr>
          <a:xfrm>
            <a:off x="82704" y="980083"/>
            <a:ext cx="446589" cy="813467"/>
            <a:chOff x="376650" y="567400"/>
            <a:chExt cx="334942" cy="610100"/>
          </a:xfrm>
        </p:grpSpPr>
        <p:sp>
          <p:nvSpPr>
            <p:cNvPr id="345" name="Google Shape;345;p17"/>
            <p:cNvSpPr/>
            <p:nvPr/>
          </p:nvSpPr>
          <p:spPr>
            <a:xfrm rot="10800000" flipH="1">
              <a:off x="376650"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46" name="Google Shape;346;p17"/>
            <p:cNvSpPr/>
            <p:nvPr/>
          </p:nvSpPr>
          <p:spPr>
            <a:xfrm rot="10800000" flipH="1">
              <a:off x="655792"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47" name="Google Shape;347;p17"/>
            <p:cNvSpPr/>
            <p:nvPr/>
          </p:nvSpPr>
          <p:spPr>
            <a:xfrm rot="10800000" flipH="1">
              <a:off x="376650"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48" name="Google Shape;348;p17"/>
            <p:cNvSpPr/>
            <p:nvPr/>
          </p:nvSpPr>
          <p:spPr>
            <a:xfrm rot="10800000" flipH="1">
              <a:off x="655792"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49" name="Google Shape;349;p17"/>
            <p:cNvSpPr/>
            <p:nvPr/>
          </p:nvSpPr>
          <p:spPr>
            <a:xfrm rot="10800000" flipH="1">
              <a:off x="376650"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50" name="Google Shape;350;p17"/>
            <p:cNvSpPr/>
            <p:nvPr/>
          </p:nvSpPr>
          <p:spPr>
            <a:xfrm rot="10800000" flipH="1">
              <a:off x="655792"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
        <p:nvSpPr>
          <p:cNvPr id="2" name="Date Placeholder 1">
            <a:extLst>
              <a:ext uri="{FF2B5EF4-FFF2-40B4-BE49-F238E27FC236}">
                <a16:creationId xmlns:a16="http://schemas.microsoft.com/office/drawing/2014/main" id="{A59F08E3-2958-772D-79C6-1583FC7736B8}"/>
              </a:ext>
            </a:extLst>
          </p:cNvPr>
          <p:cNvSpPr>
            <a:spLocks noGrp="1"/>
          </p:cNvSpPr>
          <p:nvPr>
            <p:ph type="dt" sz="half" idx="10"/>
          </p:nvPr>
        </p:nvSpPr>
        <p:spPr/>
        <p:txBody>
          <a:bodyPr/>
          <a:lstStyle/>
          <a:p>
            <a:fld id="{FBBDBED8-C47C-4054-9D90-72CB741EE13D}" type="datetime1">
              <a:rPr lang="en-US" smtClean="0"/>
              <a:t>11/16/2023</a:t>
            </a:fld>
            <a:endParaRPr lang="en-US"/>
          </a:p>
        </p:txBody>
      </p:sp>
      <p:sp>
        <p:nvSpPr>
          <p:cNvPr id="3" name="Slide Number Placeholder 2">
            <a:extLst>
              <a:ext uri="{FF2B5EF4-FFF2-40B4-BE49-F238E27FC236}">
                <a16:creationId xmlns:a16="http://schemas.microsoft.com/office/drawing/2014/main" id="{46D11176-CFE4-1A5C-ABBD-0C08FF406E0B}"/>
              </a:ext>
            </a:extLst>
          </p:cNvPr>
          <p:cNvSpPr>
            <a:spLocks noGrp="1"/>
          </p:cNvSpPr>
          <p:nvPr>
            <p:ph type="sldNum" sz="quarter" idx="11"/>
          </p:nvPr>
        </p:nvSpPr>
        <p:spPr/>
        <p:txBody>
          <a:bodyPr/>
          <a:lstStyle/>
          <a:p>
            <a:fld id="{B39356A9-431A-403F-8516-D1352AA92190}" type="slidenum">
              <a:rPr lang="en-US" smtClean="0"/>
              <a:t>‹#›</a:t>
            </a:fld>
            <a:endParaRPr lang="en-US"/>
          </a:p>
        </p:txBody>
      </p:sp>
    </p:spTree>
    <p:extLst>
      <p:ext uri="{BB962C8B-B14F-4D97-AF65-F5344CB8AC3E}">
        <p14:creationId xmlns:p14="http://schemas.microsoft.com/office/powerpoint/2010/main" val="3702312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351"/>
        <p:cNvGrpSpPr/>
        <p:nvPr/>
      </p:nvGrpSpPr>
      <p:grpSpPr>
        <a:xfrm>
          <a:off x="0" y="0"/>
          <a:ext cx="0" cy="0"/>
          <a:chOff x="0" y="0"/>
          <a:chExt cx="0" cy="0"/>
        </a:xfrm>
      </p:grpSpPr>
      <p:sp>
        <p:nvSpPr>
          <p:cNvPr id="352" name="Google Shape;352;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53" name="Google Shape;353;p18"/>
          <p:cNvSpPr txBox="1">
            <a:spLocks noGrp="1"/>
          </p:cNvSpPr>
          <p:nvPr>
            <p:ph type="subTitle" idx="1"/>
          </p:nvPr>
        </p:nvSpPr>
        <p:spPr>
          <a:xfrm>
            <a:off x="2604871" y="2181711"/>
            <a:ext cx="7121200" cy="701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Raleway"/>
              <a:buNone/>
              <a:defRPr sz="2400" b="1">
                <a:solidFill>
                  <a:schemeClr val="dk1"/>
                </a:solidFill>
                <a:latin typeface="Raleway"/>
                <a:ea typeface="Raleway"/>
                <a:cs typeface="Raleway"/>
                <a:sym typeface="Raleway"/>
              </a:defRPr>
            </a:lvl1pPr>
            <a:lvl2pPr lvl="1"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9pPr>
          </a:lstStyle>
          <a:p>
            <a:r>
              <a:rPr lang="en-US"/>
              <a:t>Click to edit Master subtitle style</a:t>
            </a:r>
            <a:endParaRPr/>
          </a:p>
        </p:txBody>
      </p:sp>
      <p:sp>
        <p:nvSpPr>
          <p:cNvPr id="354" name="Google Shape;354;p18"/>
          <p:cNvSpPr txBox="1">
            <a:spLocks noGrp="1"/>
          </p:cNvSpPr>
          <p:nvPr>
            <p:ph type="subTitle" idx="2"/>
          </p:nvPr>
        </p:nvSpPr>
        <p:spPr>
          <a:xfrm>
            <a:off x="2604871" y="3807977"/>
            <a:ext cx="7121200" cy="701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Raleway"/>
              <a:buNone/>
              <a:defRPr sz="2400" b="1">
                <a:solidFill>
                  <a:schemeClr val="dk1"/>
                </a:solidFill>
                <a:latin typeface="Raleway"/>
                <a:ea typeface="Raleway"/>
                <a:cs typeface="Raleway"/>
                <a:sym typeface="Raleway"/>
              </a:defRPr>
            </a:lvl1pPr>
            <a:lvl2pPr lvl="1"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9pPr>
          </a:lstStyle>
          <a:p>
            <a:r>
              <a:rPr lang="en-US"/>
              <a:t>Click to edit Master subtitle style</a:t>
            </a:r>
            <a:endParaRPr/>
          </a:p>
        </p:txBody>
      </p:sp>
      <p:sp>
        <p:nvSpPr>
          <p:cNvPr id="355" name="Google Shape;355;p18"/>
          <p:cNvSpPr txBox="1">
            <a:spLocks noGrp="1"/>
          </p:cNvSpPr>
          <p:nvPr>
            <p:ph type="subTitle" idx="3"/>
          </p:nvPr>
        </p:nvSpPr>
        <p:spPr>
          <a:xfrm>
            <a:off x="2604871" y="5434244"/>
            <a:ext cx="7121200" cy="701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Raleway"/>
              <a:buNone/>
              <a:defRPr sz="2400" b="1">
                <a:solidFill>
                  <a:schemeClr val="dk1"/>
                </a:solidFill>
                <a:latin typeface="Raleway"/>
                <a:ea typeface="Raleway"/>
                <a:cs typeface="Raleway"/>
                <a:sym typeface="Raleway"/>
              </a:defRPr>
            </a:lvl1pPr>
            <a:lvl2pPr lvl="1"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3200" b="1">
                <a:solidFill>
                  <a:schemeClr val="dk1"/>
                </a:solidFill>
                <a:latin typeface="Raleway"/>
                <a:ea typeface="Raleway"/>
                <a:cs typeface="Raleway"/>
                <a:sym typeface="Raleway"/>
              </a:defRPr>
            </a:lvl9pPr>
          </a:lstStyle>
          <a:p>
            <a:r>
              <a:rPr lang="en-US"/>
              <a:t>Click to edit Master subtitle style</a:t>
            </a:r>
            <a:endParaRPr/>
          </a:p>
        </p:txBody>
      </p:sp>
      <p:sp>
        <p:nvSpPr>
          <p:cNvPr id="356" name="Google Shape;356;p18"/>
          <p:cNvSpPr txBox="1">
            <a:spLocks noGrp="1"/>
          </p:cNvSpPr>
          <p:nvPr>
            <p:ph type="subTitle" idx="4"/>
          </p:nvPr>
        </p:nvSpPr>
        <p:spPr>
          <a:xfrm>
            <a:off x="2604871" y="1689777"/>
            <a:ext cx="7121200" cy="6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57" name="Google Shape;357;p18"/>
          <p:cNvSpPr txBox="1">
            <a:spLocks noGrp="1"/>
          </p:cNvSpPr>
          <p:nvPr>
            <p:ph type="subTitle" idx="5"/>
          </p:nvPr>
        </p:nvSpPr>
        <p:spPr>
          <a:xfrm>
            <a:off x="2604871" y="3316051"/>
            <a:ext cx="7121200" cy="6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58" name="Google Shape;358;p18"/>
          <p:cNvSpPr txBox="1">
            <a:spLocks noGrp="1"/>
          </p:cNvSpPr>
          <p:nvPr>
            <p:ph type="subTitle" idx="6"/>
          </p:nvPr>
        </p:nvSpPr>
        <p:spPr>
          <a:xfrm>
            <a:off x="2604871" y="4942324"/>
            <a:ext cx="7121200" cy="6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grpSp>
        <p:nvGrpSpPr>
          <p:cNvPr id="359" name="Google Shape;359;p18"/>
          <p:cNvGrpSpPr/>
          <p:nvPr/>
        </p:nvGrpSpPr>
        <p:grpSpPr>
          <a:xfrm rot="5400000" flipH="1">
            <a:off x="11059094" y="5725076"/>
            <a:ext cx="1699433" cy="566400"/>
            <a:chOff x="3529938" y="261475"/>
            <a:chExt cx="1274575" cy="424800"/>
          </a:xfrm>
        </p:grpSpPr>
        <p:sp>
          <p:nvSpPr>
            <p:cNvPr id="360" name="Google Shape;360;p18"/>
            <p:cNvSpPr/>
            <p:nvPr/>
          </p:nvSpPr>
          <p:spPr>
            <a:xfrm rot="5400000">
              <a:off x="3529938"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61" name="Google Shape;361;p18"/>
            <p:cNvSpPr/>
            <p:nvPr/>
          </p:nvSpPr>
          <p:spPr>
            <a:xfrm rot="5400000">
              <a:off x="3954825"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62" name="Google Shape;362;p18"/>
            <p:cNvSpPr/>
            <p:nvPr/>
          </p:nvSpPr>
          <p:spPr>
            <a:xfrm rot="5400000">
              <a:off x="4379713"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363" name="Google Shape;363;p18"/>
          <p:cNvGrpSpPr/>
          <p:nvPr/>
        </p:nvGrpSpPr>
        <p:grpSpPr>
          <a:xfrm rot="5400000">
            <a:off x="-93340" y="6131597"/>
            <a:ext cx="446589" cy="813467"/>
            <a:chOff x="376650" y="567400"/>
            <a:chExt cx="334942" cy="610100"/>
          </a:xfrm>
        </p:grpSpPr>
        <p:sp>
          <p:nvSpPr>
            <p:cNvPr id="364" name="Google Shape;364;p18"/>
            <p:cNvSpPr/>
            <p:nvPr/>
          </p:nvSpPr>
          <p:spPr>
            <a:xfrm rot="10800000" flipH="1">
              <a:off x="376650"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65" name="Google Shape;365;p18"/>
            <p:cNvSpPr/>
            <p:nvPr/>
          </p:nvSpPr>
          <p:spPr>
            <a:xfrm rot="10800000" flipH="1">
              <a:off x="655792"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66" name="Google Shape;366;p18"/>
            <p:cNvSpPr/>
            <p:nvPr/>
          </p:nvSpPr>
          <p:spPr>
            <a:xfrm rot="10800000" flipH="1">
              <a:off x="376650"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67" name="Google Shape;367;p18"/>
            <p:cNvSpPr/>
            <p:nvPr/>
          </p:nvSpPr>
          <p:spPr>
            <a:xfrm rot="10800000" flipH="1">
              <a:off x="655792"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68" name="Google Shape;368;p18"/>
            <p:cNvSpPr/>
            <p:nvPr/>
          </p:nvSpPr>
          <p:spPr>
            <a:xfrm rot="10800000" flipH="1">
              <a:off x="376650"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69" name="Google Shape;369;p18"/>
            <p:cNvSpPr/>
            <p:nvPr/>
          </p:nvSpPr>
          <p:spPr>
            <a:xfrm rot="10800000" flipH="1">
              <a:off x="655792"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
        <p:nvSpPr>
          <p:cNvPr id="2" name="Date Placeholder 1">
            <a:extLst>
              <a:ext uri="{FF2B5EF4-FFF2-40B4-BE49-F238E27FC236}">
                <a16:creationId xmlns:a16="http://schemas.microsoft.com/office/drawing/2014/main" id="{B6C85FEF-9F6A-ACA0-112E-DF4F5BD9BB72}"/>
              </a:ext>
            </a:extLst>
          </p:cNvPr>
          <p:cNvSpPr>
            <a:spLocks noGrp="1"/>
          </p:cNvSpPr>
          <p:nvPr>
            <p:ph type="dt" sz="half" idx="10"/>
          </p:nvPr>
        </p:nvSpPr>
        <p:spPr/>
        <p:txBody>
          <a:bodyPr/>
          <a:lstStyle/>
          <a:p>
            <a:fld id="{2E8A7A53-DE4C-4AA2-8129-15FA42FF0AA5}" type="datetime1">
              <a:rPr lang="en-US" smtClean="0"/>
              <a:t>11/16/2023</a:t>
            </a:fld>
            <a:endParaRPr lang="en-US"/>
          </a:p>
        </p:txBody>
      </p:sp>
      <p:sp>
        <p:nvSpPr>
          <p:cNvPr id="3" name="Slide Number Placeholder 2">
            <a:extLst>
              <a:ext uri="{FF2B5EF4-FFF2-40B4-BE49-F238E27FC236}">
                <a16:creationId xmlns:a16="http://schemas.microsoft.com/office/drawing/2014/main" id="{FB1FBE8C-9D95-9983-9CD4-203A53E11680}"/>
              </a:ext>
            </a:extLst>
          </p:cNvPr>
          <p:cNvSpPr>
            <a:spLocks noGrp="1"/>
          </p:cNvSpPr>
          <p:nvPr>
            <p:ph type="sldNum" sz="quarter" idx="11"/>
          </p:nvPr>
        </p:nvSpPr>
        <p:spPr/>
        <p:txBody>
          <a:bodyPr/>
          <a:lstStyle/>
          <a:p>
            <a:fld id="{B39356A9-431A-403F-8516-D1352AA92190}" type="slidenum">
              <a:rPr lang="en-US" smtClean="0"/>
              <a:t>‹#›</a:t>
            </a:fld>
            <a:endParaRPr lang="en-US"/>
          </a:p>
        </p:txBody>
      </p:sp>
    </p:spTree>
    <p:extLst>
      <p:ext uri="{BB962C8B-B14F-4D97-AF65-F5344CB8AC3E}">
        <p14:creationId xmlns:p14="http://schemas.microsoft.com/office/powerpoint/2010/main" val="4290119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70"/>
        <p:cNvGrpSpPr/>
        <p:nvPr/>
      </p:nvGrpSpPr>
      <p:grpSpPr>
        <a:xfrm>
          <a:off x="0" y="0"/>
          <a:ext cx="0" cy="0"/>
          <a:chOff x="0" y="0"/>
          <a:chExt cx="0" cy="0"/>
        </a:xfrm>
      </p:grpSpPr>
      <p:sp>
        <p:nvSpPr>
          <p:cNvPr id="371" name="Google Shape;371;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72" name="Google Shape;372;p19"/>
          <p:cNvSpPr txBox="1">
            <a:spLocks noGrp="1"/>
          </p:cNvSpPr>
          <p:nvPr>
            <p:ph type="subTitle" idx="1"/>
          </p:nvPr>
        </p:nvSpPr>
        <p:spPr>
          <a:xfrm>
            <a:off x="953467" y="1945167"/>
            <a:ext cx="4470800" cy="70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373" name="Google Shape;373;p19"/>
          <p:cNvSpPr txBox="1">
            <a:spLocks noGrp="1"/>
          </p:cNvSpPr>
          <p:nvPr>
            <p:ph type="subTitle" idx="2"/>
          </p:nvPr>
        </p:nvSpPr>
        <p:spPr>
          <a:xfrm>
            <a:off x="953468" y="2544767"/>
            <a:ext cx="4470800" cy="1370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74" name="Google Shape;374;p19"/>
          <p:cNvSpPr txBox="1">
            <a:spLocks noGrp="1"/>
          </p:cNvSpPr>
          <p:nvPr>
            <p:ph type="subTitle" idx="3"/>
          </p:nvPr>
        </p:nvSpPr>
        <p:spPr>
          <a:xfrm>
            <a:off x="6058229" y="2544767"/>
            <a:ext cx="4470800" cy="1370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75" name="Google Shape;375;p19"/>
          <p:cNvSpPr txBox="1">
            <a:spLocks noGrp="1"/>
          </p:cNvSpPr>
          <p:nvPr>
            <p:ph type="subTitle" idx="4"/>
          </p:nvPr>
        </p:nvSpPr>
        <p:spPr>
          <a:xfrm>
            <a:off x="953467" y="4571067"/>
            <a:ext cx="4470800" cy="1370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76" name="Google Shape;376;p19"/>
          <p:cNvSpPr txBox="1">
            <a:spLocks noGrp="1"/>
          </p:cNvSpPr>
          <p:nvPr>
            <p:ph type="subTitle" idx="5"/>
          </p:nvPr>
        </p:nvSpPr>
        <p:spPr>
          <a:xfrm>
            <a:off x="6058229" y="4571067"/>
            <a:ext cx="4470800" cy="1370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77" name="Google Shape;377;p19"/>
          <p:cNvSpPr txBox="1">
            <a:spLocks noGrp="1"/>
          </p:cNvSpPr>
          <p:nvPr>
            <p:ph type="subTitle" idx="6"/>
          </p:nvPr>
        </p:nvSpPr>
        <p:spPr>
          <a:xfrm>
            <a:off x="953467" y="3971467"/>
            <a:ext cx="4470800" cy="70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378" name="Google Shape;378;p19"/>
          <p:cNvSpPr txBox="1">
            <a:spLocks noGrp="1"/>
          </p:cNvSpPr>
          <p:nvPr>
            <p:ph type="subTitle" idx="7"/>
          </p:nvPr>
        </p:nvSpPr>
        <p:spPr>
          <a:xfrm>
            <a:off x="6058225" y="1945167"/>
            <a:ext cx="4470800" cy="70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379" name="Google Shape;379;p19"/>
          <p:cNvSpPr txBox="1">
            <a:spLocks noGrp="1"/>
          </p:cNvSpPr>
          <p:nvPr>
            <p:ph type="subTitle" idx="8"/>
          </p:nvPr>
        </p:nvSpPr>
        <p:spPr>
          <a:xfrm>
            <a:off x="6058225" y="3971467"/>
            <a:ext cx="4470800" cy="70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grpSp>
        <p:nvGrpSpPr>
          <p:cNvPr id="380" name="Google Shape;380;p19"/>
          <p:cNvGrpSpPr/>
          <p:nvPr/>
        </p:nvGrpSpPr>
        <p:grpSpPr>
          <a:xfrm>
            <a:off x="11496574" y="35600"/>
            <a:ext cx="1190969" cy="813467"/>
            <a:chOff x="2969550" y="392000"/>
            <a:chExt cx="893227" cy="610100"/>
          </a:xfrm>
        </p:grpSpPr>
        <p:sp>
          <p:nvSpPr>
            <p:cNvPr id="381" name="Google Shape;381;p19"/>
            <p:cNvSpPr/>
            <p:nvPr/>
          </p:nvSpPr>
          <p:spPr>
            <a:xfrm rot="10800000" flipH="1">
              <a:off x="2969550"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82" name="Google Shape;382;p19"/>
            <p:cNvSpPr/>
            <p:nvPr/>
          </p:nvSpPr>
          <p:spPr>
            <a:xfrm rot="10800000" flipH="1">
              <a:off x="3248692"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83" name="Google Shape;383;p19"/>
            <p:cNvSpPr/>
            <p:nvPr/>
          </p:nvSpPr>
          <p:spPr>
            <a:xfrm rot="10800000" flipH="1">
              <a:off x="3527834"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84" name="Google Shape;384;p19"/>
            <p:cNvSpPr/>
            <p:nvPr/>
          </p:nvSpPr>
          <p:spPr>
            <a:xfrm rot="10800000" flipH="1">
              <a:off x="3806977"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85" name="Google Shape;385;p19"/>
            <p:cNvSpPr/>
            <p:nvPr/>
          </p:nvSpPr>
          <p:spPr>
            <a:xfrm rot="10800000" flipH="1">
              <a:off x="2969550"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86" name="Google Shape;386;p19"/>
            <p:cNvSpPr/>
            <p:nvPr/>
          </p:nvSpPr>
          <p:spPr>
            <a:xfrm rot="10800000" flipH="1">
              <a:off x="3248692"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87" name="Google Shape;387;p19"/>
            <p:cNvSpPr/>
            <p:nvPr/>
          </p:nvSpPr>
          <p:spPr>
            <a:xfrm rot="10800000" flipH="1">
              <a:off x="3527834"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88" name="Google Shape;388;p19"/>
            <p:cNvSpPr/>
            <p:nvPr/>
          </p:nvSpPr>
          <p:spPr>
            <a:xfrm rot="10800000" flipH="1">
              <a:off x="3806977"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89" name="Google Shape;389;p19"/>
            <p:cNvSpPr/>
            <p:nvPr/>
          </p:nvSpPr>
          <p:spPr>
            <a:xfrm rot="10800000" flipH="1">
              <a:off x="2969550"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90" name="Google Shape;390;p19"/>
            <p:cNvSpPr/>
            <p:nvPr/>
          </p:nvSpPr>
          <p:spPr>
            <a:xfrm rot="10800000" flipH="1">
              <a:off x="3248692"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91" name="Google Shape;391;p19"/>
            <p:cNvSpPr/>
            <p:nvPr/>
          </p:nvSpPr>
          <p:spPr>
            <a:xfrm rot="10800000" flipH="1">
              <a:off x="3527834"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92" name="Google Shape;392;p19"/>
            <p:cNvSpPr/>
            <p:nvPr/>
          </p:nvSpPr>
          <p:spPr>
            <a:xfrm rot="10800000" flipH="1">
              <a:off x="3806977"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393" name="Google Shape;393;p19"/>
          <p:cNvGrpSpPr/>
          <p:nvPr/>
        </p:nvGrpSpPr>
        <p:grpSpPr>
          <a:xfrm>
            <a:off x="7860471" y="6351593"/>
            <a:ext cx="446589" cy="813467"/>
            <a:chOff x="376650" y="567400"/>
            <a:chExt cx="334942" cy="610100"/>
          </a:xfrm>
        </p:grpSpPr>
        <p:sp>
          <p:nvSpPr>
            <p:cNvPr id="394" name="Google Shape;394;p19"/>
            <p:cNvSpPr/>
            <p:nvPr/>
          </p:nvSpPr>
          <p:spPr>
            <a:xfrm rot="10800000" flipH="1">
              <a:off x="376650"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95" name="Google Shape;395;p19"/>
            <p:cNvSpPr/>
            <p:nvPr/>
          </p:nvSpPr>
          <p:spPr>
            <a:xfrm rot="10800000" flipH="1">
              <a:off x="655792"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96" name="Google Shape;396;p19"/>
            <p:cNvSpPr/>
            <p:nvPr/>
          </p:nvSpPr>
          <p:spPr>
            <a:xfrm rot="10800000" flipH="1">
              <a:off x="376650"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97" name="Google Shape;397;p19"/>
            <p:cNvSpPr/>
            <p:nvPr/>
          </p:nvSpPr>
          <p:spPr>
            <a:xfrm rot="10800000" flipH="1">
              <a:off x="655792"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98" name="Google Shape;398;p19"/>
            <p:cNvSpPr/>
            <p:nvPr/>
          </p:nvSpPr>
          <p:spPr>
            <a:xfrm rot="10800000" flipH="1">
              <a:off x="376650"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99" name="Google Shape;399;p19"/>
            <p:cNvSpPr/>
            <p:nvPr/>
          </p:nvSpPr>
          <p:spPr>
            <a:xfrm rot="10800000" flipH="1">
              <a:off x="655792"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400" name="Google Shape;400;p19"/>
          <p:cNvGrpSpPr/>
          <p:nvPr/>
        </p:nvGrpSpPr>
        <p:grpSpPr>
          <a:xfrm rot="10800000" flipH="1">
            <a:off x="10" y="6291593"/>
            <a:ext cx="2265951" cy="566400"/>
            <a:chOff x="3529938" y="261475"/>
            <a:chExt cx="1699463" cy="424800"/>
          </a:xfrm>
        </p:grpSpPr>
        <p:sp>
          <p:nvSpPr>
            <p:cNvPr id="401" name="Google Shape;401;p19"/>
            <p:cNvSpPr/>
            <p:nvPr/>
          </p:nvSpPr>
          <p:spPr>
            <a:xfrm rot="5400000">
              <a:off x="3529938"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02" name="Google Shape;402;p19"/>
            <p:cNvSpPr/>
            <p:nvPr/>
          </p:nvSpPr>
          <p:spPr>
            <a:xfrm rot="5400000">
              <a:off x="3954825"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03" name="Google Shape;403;p19"/>
            <p:cNvSpPr/>
            <p:nvPr/>
          </p:nvSpPr>
          <p:spPr>
            <a:xfrm rot="5400000">
              <a:off x="4379713"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04" name="Google Shape;404;p19"/>
            <p:cNvSpPr/>
            <p:nvPr/>
          </p:nvSpPr>
          <p:spPr>
            <a:xfrm rot="5400000">
              <a:off x="4804600"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
        <p:nvSpPr>
          <p:cNvPr id="2" name="Date Placeholder 1">
            <a:extLst>
              <a:ext uri="{FF2B5EF4-FFF2-40B4-BE49-F238E27FC236}">
                <a16:creationId xmlns:a16="http://schemas.microsoft.com/office/drawing/2014/main" id="{F01BEADC-4427-E636-0063-F0A16EFD8E45}"/>
              </a:ext>
            </a:extLst>
          </p:cNvPr>
          <p:cNvSpPr>
            <a:spLocks noGrp="1"/>
          </p:cNvSpPr>
          <p:nvPr>
            <p:ph type="dt" sz="half" idx="10"/>
          </p:nvPr>
        </p:nvSpPr>
        <p:spPr/>
        <p:txBody>
          <a:bodyPr/>
          <a:lstStyle/>
          <a:p>
            <a:fld id="{1A30A7D5-4D08-433C-9EED-6F3F4477FBEB}" type="datetime1">
              <a:rPr lang="en-US" smtClean="0"/>
              <a:t>11/16/2023</a:t>
            </a:fld>
            <a:endParaRPr lang="en-US"/>
          </a:p>
        </p:txBody>
      </p:sp>
      <p:sp>
        <p:nvSpPr>
          <p:cNvPr id="3" name="Slide Number Placeholder 2">
            <a:extLst>
              <a:ext uri="{FF2B5EF4-FFF2-40B4-BE49-F238E27FC236}">
                <a16:creationId xmlns:a16="http://schemas.microsoft.com/office/drawing/2014/main" id="{385A419B-E4D7-55B3-59EE-736D00366F39}"/>
              </a:ext>
            </a:extLst>
          </p:cNvPr>
          <p:cNvSpPr>
            <a:spLocks noGrp="1"/>
          </p:cNvSpPr>
          <p:nvPr>
            <p:ph type="sldNum" sz="quarter" idx="11"/>
          </p:nvPr>
        </p:nvSpPr>
        <p:spPr/>
        <p:txBody>
          <a:bodyPr/>
          <a:lstStyle/>
          <a:p>
            <a:fld id="{B39356A9-431A-403F-8516-D1352AA92190}" type="slidenum">
              <a:rPr lang="en-US" smtClean="0"/>
              <a:t>‹#›</a:t>
            </a:fld>
            <a:endParaRPr lang="en-US"/>
          </a:p>
        </p:txBody>
      </p:sp>
    </p:spTree>
    <p:extLst>
      <p:ext uri="{BB962C8B-B14F-4D97-AF65-F5344CB8AC3E}">
        <p14:creationId xmlns:p14="http://schemas.microsoft.com/office/powerpoint/2010/main" val="421661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405"/>
        <p:cNvGrpSpPr/>
        <p:nvPr/>
      </p:nvGrpSpPr>
      <p:grpSpPr>
        <a:xfrm>
          <a:off x="0" y="0"/>
          <a:ext cx="0" cy="0"/>
          <a:chOff x="0" y="0"/>
          <a:chExt cx="0" cy="0"/>
        </a:xfrm>
      </p:grpSpPr>
      <p:sp>
        <p:nvSpPr>
          <p:cNvPr id="406" name="Google Shape;406;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07" name="Google Shape;407;p20"/>
          <p:cNvSpPr txBox="1">
            <a:spLocks noGrp="1"/>
          </p:cNvSpPr>
          <p:nvPr>
            <p:ph type="subTitle" idx="1"/>
          </p:nvPr>
        </p:nvSpPr>
        <p:spPr>
          <a:xfrm>
            <a:off x="963433" y="2415351"/>
            <a:ext cx="3253200" cy="1407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408" name="Google Shape;408;p20"/>
          <p:cNvSpPr txBox="1">
            <a:spLocks noGrp="1"/>
          </p:cNvSpPr>
          <p:nvPr>
            <p:ph type="subTitle" idx="2"/>
          </p:nvPr>
        </p:nvSpPr>
        <p:spPr>
          <a:xfrm>
            <a:off x="4433380" y="2415351"/>
            <a:ext cx="3253200" cy="1407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409" name="Google Shape;409;p20"/>
          <p:cNvSpPr txBox="1">
            <a:spLocks noGrp="1"/>
          </p:cNvSpPr>
          <p:nvPr>
            <p:ph type="subTitle" idx="3"/>
          </p:nvPr>
        </p:nvSpPr>
        <p:spPr>
          <a:xfrm>
            <a:off x="7903327" y="2415351"/>
            <a:ext cx="3246400" cy="1407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410" name="Google Shape;410;p20"/>
          <p:cNvSpPr txBox="1">
            <a:spLocks noGrp="1"/>
          </p:cNvSpPr>
          <p:nvPr>
            <p:ph type="subTitle" idx="4"/>
          </p:nvPr>
        </p:nvSpPr>
        <p:spPr>
          <a:xfrm>
            <a:off x="963433" y="4728148"/>
            <a:ext cx="3253200" cy="1407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411" name="Google Shape;411;p20"/>
          <p:cNvSpPr txBox="1">
            <a:spLocks noGrp="1"/>
          </p:cNvSpPr>
          <p:nvPr>
            <p:ph type="subTitle" idx="5"/>
          </p:nvPr>
        </p:nvSpPr>
        <p:spPr>
          <a:xfrm>
            <a:off x="4433380" y="4728148"/>
            <a:ext cx="3253200" cy="1407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412" name="Google Shape;412;p20"/>
          <p:cNvSpPr txBox="1">
            <a:spLocks noGrp="1"/>
          </p:cNvSpPr>
          <p:nvPr>
            <p:ph type="subTitle" idx="6"/>
          </p:nvPr>
        </p:nvSpPr>
        <p:spPr>
          <a:xfrm>
            <a:off x="7903327" y="4728148"/>
            <a:ext cx="3246400" cy="1407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413" name="Google Shape;413;p20"/>
          <p:cNvSpPr txBox="1">
            <a:spLocks noGrp="1"/>
          </p:cNvSpPr>
          <p:nvPr>
            <p:ph type="subTitle" idx="7"/>
          </p:nvPr>
        </p:nvSpPr>
        <p:spPr>
          <a:xfrm>
            <a:off x="963433" y="1657833"/>
            <a:ext cx="3253200" cy="862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414" name="Google Shape;414;p20"/>
          <p:cNvSpPr txBox="1">
            <a:spLocks noGrp="1"/>
          </p:cNvSpPr>
          <p:nvPr>
            <p:ph type="subTitle" idx="8"/>
          </p:nvPr>
        </p:nvSpPr>
        <p:spPr>
          <a:xfrm>
            <a:off x="4433383" y="1657833"/>
            <a:ext cx="3253200" cy="862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415" name="Google Shape;415;p20"/>
          <p:cNvSpPr txBox="1">
            <a:spLocks noGrp="1"/>
          </p:cNvSpPr>
          <p:nvPr>
            <p:ph type="subTitle" idx="9"/>
          </p:nvPr>
        </p:nvSpPr>
        <p:spPr>
          <a:xfrm>
            <a:off x="7903331" y="1657833"/>
            <a:ext cx="3246400" cy="862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416" name="Google Shape;416;p20"/>
          <p:cNvSpPr txBox="1">
            <a:spLocks noGrp="1"/>
          </p:cNvSpPr>
          <p:nvPr>
            <p:ph type="subTitle" idx="13"/>
          </p:nvPr>
        </p:nvSpPr>
        <p:spPr>
          <a:xfrm>
            <a:off x="963433" y="3964764"/>
            <a:ext cx="3253200" cy="862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417" name="Google Shape;417;p20"/>
          <p:cNvSpPr txBox="1">
            <a:spLocks noGrp="1"/>
          </p:cNvSpPr>
          <p:nvPr>
            <p:ph type="subTitle" idx="14"/>
          </p:nvPr>
        </p:nvSpPr>
        <p:spPr>
          <a:xfrm>
            <a:off x="4431697" y="3964764"/>
            <a:ext cx="3253200" cy="862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418" name="Google Shape;418;p20"/>
          <p:cNvSpPr txBox="1">
            <a:spLocks noGrp="1"/>
          </p:cNvSpPr>
          <p:nvPr>
            <p:ph type="subTitle" idx="15"/>
          </p:nvPr>
        </p:nvSpPr>
        <p:spPr>
          <a:xfrm>
            <a:off x="7899963" y="3964764"/>
            <a:ext cx="3253200" cy="862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grpSp>
        <p:nvGrpSpPr>
          <p:cNvPr id="419" name="Google Shape;419;p20"/>
          <p:cNvGrpSpPr/>
          <p:nvPr/>
        </p:nvGrpSpPr>
        <p:grpSpPr>
          <a:xfrm>
            <a:off x="10344708" y="-274532"/>
            <a:ext cx="1190969" cy="813467"/>
            <a:chOff x="2969550" y="392000"/>
            <a:chExt cx="893227" cy="610100"/>
          </a:xfrm>
        </p:grpSpPr>
        <p:sp>
          <p:nvSpPr>
            <p:cNvPr id="420" name="Google Shape;420;p20"/>
            <p:cNvSpPr/>
            <p:nvPr/>
          </p:nvSpPr>
          <p:spPr>
            <a:xfrm rot="10800000" flipH="1">
              <a:off x="2969550"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21" name="Google Shape;421;p20"/>
            <p:cNvSpPr/>
            <p:nvPr/>
          </p:nvSpPr>
          <p:spPr>
            <a:xfrm rot="10800000" flipH="1">
              <a:off x="3248692"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22" name="Google Shape;422;p20"/>
            <p:cNvSpPr/>
            <p:nvPr/>
          </p:nvSpPr>
          <p:spPr>
            <a:xfrm rot="10800000" flipH="1">
              <a:off x="3527834"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23" name="Google Shape;423;p20"/>
            <p:cNvSpPr/>
            <p:nvPr/>
          </p:nvSpPr>
          <p:spPr>
            <a:xfrm rot="10800000" flipH="1">
              <a:off x="3806977"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24" name="Google Shape;424;p20"/>
            <p:cNvSpPr/>
            <p:nvPr/>
          </p:nvSpPr>
          <p:spPr>
            <a:xfrm rot="10800000" flipH="1">
              <a:off x="2969550"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25" name="Google Shape;425;p20"/>
            <p:cNvSpPr/>
            <p:nvPr/>
          </p:nvSpPr>
          <p:spPr>
            <a:xfrm rot="10800000" flipH="1">
              <a:off x="3248692"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26" name="Google Shape;426;p20"/>
            <p:cNvSpPr/>
            <p:nvPr/>
          </p:nvSpPr>
          <p:spPr>
            <a:xfrm rot="10800000" flipH="1">
              <a:off x="3527834"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27" name="Google Shape;427;p20"/>
            <p:cNvSpPr/>
            <p:nvPr/>
          </p:nvSpPr>
          <p:spPr>
            <a:xfrm rot="10800000" flipH="1">
              <a:off x="3806977"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28" name="Google Shape;428;p20"/>
            <p:cNvSpPr/>
            <p:nvPr/>
          </p:nvSpPr>
          <p:spPr>
            <a:xfrm rot="10800000" flipH="1">
              <a:off x="2969550"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29" name="Google Shape;429;p20"/>
            <p:cNvSpPr/>
            <p:nvPr/>
          </p:nvSpPr>
          <p:spPr>
            <a:xfrm rot="10800000" flipH="1">
              <a:off x="3248692"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30" name="Google Shape;430;p20"/>
            <p:cNvSpPr/>
            <p:nvPr/>
          </p:nvSpPr>
          <p:spPr>
            <a:xfrm rot="10800000" flipH="1">
              <a:off x="3527834"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31" name="Google Shape;431;p20"/>
            <p:cNvSpPr/>
            <p:nvPr/>
          </p:nvSpPr>
          <p:spPr>
            <a:xfrm rot="10800000" flipH="1">
              <a:off x="3806977"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432" name="Google Shape;432;p20"/>
          <p:cNvGrpSpPr/>
          <p:nvPr/>
        </p:nvGrpSpPr>
        <p:grpSpPr>
          <a:xfrm>
            <a:off x="72070" y="4165993"/>
            <a:ext cx="446589" cy="813467"/>
            <a:chOff x="376650" y="567400"/>
            <a:chExt cx="334942" cy="610100"/>
          </a:xfrm>
        </p:grpSpPr>
        <p:sp>
          <p:nvSpPr>
            <p:cNvPr id="433" name="Google Shape;433;p20"/>
            <p:cNvSpPr/>
            <p:nvPr/>
          </p:nvSpPr>
          <p:spPr>
            <a:xfrm rot="10800000" flipH="1">
              <a:off x="376650"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34" name="Google Shape;434;p20"/>
            <p:cNvSpPr/>
            <p:nvPr/>
          </p:nvSpPr>
          <p:spPr>
            <a:xfrm rot="10800000" flipH="1">
              <a:off x="655792"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35" name="Google Shape;435;p20"/>
            <p:cNvSpPr/>
            <p:nvPr/>
          </p:nvSpPr>
          <p:spPr>
            <a:xfrm rot="10800000" flipH="1">
              <a:off x="376650"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36" name="Google Shape;436;p20"/>
            <p:cNvSpPr/>
            <p:nvPr/>
          </p:nvSpPr>
          <p:spPr>
            <a:xfrm rot="10800000" flipH="1">
              <a:off x="655792"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37" name="Google Shape;437;p20"/>
            <p:cNvSpPr/>
            <p:nvPr/>
          </p:nvSpPr>
          <p:spPr>
            <a:xfrm rot="10800000" flipH="1">
              <a:off x="376650"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38" name="Google Shape;438;p20"/>
            <p:cNvSpPr/>
            <p:nvPr/>
          </p:nvSpPr>
          <p:spPr>
            <a:xfrm rot="10800000" flipH="1">
              <a:off x="655792"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439" name="Google Shape;439;p20"/>
          <p:cNvGrpSpPr/>
          <p:nvPr/>
        </p:nvGrpSpPr>
        <p:grpSpPr>
          <a:xfrm rot="10800000">
            <a:off x="10507345" y="6291593"/>
            <a:ext cx="1699433" cy="566400"/>
            <a:chOff x="3529938" y="261475"/>
            <a:chExt cx="1274575" cy="424800"/>
          </a:xfrm>
        </p:grpSpPr>
        <p:sp>
          <p:nvSpPr>
            <p:cNvPr id="440" name="Google Shape;440;p20"/>
            <p:cNvSpPr/>
            <p:nvPr/>
          </p:nvSpPr>
          <p:spPr>
            <a:xfrm rot="5400000">
              <a:off x="3529938"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41" name="Google Shape;441;p20"/>
            <p:cNvSpPr/>
            <p:nvPr/>
          </p:nvSpPr>
          <p:spPr>
            <a:xfrm rot="5400000">
              <a:off x="3954825"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42" name="Google Shape;442;p20"/>
            <p:cNvSpPr/>
            <p:nvPr/>
          </p:nvSpPr>
          <p:spPr>
            <a:xfrm rot="5400000">
              <a:off x="4379713"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
        <p:nvSpPr>
          <p:cNvPr id="2" name="Date Placeholder 1">
            <a:extLst>
              <a:ext uri="{FF2B5EF4-FFF2-40B4-BE49-F238E27FC236}">
                <a16:creationId xmlns:a16="http://schemas.microsoft.com/office/drawing/2014/main" id="{44368B90-E958-A7E7-1327-3DC6282BCBD8}"/>
              </a:ext>
            </a:extLst>
          </p:cNvPr>
          <p:cNvSpPr>
            <a:spLocks noGrp="1"/>
          </p:cNvSpPr>
          <p:nvPr>
            <p:ph type="dt" sz="half" idx="16"/>
          </p:nvPr>
        </p:nvSpPr>
        <p:spPr/>
        <p:txBody>
          <a:bodyPr/>
          <a:lstStyle/>
          <a:p>
            <a:fld id="{D03654C7-33C6-4798-8EEE-5AF1F418FC2F}" type="datetime1">
              <a:rPr lang="en-US" smtClean="0"/>
              <a:t>11/16/2023</a:t>
            </a:fld>
            <a:endParaRPr lang="en-US"/>
          </a:p>
        </p:txBody>
      </p:sp>
      <p:sp>
        <p:nvSpPr>
          <p:cNvPr id="3" name="Slide Number Placeholder 2">
            <a:extLst>
              <a:ext uri="{FF2B5EF4-FFF2-40B4-BE49-F238E27FC236}">
                <a16:creationId xmlns:a16="http://schemas.microsoft.com/office/drawing/2014/main" id="{D411A63D-05D5-DF3E-2570-95F040F83F4E}"/>
              </a:ext>
            </a:extLst>
          </p:cNvPr>
          <p:cNvSpPr>
            <a:spLocks noGrp="1"/>
          </p:cNvSpPr>
          <p:nvPr>
            <p:ph type="sldNum" sz="quarter" idx="17"/>
          </p:nvPr>
        </p:nvSpPr>
        <p:spPr/>
        <p:txBody>
          <a:bodyPr/>
          <a:lstStyle/>
          <a:p>
            <a:fld id="{B39356A9-431A-403F-8516-D1352AA92190}" type="slidenum">
              <a:rPr lang="en-US" smtClean="0"/>
              <a:t>‹#›</a:t>
            </a:fld>
            <a:endParaRPr lang="en-US"/>
          </a:p>
        </p:txBody>
      </p:sp>
    </p:spTree>
    <p:extLst>
      <p:ext uri="{BB962C8B-B14F-4D97-AF65-F5344CB8AC3E}">
        <p14:creationId xmlns:p14="http://schemas.microsoft.com/office/powerpoint/2010/main" val="11834444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443"/>
        <p:cNvGrpSpPr/>
        <p:nvPr/>
      </p:nvGrpSpPr>
      <p:grpSpPr>
        <a:xfrm>
          <a:off x="0" y="0"/>
          <a:ext cx="0" cy="0"/>
          <a:chOff x="0" y="0"/>
          <a:chExt cx="0" cy="0"/>
        </a:xfrm>
      </p:grpSpPr>
      <p:sp>
        <p:nvSpPr>
          <p:cNvPr id="444" name="Google Shape;444;p21"/>
          <p:cNvSpPr txBox="1">
            <a:spLocks noGrp="1"/>
          </p:cNvSpPr>
          <p:nvPr>
            <p:ph type="title" hasCustomPrompt="1"/>
          </p:nvPr>
        </p:nvSpPr>
        <p:spPr>
          <a:xfrm>
            <a:off x="960000" y="2710535"/>
            <a:ext cx="3220400" cy="1104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b="0">
                <a:solidFill>
                  <a:schemeClr val="dk2"/>
                </a:solidFill>
                <a:latin typeface="Raleway SemiBold"/>
                <a:ea typeface="Raleway SemiBold"/>
                <a:cs typeface="Raleway SemiBold"/>
                <a:sym typeface="Raleway SemiBold"/>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445" name="Google Shape;445;p21"/>
          <p:cNvSpPr txBox="1">
            <a:spLocks noGrp="1"/>
          </p:cNvSpPr>
          <p:nvPr>
            <p:ph type="subTitle" idx="1"/>
          </p:nvPr>
        </p:nvSpPr>
        <p:spPr>
          <a:xfrm>
            <a:off x="960000" y="3818135"/>
            <a:ext cx="3220400" cy="109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446" name="Google Shape;446;p21"/>
          <p:cNvSpPr txBox="1">
            <a:spLocks noGrp="1"/>
          </p:cNvSpPr>
          <p:nvPr>
            <p:ph type="title" idx="2" hasCustomPrompt="1"/>
          </p:nvPr>
        </p:nvSpPr>
        <p:spPr>
          <a:xfrm>
            <a:off x="4282111" y="2710533"/>
            <a:ext cx="3220400" cy="1104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b="0">
                <a:solidFill>
                  <a:schemeClr val="dk2"/>
                </a:solidFill>
                <a:latin typeface="Raleway SemiBold"/>
                <a:ea typeface="Raleway SemiBold"/>
                <a:cs typeface="Raleway SemiBold"/>
                <a:sym typeface="Raleway SemiBold"/>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447" name="Google Shape;447;p21"/>
          <p:cNvSpPr txBox="1">
            <a:spLocks noGrp="1"/>
          </p:cNvSpPr>
          <p:nvPr>
            <p:ph type="subTitle" idx="3"/>
          </p:nvPr>
        </p:nvSpPr>
        <p:spPr>
          <a:xfrm>
            <a:off x="4282115" y="3818135"/>
            <a:ext cx="3220400" cy="109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448" name="Google Shape;448;p21"/>
          <p:cNvSpPr txBox="1">
            <a:spLocks noGrp="1"/>
          </p:cNvSpPr>
          <p:nvPr>
            <p:ph type="title" idx="4" hasCustomPrompt="1"/>
          </p:nvPr>
        </p:nvSpPr>
        <p:spPr>
          <a:xfrm>
            <a:off x="7604223" y="2710533"/>
            <a:ext cx="3220400" cy="1104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b="0">
                <a:solidFill>
                  <a:schemeClr val="dk2"/>
                </a:solidFill>
                <a:latin typeface="Raleway SemiBold"/>
                <a:ea typeface="Raleway SemiBold"/>
                <a:cs typeface="Raleway SemiBold"/>
                <a:sym typeface="Raleway SemiBold"/>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449" name="Google Shape;449;p21"/>
          <p:cNvSpPr txBox="1">
            <a:spLocks noGrp="1"/>
          </p:cNvSpPr>
          <p:nvPr>
            <p:ph type="subTitle" idx="5"/>
          </p:nvPr>
        </p:nvSpPr>
        <p:spPr>
          <a:xfrm>
            <a:off x="7604229" y="3818133"/>
            <a:ext cx="3220400" cy="109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450" name="Google Shape;450;p21"/>
          <p:cNvSpPr txBox="1">
            <a:spLocks noGrp="1"/>
          </p:cNvSpPr>
          <p:nvPr>
            <p:ph type="title" idx="6"/>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grpSp>
        <p:nvGrpSpPr>
          <p:cNvPr id="451" name="Google Shape;451;p21"/>
          <p:cNvGrpSpPr/>
          <p:nvPr/>
        </p:nvGrpSpPr>
        <p:grpSpPr>
          <a:xfrm>
            <a:off x="10933734" y="-264403"/>
            <a:ext cx="1190969" cy="813467"/>
            <a:chOff x="2969550" y="392000"/>
            <a:chExt cx="893227" cy="610100"/>
          </a:xfrm>
        </p:grpSpPr>
        <p:sp>
          <p:nvSpPr>
            <p:cNvPr id="452" name="Google Shape;452;p21"/>
            <p:cNvSpPr/>
            <p:nvPr/>
          </p:nvSpPr>
          <p:spPr>
            <a:xfrm rot="10800000" flipH="1">
              <a:off x="2969550"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53" name="Google Shape;453;p21"/>
            <p:cNvSpPr/>
            <p:nvPr/>
          </p:nvSpPr>
          <p:spPr>
            <a:xfrm rot="10800000" flipH="1">
              <a:off x="3248692"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54" name="Google Shape;454;p21"/>
            <p:cNvSpPr/>
            <p:nvPr/>
          </p:nvSpPr>
          <p:spPr>
            <a:xfrm rot="10800000" flipH="1">
              <a:off x="3527834"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55" name="Google Shape;455;p21"/>
            <p:cNvSpPr/>
            <p:nvPr/>
          </p:nvSpPr>
          <p:spPr>
            <a:xfrm rot="10800000" flipH="1">
              <a:off x="3806977"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56" name="Google Shape;456;p21"/>
            <p:cNvSpPr/>
            <p:nvPr/>
          </p:nvSpPr>
          <p:spPr>
            <a:xfrm rot="10800000" flipH="1">
              <a:off x="2969550"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57" name="Google Shape;457;p21"/>
            <p:cNvSpPr/>
            <p:nvPr/>
          </p:nvSpPr>
          <p:spPr>
            <a:xfrm rot="10800000" flipH="1">
              <a:off x="3248692"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58" name="Google Shape;458;p21"/>
            <p:cNvSpPr/>
            <p:nvPr/>
          </p:nvSpPr>
          <p:spPr>
            <a:xfrm rot="10800000" flipH="1">
              <a:off x="3527834"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59" name="Google Shape;459;p21"/>
            <p:cNvSpPr/>
            <p:nvPr/>
          </p:nvSpPr>
          <p:spPr>
            <a:xfrm rot="10800000" flipH="1">
              <a:off x="3806977"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60" name="Google Shape;460;p21"/>
            <p:cNvSpPr/>
            <p:nvPr/>
          </p:nvSpPr>
          <p:spPr>
            <a:xfrm rot="10800000" flipH="1">
              <a:off x="2969550"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61" name="Google Shape;461;p21"/>
            <p:cNvSpPr/>
            <p:nvPr/>
          </p:nvSpPr>
          <p:spPr>
            <a:xfrm rot="10800000" flipH="1">
              <a:off x="3248692"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62" name="Google Shape;462;p21"/>
            <p:cNvSpPr/>
            <p:nvPr/>
          </p:nvSpPr>
          <p:spPr>
            <a:xfrm rot="10800000" flipH="1">
              <a:off x="3527834"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63" name="Google Shape;463;p21"/>
            <p:cNvSpPr/>
            <p:nvPr/>
          </p:nvSpPr>
          <p:spPr>
            <a:xfrm rot="10800000" flipH="1">
              <a:off x="3806977"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464" name="Google Shape;464;p21"/>
          <p:cNvGrpSpPr/>
          <p:nvPr/>
        </p:nvGrpSpPr>
        <p:grpSpPr>
          <a:xfrm rot="5400000">
            <a:off x="6104075" y="6108167"/>
            <a:ext cx="446589" cy="813467"/>
            <a:chOff x="376650" y="567400"/>
            <a:chExt cx="334942" cy="610100"/>
          </a:xfrm>
        </p:grpSpPr>
        <p:sp>
          <p:nvSpPr>
            <p:cNvPr id="465" name="Google Shape;465;p21"/>
            <p:cNvSpPr/>
            <p:nvPr/>
          </p:nvSpPr>
          <p:spPr>
            <a:xfrm rot="10800000" flipH="1">
              <a:off x="376650"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66" name="Google Shape;466;p21"/>
            <p:cNvSpPr/>
            <p:nvPr/>
          </p:nvSpPr>
          <p:spPr>
            <a:xfrm rot="10800000" flipH="1">
              <a:off x="655792"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67" name="Google Shape;467;p21"/>
            <p:cNvSpPr/>
            <p:nvPr/>
          </p:nvSpPr>
          <p:spPr>
            <a:xfrm rot="10800000" flipH="1">
              <a:off x="376650"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68" name="Google Shape;468;p21"/>
            <p:cNvSpPr/>
            <p:nvPr/>
          </p:nvSpPr>
          <p:spPr>
            <a:xfrm rot="10800000" flipH="1">
              <a:off x="655792"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69" name="Google Shape;469;p21"/>
            <p:cNvSpPr/>
            <p:nvPr/>
          </p:nvSpPr>
          <p:spPr>
            <a:xfrm rot="10800000" flipH="1">
              <a:off x="376650"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70" name="Google Shape;470;p21"/>
            <p:cNvSpPr/>
            <p:nvPr/>
          </p:nvSpPr>
          <p:spPr>
            <a:xfrm rot="10800000" flipH="1">
              <a:off x="655792"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471" name="Google Shape;471;p21"/>
          <p:cNvGrpSpPr/>
          <p:nvPr/>
        </p:nvGrpSpPr>
        <p:grpSpPr>
          <a:xfrm rot="-5400000" flipH="1">
            <a:off x="-566531" y="5725068"/>
            <a:ext cx="1699433" cy="566400"/>
            <a:chOff x="3529938" y="261475"/>
            <a:chExt cx="1274575" cy="424800"/>
          </a:xfrm>
        </p:grpSpPr>
        <p:sp>
          <p:nvSpPr>
            <p:cNvPr id="472" name="Google Shape;472;p21"/>
            <p:cNvSpPr/>
            <p:nvPr/>
          </p:nvSpPr>
          <p:spPr>
            <a:xfrm rot="5400000">
              <a:off x="3529938"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Open Sans"/>
                <a:ea typeface="Open Sans"/>
                <a:cs typeface="Open Sans"/>
                <a:sym typeface="Open Sans"/>
              </a:endParaRPr>
            </a:p>
          </p:txBody>
        </p:sp>
        <p:sp>
          <p:nvSpPr>
            <p:cNvPr id="473" name="Google Shape;473;p21"/>
            <p:cNvSpPr/>
            <p:nvPr/>
          </p:nvSpPr>
          <p:spPr>
            <a:xfrm rot="5400000">
              <a:off x="3954825"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74" name="Google Shape;474;p21"/>
            <p:cNvSpPr/>
            <p:nvPr/>
          </p:nvSpPr>
          <p:spPr>
            <a:xfrm rot="5400000">
              <a:off x="4379713"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
        <p:nvSpPr>
          <p:cNvPr id="2" name="Date Placeholder 1">
            <a:extLst>
              <a:ext uri="{FF2B5EF4-FFF2-40B4-BE49-F238E27FC236}">
                <a16:creationId xmlns:a16="http://schemas.microsoft.com/office/drawing/2014/main" id="{3615E0A3-1053-E506-0414-B5E5CDBF4E60}"/>
              </a:ext>
            </a:extLst>
          </p:cNvPr>
          <p:cNvSpPr>
            <a:spLocks noGrp="1"/>
          </p:cNvSpPr>
          <p:nvPr>
            <p:ph type="dt" sz="half" idx="10"/>
          </p:nvPr>
        </p:nvSpPr>
        <p:spPr/>
        <p:txBody>
          <a:bodyPr/>
          <a:lstStyle/>
          <a:p>
            <a:fld id="{4F962E62-2A3D-4564-B695-650A9C2F5E33}" type="datetime1">
              <a:rPr lang="en-US" smtClean="0"/>
              <a:t>11/16/2023</a:t>
            </a:fld>
            <a:endParaRPr lang="en-US"/>
          </a:p>
        </p:txBody>
      </p:sp>
      <p:sp>
        <p:nvSpPr>
          <p:cNvPr id="3" name="Slide Number Placeholder 2">
            <a:extLst>
              <a:ext uri="{FF2B5EF4-FFF2-40B4-BE49-F238E27FC236}">
                <a16:creationId xmlns:a16="http://schemas.microsoft.com/office/drawing/2014/main" id="{067D2738-2D64-6CB3-0185-56A6D137A657}"/>
              </a:ext>
            </a:extLst>
          </p:cNvPr>
          <p:cNvSpPr>
            <a:spLocks noGrp="1"/>
          </p:cNvSpPr>
          <p:nvPr>
            <p:ph type="sldNum" sz="quarter" idx="11"/>
          </p:nvPr>
        </p:nvSpPr>
        <p:spPr/>
        <p:txBody>
          <a:bodyPr/>
          <a:lstStyle/>
          <a:p>
            <a:fld id="{B39356A9-431A-403F-8516-D1352AA92190}" type="slidenum">
              <a:rPr lang="en-US" smtClean="0"/>
              <a:t>‹#›</a:t>
            </a:fld>
            <a:endParaRPr lang="en-US"/>
          </a:p>
        </p:txBody>
      </p:sp>
    </p:spTree>
    <p:extLst>
      <p:ext uri="{BB962C8B-B14F-4D97-AF65-F5344CB8AC3E}">
        <p14:creationId xmlns:p14="http://schemas.microsoft.com/office/powerpoint/2010/main" val="33386616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475"/>
        <p:cNvGrpSpPr/>
        <p:nvPr/>
      </p:nvGrpSpPr>
      <p:grpSpPr>
        <a:xfrm>
          <a:off x="0" y="0"/>
          <a:ext cx="0" cy="0"/>
          <a:chOff x="0" y="0"/>
          <a:chExt cx="0" cy="0"/>
        </a:xfrm>
      </p:grpSpPr>
      <p:sp>
        <p:nvSpPr>
          <p:cNvPr id="476" name="Google Shape;476;p2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grpSp>
        <p:nvGrpSpPr>
          <p:cNvPr id="477" name="Google Shape;477;p22"/>
          <p:cNvGrpSpPr/>
          <p:nvPr/>
        </p:nvGrpSpPr>
        <p:grpSpPr>
          <a:xfrm rot="5400000">
            <a:off x="1241960" y="6153864"/>
            <a:ext cx="446589" cy="813467"/>
            <a:chOff x="376650" y="567400"/>
            <a:chExt cx="334942" cy="610100"/>
          </a:xfrm>
        </p:grpSpPr>
        <p:sp>
          <p:nvSpPr>
            <p:cNvPr id="478" name="Google Shape;478;p22"/>
            <p:cNvSpPr/>
            <p:nvPr/>
          </p:nvSpPr>
          <p:spPr>
            <a:xfrm rot="10800000" flipH="1">
              <a:off x="376650"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79" name="Google Shape;479;p22"/>
            <p:cNvSpPr/>
            <p:nvPr/>
          </p:nvSpPr>
          <p:spPr>
            <a:xfrm rot="10800000" flipH="1">
              <a:off x="655792"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80" name="Google Shape;480;p22"/>
            <p:cNvSpPr/>
            <p:nvPr/>
          </p:nvSpPr>
          <p:spPr>
            <a:xfrm rot="10800000" flipH="1">
              <a:off x="376650"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81" name="Google Shape;481;p22"/>
            <p:cNvSpPr/>
            <p:nvPr/>
          </p:nvSpPr>
          <p:spPr>
            <a:xfrm rot="10800000" flipH="1">
              <a:off x="655792"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82" name="Google Shape;482;p22"/>
            <p:cNvSpPr/>
            <p:nvPr/>
          </p:nvSpPr>
          <p:spPr>
            <a:xfrm rot="10800000" flipH="1">
              <a:off x="376650"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83" name="Google Shape;483;p22"/>
            <p:cNvSpPr/>
            <p:nvPr/>
          </p:nvSpPr>
          <p:spPr>
            <a:xfrm rot="10800000" flipH="1">
              <a:off x="655792"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484" name="Google Shape;484;p22"/>
          <p:cNvGrpSpPr/>
          <p:nvPr/>
        </p:nvGrpSpPr>
        <p:grpSpPr>
          <a:xfrm rot="10800000">
            <a:off x="11072452" y="6304137"/>
            <a:ext cx="1132917" cy="566400"/>
            <a:chOff x="3954825" y="261475"/>
            <a:chExt cx="849688" cy="424800"/>
          </a:xfrm>
        </p:grpSpPr>
        <p:sp>
          <p:nvSpPr>
            <p:cNvPr id="485" name="Google Shape;485;p22"/>
            <p:cNvSpPr/>
            <p:nvPr/>
          </p:nvSpPr>
          <p:spPr>
            <a:xfrm rot="5400000">
              <a:off x="3954825"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86" name="Google Shape;486;p22"/>
            <p:cNvSpPr/>
            <p:nvPr/>
          </p:nvSpPr>
          <p:spPr>
            <a:xfrm rot="5400000">
              <a:off x="4379713"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487" name="Google Shape;487;p22"/>
          <p:cNvGrpSpPr/>
          <p:nvPr/>
        </p:nvGrpSpPr>
        <p:grpSpPr>
          <a:xfrm rot="5400000">
            <a:off x="11129273" y="306609"/>
            <a:ext cx="1190969" cy="813467"/>
            <a:chOff x="2969550" y="392000"/>
            <a:chExt cx="893227" cy="610100"/>
          </a:xfrm>
        </p:grpSpPr>
        <p:sp>
          <p:nvSpPr>
            <p:cNvPr id="488" name="Google Shape;488;p22"/>
            <p:cNvSpPr/>
            <p:nvPr/>
          </p:nvSpPr>
          <p:spPr>
            <a:xfrm rot="10800000" flipH="1">
              <a:off x="2969550"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89" name="Google Shape;489;p22"/>
            <p:cNvSpPr/>
            <p:nvPr/>
          </p:nvSpPr>
          <p:spPr>
            <a:xfrm rot="10800000" flipH="1">
              <a:off x="3248692"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90" name="Google Shape;490;p22"/>
            <p:cNvSpPr/>
            <p:nvPr/>
          </p:nvSpPr>
          <p:spPr>
            <a:xfrm rot="10800000" flipH="1">
              <a:off x="3527834"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91" name="Google Shape;491;p22"/>
            <p:cNvSpPr/>
            <p:nvPr/>
          </p:nvSpPr>
          <p:spPr>
            <a:xfrm rot="10800000" flipH="1">
              <a:off x="3806977"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92" name="Google Shape;492;p22"/>
            <p:cNvSpPr/>
            <p:nvPr/>
          </p:nvSpPr>
          <p:spPr>
            <a:xfrm rot="10800000" flipH="1">
              <a:off x="2969550"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93" name="Google Shape;493;p22"/>
            <p:cNvSpPr/>
            <p:nvPr/>
          </p:nvSpPr>
          <p:spPr>
            <a:xfrm rot="10800000" flipH="1">
              <a:off x="3248692"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94" name="Google Shape;494;p22"/>
            <p:cNvSpPr/>
            <p:nvPr/>
          </p:nvSpPr>
          <p:spPr>
            <a:xfrm rot="10800000" flipH="1">
              <a:off x="3527834"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95" name="Google Shape;495;p22"/>
            <p:cNvSpPr/>
            <p:nvPr/>
          </p:nvSpPr>
          <p:spPr>
            <a:xfrm rot="10800000" flipH="1">
              <a:off x="3806977"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96" name="Google Shape;496;p22"/>
            <p:cNvSpPr/>
            <p:nvPr/>
          </p:nvSpPr>
          <p:spPr>
            <a:xfrm rot="10800000" flipH="1">
              <a:off x="2969550"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97" name="Google Shape;497;p22"/>
            <p:cNvSpPr/>
            <p:nvPr/>
          </p:nvSpPr>
          <p:spPr>
            <a:xfrm rot="10800000" flipH="1">
              <a:off x="3248692"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98" name="Google Shape;498;p22"/>
            <p:cNvSpPr/>
            <p:nvPr/>
          </p:nvSpPr>
          <p:spPr>
            <a:xfrm rot="10800000" flipH="1">
              <a:off x="3527834"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99" name="Google Shape;499;p22"/>
            <p:cNvSpPr/>
            <p:nvPr/>
          </p:nvSpPr>
          <p:spPr>
            <a:xfrm rot="10800000" flipH="1">
              <a:off x="3806977"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
        <p:nvSpPr>
          <p:cNvPr id="2" name="Date Placeholder 1">
            <a:extLst>
              <a:ext uri="{FF2B5EF4-FFF2-40B4-BE49-F238E27FC236}">
                <a16:creationId xmlns:a16="http://schemas.microsoft.com/office/drawing/2014/main" id="{94D47005-6863-591D-16CB-50D2BB4FF932}"/>
              </a:ext>
            </a:extLst>
          </p:cNvPr>
          <p:cNvSpPr>
            <a:spLocks noGrp="1"/>
          </p:cNvSpPr>
          <p:nvPr>
            <p:ph type="dt" sz="half" idx="10"/>
          </p:nvPr>
        </p:nvSpPr>
        <p:spPr/>
        <p:txBody>
          <a:bodyPr/>
          <a:lstStyle/>
          <a:p>
            <a:fld id="{2AF37513-83BF-407F-8AB0-2424ED8F99E6}" type="datetime1">
              <a:rPr lang="en-US" smtClean="0"/>
              <a:t>11/16/2023</a:t>
            </a:fld>
            <a:endParaRPr lang="en-US"/>
          </a:p>
        </p:txBody>
      </p:sp>
      <p:sp>
        <p:nvSpPr>
          <p:cNvPr id="3" name="Slide Number Placeholder 2">
            <a:extLst>
              <a:ext uri="{FF2B5EF4-FFF2-40B4-BE49-F238E27FC236}">
                <a16:creationId xmlns:a16="http://schemas.microsoft.com/office/drawing/2014/main" id="{671A978D-41D6-CD54-ADCB-B87BDD0360D3}"/>
              </a:ext>
            </a:extLst>
          </p:cNvPr>
          <p:cNvSpPr>
            <a:spLocks noGrp="1"/>
          </p:cNvSpPr>
          <p:nvPr>
            <p:ph type="sldNum" sz="quarter" idx="11"/>
          </p:nvPr>
        </p:nvSpPr>
        <p:spPr/>
        <p:txBody>
          <a:bodyPr/>
          <a:lstStyle/>
          <a:p>
            <a:fld id="{B39356A9-431A-403F-8516-D1352AA92190}" type="slidenum">
              <a:rPr lang="en-US" smtClean="0"/>
              <a:t>‹#›</a:t>
            </a:fld>
            <a:endParaRPr lang="en-US"/>
          </a:p>
        </p:txBody>
      </p:sp>
    </p:spTree>
    <p:extLst>
      <p:ext uri="{BB962C8B-B14F-4D97-AF65-F5344CB8AC3E}">
        <p14:creationId xmlns:p14="http://schemas.microsoft.com/office/powerpoint/2010/main" val="156341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2"/>
        <p:cNvGrpSpPr/>
        <p:nvPr/>
      </p:nvGrpSpPr>
      <p:grpSpPr>
        <a:xfrm>
          <a:off x="0" y="0"/>
          <a:ext cx="0" cy="0"/>
          <a:chOff x="0" y="0"/>
          <a:chExt cx="0" cy="0"/>
        </a:xfrm>
      </p:grpSpPr>
      <p:sp>
        <p:nvSpPr>
          <p:cNvPr id="33" name="Google Shape;33;p3"/>
          <p:cNvSpPr txBox="1">
            <a:spLocks noGrp="1"/>
          </p:cNvSpPr>
          <p:nvPr>
            <p:ph type="title"/>
          </p:nvPr>
        </p:nvSpPr>
        <p:spPr>
          <a:xfrm>
            <a:off x="3189200" y="3287333"/>
            <a:ext cx="5813600" cy="1422800"/>
          </a:xfrm>
          <a:prstGeom prst="rect">
            <a:avLst/>
          </a:prstGeom>
        </p:spPr>
        <p:txBody>
          <a:bodyPr spcFirstLastPara="1" wrap="square" lIns="91425" tIns="91425" rIns="91425" bIns="91425" anchor="t" anchorCtr="0">
            <a:noAutofit/>
          </a:bodyPr>
          <a:lstStyle>
            <a:lvl1pPr lvl="0" algn="ctr">
              <a:spcBef>
                <a:spcPts val="0"/>
              </a:spcBef>
              <a:spcAft>
                <a:spcPts val="0"/>
              </a:spcAft>
              <a:buSzPts val="5000"/>
              <a:buNone/>
              <a:defRPr sz="6667"/>
            </a:lvl1pPr>
            <a:lvl2pPr lvl="1" algn="ctr">
              <a:spcBef>
                <a:spcPts val="0"/>
              </a:spcBef>
              <a:spcAft>
                <a:spcPts val="0"/>
              </a:spcAft>
              <a:buSzPts val="5000"/>
              <a:buNone/>
              <a:defRPr sz="6667"/>
            </a:lvl2pPr>
            <a:lvl3pPr lvl="2" algn="ctr">
              <a:spcBef>
                <a:spcPts val="0"/>
              </a:spcBef>
              <a:spcAft>
                <a:spcPts val="0"/>
              </a:spcAft>
              <a:buSzPts val="5000"/>
              <a:buNone/>
              <a:defRPr sz="6667"/>
            </a:lvl3pPr>
            <a:lvl4pPr lvl="3" algn="ctr">
              <a:spcBef>
                <a:spcPts val="0"/>
              </a:spcBef>
              <a:spcAft>
                <a:spcPts val="0"/>
              </a:spcAft>
              <a:buSzPts val="5000"/>
              <a:buNone/>
              <a:defRPr sz="6667"/>
            </a:lvl4pPr>
            <a:lvl5pPr lvl="4" algn="ctr">
              <a:spcBef>
                <a:spcPts val="0"/>
              </a:spcBef>
              <a:spcAft>
                <a:spcPts val="0"/>
              </a:spcAft>
              <a:buSzPts val="5000"/>
              <a:buNone/>
              <a:defRPr sz="6667"/>
            </a:lvl5pPr>
            <a:lvl6pPr lvl="5" algn="ctr">
              <a:spcBef>
                <a:spcPts val="0"/>
              </a:spcBef>
              <a:spcAft>
                <a:spcPts val="0"/>
              </a:spcAft>
              <a:buSzPts val="5000"/>
              <a:buNone/>
              <a:defRPr sz="6667"/>
            </a:lvl6pPr>
            <a:lvl7pPr lvl="6" algn="ctr">
              <a:spcBef>
                <a:spcPts val="0"/>
              </a:spcBef>
              <a:spcAft>
                <a:spcPts val="0"/>
              </a:spcAft>
              <a:buSzPts val="5000"/>
              <a:buNone/>
              <a:defRPr sz="6667"/>
            </a:lvl7pPr>
            <a:lvl8pPr lvl="7" algn="ctr">
              <a:spcBef>
                <a:spcPts val="0"/>
              </a:spcBef>
              <a:spcAft>
                <a:spcPts val="0"/>
              </a:spcAft>
              <a:buSzPts val="5000"/>
              <a:buNone/>
              <a:defRPr sz="6667"/>
            </a:lvl8pPr>
            <a:lvl9pPr lvl="8" algn="ctr">
              <a:spcBef>
                <a:spcPts val="0"/>
              </a:spcBef>
              <a:spcAft>
                <a:spcPts val="0"/>
              </a:spcAft>
              <a:buSzPts val="5000"/>
              <a:buNone/>
              <a:defRPr sz="6667"/>
            </a:lvl9pPr>
          </a:lstStyle>
          <a:p>
            <a:r>
              <a:rPr lang="en-US"/>
              <a:t>Click to edit Master title style</a:t>
            </a:r>
            <a:endParaRPr/>
          </a:p>
        </p:txBody>
      </p:sp>
      <p:sp>
        <p:nvSpPr>
          <p:cNvPr id="34" name="Google Shape;34;p3"/>
          <p:cNvSpPr txBox="1">
            <a:spLocks noGrp="1"/>
          </p:cNvSpPr>
          <p:nvPr>
            <p:ph type="title" idx="2" hasCustomPrompt="1"/>
          </p:nvPr>
        </p:nvSpPr>
        <p:spPr>
          <a:xfrm>
            <a:off x="5369533" y="2185385"/>
            <a:ext cx="1453200" cy="1019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667" b="0">
                <a:solidFill>
                  <a:schemeClr val="dk2"/>
                </a:solidFill>
                <a:latin typeface="Raleway SemiBold"/>
                <a:ea typeface="Raleway SemiBold"/>
                <a:cs typeface="Raleway SemiBold"/>
                <a:sym typeface="Raleway SemiBold"/>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grpSp>
        <p:nvGrpSpPr>
          <p:cNvPr id="35" name="Google Shape;35;p3"/>
          <p:cNvGrpSpPr/>
          <p:nvPr/>
        </p:nvGrpSpPr>
        <p:grpSpPr>
          <a:xfrm>
            <a:off x="10894968" y="5947533"/>
            <a:ext cx="1190969" cy="813467"/>
            <a:chOff x="2969550" y="392000"/>
            <a:chExt cx="893227" cy="610100"/>
          </a:xfrm>
        </p:grpSpPr>
        <p:sp>
          <p:nvSpPr>
            <p:cNvPr id="36" name="Google Shape;36;p3"/>
            <p:cNvSpPr/>
            <p:nvPr/>
          </p:nvSpPr>
          <p:spPr>
            <a:xfrm rot="10800000" flipH="1">
              <a:off x="2969550"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7" name="Google Shape;37;p3"/>
            <p:cNvSpPr/>
            <p:nvPr/>
          </p:nvSpPr>
          <p:spPr>
            <a:xfrm rot="10800000" flipH="1">
              <a:off x="3248692"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8" name="Google Shape;38;p3"/>
            <p:cNvSpPr/>
            <p:nvPr/>
          </p:nvSpPr>
          <p:spPr>
            <a:xfrm rot="10800000" flipH="1">
              <a:off x="3527834"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9" name="Google Shape;39;p3"/>
            <p:cNvSpPr/>
            <p:nvPr/>
          </p:nvSpPr>
          <p:spPr>
            <a:xfrm rot="10800000" flipH="1">
              <a:off x="3806977"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0" name="Google Shape;40;p3"/>
            <p:cNvSpPr/>
            <p:nvPr/>
          </p:nvSpPr>
          <p:spPr>
            <a:xfrm rot="10800000" flipH="1">
              <a:off x="2969550"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1" name="Google Shape;41;p3"/>
            <p:cNvSpPr/>
            <p:nvPr/>
          </p:nvSpPr>
          <p:spPr>
            <a:xfrm rot="10800000" flipH="1">
              <a:off x="3248692"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2" name="Google Shape;42;p3"/>
            <p:cNvSpPr/>
            <p:nvPr/>
          </p:nvSpPr>
          <p:spPr>
            <a:xfrm rot="10800000" flipH="1">
              <a:off x="3527834"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3" name="Google Shape;43;p3"/>
            <p:cNvSpPr/>
            <p:nvPr/>
          </p:nvSpPr>
          <p:spPr>
            <a:xfrm rot="10800000" flipH="1">
              <a:off x="3806977"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4" name="Google Shape;44;p3"/>
            <p:cNvSpPr/>
            <p:nvPr/>
          </p:nvSpPr>
          <p:spPr>
            <a:xfrm rot="10800000" flipH="1">
              <a:off x="2969550"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5" name="Google Shape;45;p3"/>
            <p:cNvSpPr/>
            <p:nvPr/>
          </p:nvSpPr>
          <p:spPr>
            <a:xfrm rot="10800000" flipH="1">
              <a:off x="3248692"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6" name="Google Shape;46;p3"/>
            <p:cNvSpPr/>
            <p:nvPr/>
          </p:nvSpPr>
          <p:spPr>
            <a:xfrm rot="10800000" flipH="1">
              <a:off x="3527834"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7" name="Google Shape;47;p3"/>
            <p:cNvSpPr/>
            <p:nvPr/>
          </p:nvSpPr>
          <p:spPr>
            <a:xfrm rot="10800000" flipH="1">
              <a:off x="3806977"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
        <p:nvSpPr>
          <p:cNvPr id="48" name="Google Shape;48;p3"/>
          <p:cNvSpPr/>
          <p:nvPr/>
        </p:nvSpPr>
        <p:spPr>
          <a:xfrm rot="5400000">
            <a:off x="5968200" y="6041800"/>
            <a:ext cx="255600" cy="1376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 name="Date Placeholder 2">
            <a:extLst>
              <a:ext uri="{FF2B5EF4-FFF2-40B4-BE49-F238E27FC236}">
                <a16:creationId xmlns:a16="http://schemas.microsoft.com/office/drawing/2014/main" id="{2C2ACB91-C181-C735-F46E-EC85BD174D2C}"/>
              </a:ext>
            </a:extLst>
          </p:cNvPr>
          <p:cNvSpPr>
            <a:spLocks noGrp="1"/>
          </p:cNvSpPr>
          <p:nvPr>
            <p:ph type="dt" sz="half" idx="10"/>
          </p:nvPr>
        </p:nvSpPr>
        <p:spPr/>
        <p:txBody>
          <a:bodyPr/>
          <a:lstStyle/>
          <a:p>
            <a:fld id="{7151877D-4A87-41FE-96B7-89727E20756B}" type="datetime1">
              <a:rPr lang="en-US" smtClean="0"/>
              <a:t>11/16/2023</a:t>
            </a:fld>
            <a:endParaRPr lang="en-US"/>
          </a:p>
        </p:txBody>
      </p:sp>
      <p:sp>
        <p:nvSpPr>
          <p:cNvPr id="4" name="Slide Number Placeholder 3">
            <a:extLst>
              <a:ext uri="{FF2B5EF4-FFF2-40B4-BE49-F238E27FC236}">
                <a16:creationId xmlns:a16="http://schemas.microsoft.com/office/drawing/2014/main" id="{012E66DD-D71B-3645-FFAD-8DD028772598}"/>
              </a:ext>
            </a:extLst>
          </p:cNvPr>
          <p:cNvSpPr>
            <a:spLocks noGrp="1"/>
          </p:cNvSpPr>
          <p:nvPr>
            <p:ph type="sldNum" sz="quarter" idx="11"/>
          </p:nvPr>
        </p:nvSpPr>
        <p:spPr/>
        <p:txBody>
          <a:bodyPr/>
          <a:lstStyle/>
          <a:p>
            <a:fld id="{B39356A9-431A-403F-8516-D1352AA92190}" type="slidenum">
              <a:rPr lang="en-US" smtClean="0"/>
              <a:t>‹#›</a:t>
            </a:fld>
            <a:endParaRPr lang="en-US"/>
          </a:p>
        </p:txBody>
      </p:sp>
    </p:spTree>
    <p:extLst>
      <p:ext uri="{BB962C8B-B14F-4D97-AF65-F5344CB8AC3E}">
        <p14:creationId xmlns:p14="http://schemas.microsoft.com/office/powerpoint/2010/main" val="37128704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514"/>
        <p:cNvGrpSpPr/>
        <p:nvPr/>
      </p:nvGrpSpPr>
      <p:grpSpPr>
        <a:xfrm>
          <a:off x="0" y="0"/>
          <a:ext cx="0" cy="0"/>
          <a:chOff x="0" y="0"/>
          <a:chExt cx="0" cy="0"/>
        </a:xfrm>
      </p:grpSpPr>
      <p:grpSp>
        <p:nvGrpSpPr>
          <p:cNvPr id="515" name="Google Shape;515;p24"/>
          <p:cNvGrpSpPr/>
          <p:nvPr/>
        </p:nvGrpSpPr>
        <p:grpSpPr>
          <a:xfrm>
            <a:off x="1898041" y="-263838"/>
            <a:ext cx="1190969" cy="813467"/>
            <a:chOff x="2969550" y="392000"/>
            <a:chExt cx="893227" cy="610100"/>
          </a:xfrm>
        </p:grpSpPr>
        <p:sp>
          <p:nvSpPr>
            <p:cNvPr id="516" name="Google Shape;516;p24"/>
            <p:cNvSpPr/>
            <p:nvPr/>
          </p:nvSpPr>
          <p:spPr>
            <a:xfrm rot="10800000" flipH="1">
              <a:off x="2969550"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17" name="Google Shape;517;p24"/>
            <p:cNvSpPr/>
            <p:nvPr/>
          </p:nvSpPr>
          <p:spPr>
            <a:xfrm rot="10800000" flipH="1">
              <a:off x="3248692"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18" name="Google Shape;518;p24"/>
            <p:cNvSpPr/>
            <p:nvPr/>
          </p:nvSpPr>
          <p:spPr>
            <a:xfrm rot="10800000" flipH="1">
              <a:off x="3527834"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19" name="Google Shape;519;p24"/>
            <p:cNvSpPr/>
            <p:nvPr/>
          </p:nvSpPr>
          <p:spPr>
            <a:xfrm rot="10800000" flipH="1">
              <a:off x="3806977"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20" name="Google Shape;520;p24"/>
            <p:cNvSpPr/>
            <p:nvPr/>
          </p:nvSpPr>
          <p:spPr>
            <a:xfrm rot="10800000" flipH="1">
              <a:off x="2969550"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21" name="Google Shape;521;p24"/>
            <p:cNvSpPr/>
            <p:nvPr/>
          </p:nvSpPr>
          <p:spPr>
            <a:xfrm rot="10800000" flipH="1">
              <a:off x="3248692"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22" name="Google Shape;522;p24"/>
            <p:cNvSpPr/>
            <p:nvPr/>
          </p:nvSpPr>
          <p:spPr>
            <a:xfrm rot="10800000" flipH="1">
              <a:off x="3527834"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23" name="Google Shape;523;p24"/>
            <p:cNvSpPr/>
            <p:nvPr/>
          </p:nvSpPr>
          <p:spPr>
            <a:xfrm rot="10800000" flipH="1">
              <a:off x="3806977"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24" name="Google Shape;524;p24"/>
            <p:cNvSpPr/>
            <p:nvPr/>
          </p:nvSpPr>
          <p:spPr>
            <a:xfrm rot="10800000" flipH="1">
              <a:off x="2969550"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25" name="Google Shape;525;p24"/>
            <p:cNvSpPr/>
            <p:nvPr/>
          </p:nvSpPr>
          <p:spPr>
            <a:xfrm rot="10800000" flipH="1">
              <a:off x="3248692"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26" name="Google Shape;526;p24"/>
            <p:cNvSpPr/>
            <p:nvPr/>
          </p:nvSpPr>
          <p:spPr>
            <a:xfrm rot="10800000" flipH="1">
              <a:off x="3527834"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27" name="Google Shape;527;p24"/>
            <p:cNvSpPr/>
            <p:nvPr/>
          </p:nvSpPr>
          <p:spPr>
            <a:xfrm rot="10800000" flipH="1">
              <a:off x="3806977"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528" name="Google Shape;528;p24"/>
          <p:cNvGrpSpPr/>
          <p:nvPr/>
        </p:nvGrpSpPr>
        <p:grpSpPr>
          <a:xfrm>
            <a:off x="11670471" y="5963927"/>
            <a:ext cx="446589" cy="813467"/>
            <a:chOff x="376650" y="567400"/>
            <a:chExt cx="334942" cy="610100"/>
          </a:xfrm>
        </p:grpSpPr>
        <p:sp>
          <p:nvSpPr>
            <p:cNvPr id="529" name="Google Shape;529;p24"/>
            <p:cNvSpPr/>
            <p:nvPr/>
          </p:nvSpPr>
          <p:spPr>
            <a:xfrm rot="10800000" flipH="1">
              <a:off x="376650"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30" name="Google Shape;530;p24"/>
            <p:cNvSpPr/>
            <p:nvPr/>
          </p:nvSpPr>
          <p:spPr>
            <a:xfrm rot="10800000" flipH="1">
              <a:off x="655792"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31" name="Google Shape;531;p24"/>
            <p:cNvSpPr/>
            <p:nvPr/>
          </p:nvSpPr>
          <p:spPr>
            <a:xfrm rot="10800000" flipH="1">
              <a:off x="376650"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32" name="Google Shape;532;p24"/>
            <p:cNvSpPr/>
            <p:nvPr/>
          </p:nvSpPr>
          <p:spPr>
            <a:xfrm rot="10800000" flipH="1">
              <a:off x="655792"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33" name="Google Shape;533;p24"/>
            <p:cNvSpPr/>
            <p:nvPr/>
          </p:nvSpPr>
          <p:spPr>
            <a:xfrm rot="10800000" flipH="1">
              <a:off x="376650"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34" name="Google Shape;534;p24"/>
            <p:cNvSpPr/>
            <p:nvPr/>
          </p:nvSpPr>
          <p:spPr>
            <a:xfrm rot="10800000" flipH="1">
              <a:off x="655792"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535" name="Google Shape;535;p24"/>
          <p:cNvGrpSpPr/>
          <p:nvPr/>
        </p:nvGrpSpPr>
        <p:grpSpPr>
          <a:xfrm rot="10800000" flipH="1">
            <a:off x="10" y="6291593"/>
            <a:ext cx="1699433" cy="566400"/>
            <a:chOff x="3529938" y="261475"/>
            <a:chExt cx="1274575" cy="424800"/>
          </a:xfrm>
        </p:grpSpPr>
        <p:sp>
          <p:nvSpPr>
            <p:cNvPr id="536" name="Google Shape;536;p24"/>
            <p:cNvSpPr/>
            <p:nvPr/>
          </p:nvSpPr>
          <p:spPr>
            <a:xfrm rot="5400000">
              <a:off x="3529938"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37" name="Google Shape;537;p24"/>
            <p:cNvSpPr/>
            <p:nvPr/>
          </p:nvSpPr>
          <p:spPr>
            <a:xfrm rot="5400000">
              <a:off x="3954825"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38" name="Google Shape;538;p24"/>
            <p:cNvSpPr/>
            <p:nvPr/>
          </p:nvSpPr>
          <p:spPr>
            <a:xfrm rot="5400000">
              <a:off x="4379713"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
        <p:nvSpPr>
          <p:cNvPr id="2" name="Date Placeholder 1">
            <a:extLst>
              <a:ext uri="{FF2B5EF4-FFF2-40B4-BE49-F238E27FC236}">
                <a16:creationId xmlns:a16="http://schemas.microsoft.com/office/drawing/2014/main" id="{FDB584ED-AA64-F82C-D066-C52B50226133}"/>
              </a:ext>
            </a:extLst>
          </p:cNvPr>
          <p:cNvSpPr>
            <a:spLocks noGrp="1"/>
          </p:cNvSpPr>
          <p:nvPr>
            <p:ph type="dt" sz="half" idx="10"/>
          </p:nvPr>
        </p:nvSpPr>
        <p:spPr/>
        <p:txBody>
          <a:bodyPr/>
          <a:lstStyle/>
          <a:p>
            <a:fld id="{C63F5B59-020C-40BB-B589-CFC87347D619}" type="datetime1">
              <a:rPr lang="en-US" smtClean="0"/>
              <a:t>11/16/2023</a:t>
            </a:fld>
            <a:endParaRPr lang="en-US"/>
          </a:p>
        </p:txBody>
      </p:sp>
      <p:sp>
        <p:nvSpPr>
          <p:cNvPr id="3" name="Slide Number Placeholder 2">
            <a:extLst>
              <a:ext uri="{FF2B5EF4-FFF2-40B4-BE49-F238E27FC236}">
                <a16:creationId xmlns:a16="http://schemas.microsoft.com/office/drawing/2014/main" id="{0B6E22F2-DFD3-ECE0-9E54-F3E6B47929F0}"/>
              </a:ext>
            </a:extLst>
          </p:cNvPr>
          <p:cNvSpPr>
            <a:spLocks noGrp="1"/>
          </p:cNvSpPr>
          <p:nvPr>
            <p:ph type="sldNum" sz="quarter" idx="11"/>
          </p:nvPr>
        </p:nvSpPr>
        <p:spPr/>
        <p:txBody>
          <a:bodyPr/>
          <a:lstStyle/>
          <a:p>
            <a:fld id="{B39356A9-431A-403F-8516-D1352AA92190}" type="slidenum">
              <a:rPr lang="en-US" smtClean="0"/>
              <a:t>‹#›</a:t>
            </a:fld>
            <a:endParaRPr lang="en-US"/>
          </a:p>
        </p:txBody>
      </p:sp>
    </p:spTree>
    <p:extLst>
      <p:ext uri="{BB962C8B-B14F-4D97-AF65-F5344CB8AC3E}">
        <p14:creationId xmlns:p14="http://schemas.microsoft.com/office/powerpoint/2010/main" val="6064457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539"/>
        <p:cNvGrpSpPr/>
        <p:nvPr/>
      </p:nvGrpSpPr>
      <p:grpSpPr>
        <a:xfrm>
          <a:off x="0" y="0"/>
          <a:ext cx="0" cy="0"/>
          <a:chOff x="0" y="0"/>
          <a:chExt cx="0" cy="0"/>
        </a:xfrm>
      </p:grpSpPr>
      <p:grpSp>
        <p:nvGrpSpPr>
          <p:cNvPr id="540" name="Google Shape;540;p25"/>
          <p:cNvGrpSpPr/>
          <p:nvPr/>
        </p:nvGrpSpPr>
        <p:grpSpPr>
          <a:xfrm rot="5400000">
            <a:off x="-470826" y="1813600"/>
            <a:ext cx="1190969" cy="813467"/>
            <a:chOff x="2969550" y="392000"/>
            <a:chExt cx="893227" cy="610100"/>
          </a:xfrm>
        </p:grpSpPr>
        <p:sp>
          <p:nvSpPr>
            <p:cNvPr id="541" name="Google Shape;541;p25"/>
            <p:cNvSpPr/>
            <p:nvPr/>
          </p:nvSpPr>
          <p:spPr>
            <a:xfrm rot="10800000" flipH="1">
              <a:off x="2969550"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42" name="Google Shape;542;p25"/>
            <p:cNvSpPr/>
            <p:nvPr/>
          </p:nvSpPr>
          <p:spPr>
            <a:xfrm rot="10800000" flipH="1">
              <a:off x="3248692"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43" name="Google Shape;543;p25"/>
            <p:cNvSpPr/>
            <p:nvPr/>
          </p:nvSpPr>
          <p:spPr>
            <a:xfrm rot="10800000" flipH="1">
              <a:off x="3527834"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44" name="Google Shape;544;p25"/>
            <p:cNvSpPr/>
            <p:nvPr/>
          </p:nvSpPr>
          <p:spPr>
            <a:xfrm rot="10800000" flipH="1">
              <a:off x="3806977"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45" name="Google Shape;545;p25"/>
            <p:cNvSpPr/>
            <p:nvPr/>
          </p:nvSpPr>
          <p:spPr>
            <a:xfrm rot="10800000" flipH="1">
              <a:off x="2969550"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46" name="Google Shape;546;p25"/>
            <p:cNvSpPr/>
            <p:nvPr/>
          </p:nvSpPr>
          <p:spPr>
            <a:xfrm rot="10800000" flipH="1">
              <a:off x="3248692"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47" name="Google Shape;547;p25"/>
            <p:cNvSpPr/>
            <p:nvPr/>
          </p:nvSpPr>
          <p:spPr>
            <a:xfrm rot="10800000" flipH="1">
              <a:off x="3527834"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48" name="Google Shape;548;p25"/>
            <p:cNvSpPr/>
            <p:nvPr/>
          </p:nvSpPr>
          <p:spPr>
            <a:xfrm rot="10800000" flipH="1">
              <a:off x="3806977"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49" name="Google Shape;549;p25"/>
            <p:cNvSpPr/>
            <p:nvPr/>
          </p:nvSpPr>
          <p:spPr>
            <a:xfrm rot="10800000" flipH="1">
              <a:off x="2969550"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50" name="Google Shape;550;p25"/>
            <p:cNvSpPr/>
            <p:nvPr/>
          </p:nvSpPr>
          <p:spPr>
            <a:xfrm rot="10800000" flipH="1">
              <a:off x="3248692"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51" name="Google Shape;551;p25"/>
            <p:cNvSpPr/>
            <p:nvPr/>
          </p:nvSpPr>
          <p:spPr>
            <a:xfrm rot="10800000" flipH="1">
              <a:off x="3527834"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52" name="Google Shape;552;p25"/>
            <p:cNvSpPr/>
            <p:nvPr/>
          </p:nvSpPr>
          <p:spPr>
            <a:xfrm rot="10800000" flipH="1">
              <a:off x="3806977"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553" name="Google Shape;553;p25"/>
          <p:cNvGrpSpPr/>
          <p:nvPr/>
        </p:nvGrpSpPr>
        <p:grpSpPr>
          <a:xfrm>
            <a:off x="4224238" y="6346260"/>
            <a:ext cx="446589" cy="813467"/>
            <a:chOff x="376650" y="567400"/>
            <a:chExt cx="334942" cy="610100"/>
          </a:xfrm>
        </p:grpSpPr>
        <p:sp>
          <p:nvSpPr>
            <p:cNvPr id="554" name="Google Shape;554;p25"/>
            <p:cNvSpPr/>
            <p:nvPr/>
          </p:nvSpPr>
          <p:spPr>
            <a:xfrm rot="10800000" flipH="1">
              <a:off x="376650"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55" name="Google Shape;555;p25"/>
            <p:cNvSpPr/>
            <p:nvPr/>
          </p:nvSpPr>
          <p:spPr>
            <a:xfrm rot="10800000" flipH="1">
              <a:off x="655792"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56" name="Google Shape;556;p25"/>
            <p:cNvSpPr/>
            <p:nvPr/>
          </p:nvSpPr>
          <p:spPr>
            <a:xfrm rot="10800000" flipH="1">
              <a:off x="376650"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57" name="Google Shape;557;p25"/>
            <p:cNvSpPr/>
            <p:nvPr/>
          </p:nvSpPr>
          <p:spPr>
            <a:xfrm rot="10800000" flipH="1">
              <a:off x="655792"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58" name="Google Shape;558;p25"/>
            <p:cNvSpPr/>
            <p:nvPr/>
          </p:nvSpPr>
          <p:spPr>
            <a:xfrm rot="10800000" flipH="1">
              <a:off x="376650"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59" name="Google Shape;559;p25"/>
            <p:cNvSpPr/>
            <p:nvPr/>
          </p:nvSpPr>
          <p:spPr>
            <a:xfrm rot="10800000" flipH="1">
              <a:off x="655792"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560" name="Google Shape;560;p25"/>
          <p:cNvGrpSpPr/>
          <p:nvPr/>
        </p:nvGrpSpPr>
        <p:grpSpPr>
          <a:xfrm rot="5400000" flipH="1">
            <a:off x="10775810" y="849760"/>
            <a:ext cx="2265951" cy="566400"/>
            <a:chOff x="3529938" y="261475"/>
            <a:chExt cx="1699463" cy="424800"/>
          </a:xfrm>
        </p:grpSpPr>
        <p:sp>
          <p:nvSpPr>
            <p:cNvPr id="561" name="Google Shape;561;p25"/>
            <p:cNvSpPr/>
            <p:nvPr/>
          </p:nvSpPr>
          <p:spPr>
            <a:xfrm rot="5400000">
              <a:off x="3529938"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62" name="Google Shape;562;p25"/>
            <p:cNvSpPr/>
            <p:nvPr/>
          </p:nvSpPr>
          <p:spPr>
            <a:xfrm rot="5400000">
              <a:off x="3954825"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63" name="Google Shape;563;p25"/>
            <p:cNvSpPr/>
            <p:nvPr/>
          </p:nvSpPr>
          <p:spPr>
            <a:xfrm rot="5400000">
              <a:off x="4379713"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64" name="Google Shape;564;p25"/>
            <p:cNvSpPr/>
            <p:nvPr/>
          </p:nvSpPr>
          <p:spPr>
            <a:xfrm rot="5400000">
              <a:off x="4804600"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
        <p:nvSpPr>
          <p:cNvPr id="2" name="Date Placeholder 1">
            <a:extLst>
              <a:ext uri="{FF2B5EF4-FFF2-40B4-BE49-F238E27FC236}">
                <a16:creationId xmlns:a16="http://schemas.microsoft.com/office/drawing/2014/main" id="{BBCF3C3D-AC1E-ED00-C8D5-99C705D9A6DB}"/>
              </a:ext>
            </a:extLst>
          </p:cNvPr>
          <p:cNvSpPr>
            <a:spLocks noGrp="1"/>
          </p:cNvSpPr>
          <p:nvPr>
            <p:ph type="dt" sz="half" idx="10"/>
          </p:nvPr>
        </p:nvSpPr>
        <p:spPr/>
        <p:txBody>
          <a:bodyPr/>
          <a:lstStyle/>
          <a:p>
            <a:fld id="{965035B3-37FC-45AD-A139-542D1320D28E}" type="datetime1">
              <a:rPr lang="en-US" smtClean="0"/>
              <a:t>11/16/2023</a:t>
            </a:fld>
            <a:endParaRPr lang="en-US"/>
          </a:p>
        </p:txBody>
      </p:sp>
      <p:sp>
        <p:nvSpPr>
          <p:cNvPr id="3" name="Slide Number Placeholder 2">
            <a:extLst>
              <a:ext uri="{FF2B5EF4-FFF2-40B4-BE49-F238E27FC236}">
                <a16:creationId xmlns:a16="http://schemas.microsoft.com/office/drawing/2014/main" id="{565595D4-3B75-B1BF-5A94-0A9862CF7733}"/>
              </a:ext>
            </a:extLst>
          </p:cNvPr>
          <p:cNvSpPr>
            <a:spLocks noGrp="1"/>
          </p:cNvSpPr>
          <p:nvPr>
            <p:ph type="sldNum" sz="quarter" idx="11"/>
          </p:nvPr>
        </p:nvSpPr>
        <p:spPr/>
        <p:txBody>
          <a:bodyPr/>
          <a:lstStyle/>
          <a:p>
            <a:fld id="{B39356A9-431A-403F-8516-D1352AA92190}" type="slidenum">
              <a:rPr lang="en-US" smtClean="0"/>
              <a:t>‹#›</a:t>
            </a:fld>
            <a:endParaRPr lang="en-US"/>
          </a:p>
        </p:txBody>
      </p:sp>
    </p:spTree>
    <p:extLst>
      <p:ext uri="{BB962C8B-B14F-4D97-AF65-F5344CB8AC3E}">
        <p14:creationId xmlns:p14="http://schemas.microsoft.com/office/powerpoint/2010/main" val="11004845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568"/>
        <p:cNvGrpSpPr/>
        <p:nvPr/>
      </p:nvGrpSpPr>
      <p:grpSpPr>
        <a:xfrm>
          <a:off x="0" y="0"/>
          <a:ext cx="0" cy="0"/>
          <a:chOff x="0" y="0"/>
          <a:chExt cx="0" cy="0"/>
        </a:xfrm>
      </p:grpSpPr>
    </p:spTree>
    <p:extLst>
      <p:ext uri="{BB962C8B-B14F-4D97-AF65-F5344CB8AC3E}">
        <p14:creationId xmlns:p14="http://schemas.microsoft.com/office/powerpoint/2010/main" val="2181166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569"/>
        <p:cNvGrpSpPr/>
        <p:nvPr/>
      </p:nvGrpSpPr>
      <p:grpSpPr>
        <a:xfrm>
          <a:off x="0" y="0"/>
          <a:ext cx="0" cy="0"/>
          <a:chOff x="0" y="0"/>
          <a:chExt cx="0" cy="0"/>
        </a:xfrm>
      </p:grpSpPr>
      <p:sp>
        <p:nvSpPr>
          <p:cNvPr id="570" name="Google Shape;570;p28"/>
          <p:cNvSpPr txBox="1">
            <a:spLocks noGrp="1"/>
          </p:cNvSpPr>
          <p:nvPr>
            <p:ph type="title"/>
          </p:nvPr>
        </p:nvSpPr>
        <p:spPr>
          <a:xfrm>
            <a:off x="955600" y="681367"/>
            <a:ext cx="10280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2416251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9"/>
        <p:cNvGrpSpPr/>
        <p:nvPr/>
      </p:nvGrpSpPr>
      <p:grpSpPr>
        <a:xfrm>
          <a:off x="0" y="0"/>
          <a:ext cx="0" cy="0"/>
          <a:chOff x="0" y="0"/>
          <a:chExt cx="0" cy="0"/>
        </a:xfrm>
      </p:grpSpPr>
      <p:sp>
        <p:nvSpPr>
          <p:cNvPr id="50" name="Google Shape;50;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atin typeface="Segoe UI" panose="020B0502040204020203" pitchFamily="34" charset="0"/>
                <a:cs typeface="Segoe UI" panose="020B0502040204020203" pitchFamily="34" charset="0"/>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r>
              <a:rPr lang="en-US"/>
              <a:t>Click to edit Master title style</a:t>
            </a:r>
            <a:endParaRPr/>
          </a:p>
        </p:txBody>
      </p:sp>
      <p:sp>
        <p:nvSpPr>
          <p:cNvPr id="51" name="Google Shape;51;p4"/>
          <p:cNvSpPr txBox="1">
            <a:spLocks noGrp="1"/>
          </p:cNvSpPr>
          <p:nvPr>
            <p:ph type="body" idx="1"/>
          </p:nvPr>
        </p:nvSpPr>
        <p:spPr>
          <a:xfrm>
            <a:off x="960000" y="1536633"/>
            <a:ext cx="4969200" cy="2169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Arial"/>
              <a:buChar char="●"/>
              <a:defRPr>
                <a:latin typeface="Segoe UI" panose="020B0502040204020203" pitchFamily="34" charset="0"/>
                <a:cs typeface="Segoe UI" panose="020B0502040204020203" pitchFamily="34" charset="0"/>
              </a:defRPr>
            </a:lvl1pPr>
            <a:lvl2pPr marL="1219170" lvl="1" indent="-423323" rtl="0">
              <a:lnSpc>
                <a:spcPct val="100000"/>
              </a:lnSpc>
              <a:spcBef>
                <a:spcPts val="0"/>
              </a:spcBef>
              <a:spcAft>
                <a:spcPts val="0"/>
              </a:spcAft>
              <a:buSzPts val="1400"/>
              <a:buFont typeface="Arial"/>
              <a:buChar char="○"/>
              <a:defRPr/>
            </a:lvl2pPr>
            <a:lvl3pPr marL="1828754" lvl="2" indent="-423323" rtl="0">
              <a:lnSpc>
                <a:spcPct val="100000"/>
              </a:lnSpc>
              <a:spcBef>
                <a:spcPts val="0"/>
              </a:spcBef>
              <a:spcAft>
                <a:spcPts val="0"/>
              </a:spcAft>
              <a:buSzPts val="1400"/>
              <a:buFont typeface="Arial"/>
              <a:buChar char="■"/>
              <a:defRPr/>
            </a:lvl3pPr>
            <a:lvl4pPr marL="2438339" lvl="3" indent="-423323" rtl="0">
              <a:lnSpc>
                <a:spcPct val="100000"/>
              </a:lnSpc>
              <a:spcBef>
                <a:spcPts val="0"/>
              </a:spcBef>
              <a:spcAft>
                <a:spcPts val="0"/>
              </a:spcAft>
              <a:buSzPts val="1400"/>
              <a:buFont typeface="Arial"/>
              <a:buChar char="●"/>
              <a:defRPr/>
            </a:lvl4pPr>
            <a:lvl5pPr marL="3047924" lvl="4" indent="-423323" rtl="0">
              <a:lnSpc>
                <a:spcPct val="100000"/>
              </a:lnSpc>
              <a:spcBef>
                <a:spcPts val="0"/>
              </a:spcBef>
              <a:spcAft>
                <a:spcPts val="0"/>
              </a:spcAft>
              <a:buSzPts val="1400"/>
              <a:buFont typeface="Arial"/>
              <a:buChar char="○"/>
              <a:defRPr/>
            </a:lvl5pPr>
            <a:lvl6pPr marL="3657509" lvl="5" indent="-423323" rtl="0">
              <a:lnSpc>
                <a:spcPct val="100000"/>
              </a:lnSpc>
              <a:spcBef>
                <a:spcPts val="0"/>
              </a:spcBef>
              <a:spcAft>
                <a:spcPts val="0"/>
              </a:spcAft>
              <a:buSzPts val="1400"/>
              <a:buFont typeface="Arial"/>
              <a:buChar char="■"/>
              <a:defRPr/>
            </a:lvl6pPr>
            <a:lvl7pPr marL="4267093" lvl="6" indent="-423323" rtl="0">
              <a:lnSpc>
                <a:spcPct val="100000"/>
              </a:lnSpc>
              <a:spcBef>
                <a:spcPts val="0"/>
              </a:spcBef>
              <a:spcAft>
                <a:spcPts val="0"/>
              </a:spcAft>
              <a:buSzPts val="1400"/>
              <a:buFont typeface="Arial"/>
              <a:buChar char="●"/>
              <a:defRPr/>
            </a:lvl7pPr>
            <a:lvl8pPr marL="4876678" lvl="7" indent="-423323" rtl="0">
              <a:lnSpc>
                <a:spcPct val="100000"/>
              </a:lnSpc>
              <a:spcBef>
                <a:spcPts val="0"/>
              </a:spcBef>
              <a:spcAft>
                <a:spcPts val="0"/>
              </a:spcAft>
              <a:buSzPts val="1400"/>
              <a:buFont typeface="Arial"/>
              <a:buChar char="○"/>
              <a:defRPr/>
            </a:lvl8pPr>
            <a:lvl9pPr marL="5486263" lvl="8" indent="-423323" rtl="0">
              <a:lnSpc>
                <a:spcPct val="100000"/>
              </a:lnSpc>
              <a:spcBef>
                <a:spcPts val="0"/>
              </a:spcBef>
              <a:spcAft>
                <a:spcPts val="0"/>
              </a:spcAft>
              <a:buSzPts val="1400"/>
              <a:buFont typeface="Arial"/>
              <a:buChar char="■"/>
              <a:defRPr/>
            </a:lvl9pPr>
          </a:lstStyle>
          <a:p>
            <a:pPr lvl="0"/>
            <a:r>
              <a:rPr lang="en-US"/>
              <a:t>Click to edit Master text styles</a:t>
            </a:r>
          </a:p>
        </p:txBody>
      </p:sp>
      <p:sp>
        <p:nvSpPr>
          <p:cNvPr id="3" name="Date Placeholder 2">
            <a:extLst>
              <a:ext uri="{FF2B5EF4-FFF2-40B4-BE49-F238E27FC236}">
                <a16:creationId xmlns:a16="http://schemas.microsoft.com/office/drawing/2014/main" id="{9E656381-0238-5B55-760F-C7821CD893A9}"/>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fld id="{BD0B58E8-2655-4E4E-B999-CBA42F382521}" type="datetime1">
              <a:rPr lang="en-US" smtClean="0"/>
              <a:pPr/>
              <a:t>11/16/2023</a:t>
            </a:fld>
            <a:endParaRPr lang="en-US"/>
          </a:p>
        </p:txBody>
      </p:sp>
      <p:sp>
        <p:nvSpPr>
          <p:cNvPr id="4" name="Slide Number Placeholder 3">
            <a:extLst>
              <a:ext uri="{FF2B5EF4-FFF2-40B4-BE49-F238E27FC236}">
                <a16:creationId xmlns:a16="http://schemas.microsoft.com/office/drawing/2014/main" id="{AE5699E7-29B4-9D18-5864-FDC2A2E47337}"/>
              </a:ext>
            </a:extLst>
          </p:cNvPr>
          <p:cNvSpPr>
            <a:spLocks noGrp="1"/>
          </p:cNvSpPr>
          <p:nvPr>
            <p:ph type="sldNum" sz="quarter" idx="11"/>
          </p:nvPr>
        </p:nvSpPr>
        <p:spPr>
          <a:xfrm>
            <a:off x="9144000" y="6356350"/>
            <a:ext cx="2743200" cy="365125"/>
          </a:xfrm>
        </p:spPr>
        <p:txBody>
          <a:bodyPr/>
          <a:lstStyle>
            <a:lvl1pPr>
              <a:defRPr>
                <a:latin typeface="Segoe UI" panose="020B0502040204020203" pitchFamily="34" charset="0"/>
                <a:cs typeface="Segoe UI" panose="020B0502040204020203" pitchFamily="34" charset="0"/>
              </a:defRPr>
            </a:lvl1pPr>
          </a:lstStyle>
          <a:p>
            <a:fld id="{B39356A9-431A-403F-8516-D1352AA92190}" type="slidenum">
              <a:rPr lang="en-US" smtClean="0"/>
              <a:pPr/>
              <a:t>‹#›</a:t>
            </a:fld>
            <a:endParaRPr lang="en-US"/>
          </a:p>
        </p:txBody>
      </p:sp>
    </p:spTree>
    <p:extLst>
      <p:ext uri="{BB962C8B-B14F-4D97-AF65-F5344CB8AC3E}">
        <p14:creationId xmlns:p14="http://schemas.microsoft.com/office/powerpoint/2010/main" val="3994870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52"/>
        <p:cNvGrpSpPr/>
        <p:nvPr/>
      </p:nvGrpSpPr>
      <p:grpSpPr>
        <a:xfrm>
          <a:off x="0" y="0"/>
          <a:ext cx="0" cy="0"/>
          <a:chOff x="0" y="0"/>
          <a:chExt cx="0" cy="0"/>
        </a:xfrm>
      </p:grpSpPr>
      <p:sp>
        <p:nvSpPr>
          <p:cNvPr id="53" name="Google Shape;53;p5"/>
          <p:cNvSpPr txBox="1">
            <a:spLocks noGrp="1"/>
          </p:cNvSpPr>
          <p:nvPr>
            <p:ph type="subTitle" idx="1"/>
          </p:nvPr>
        </p:nvSpPr>
        <p:spPr>
          <a:xfrm>
            <a:off x="959984" y="2073967"/>
            <a:ext cx="3876800" cy="9512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400"/>
              <a:buFont typeface="Raleway"/>
              <a:buNone/>
              <a:defRPr sz="2400" b="1">
                <a:solidFill>
                  <a:schemeClr val="dk1"/>
                </a:solidFill>
                <a:latin typeface="Raleway"/>
                <a:ea typeface="Raleway"/>
                <a:cs typeface="Raleway"/>
                <a:sym typeface="Raleway"/>
              </a:defRPr>
            </a:lvl1pPr>
            <a:lvl2pPr lvl="1"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54" name="Google Shape;54;p5"/>
          <p:cNvSpPr txBox="1">
            <a:spLocks noGrp="1"/>
          </p:cNvSpPr>
          <p:nvPr>
            <p:ph type="subTitle" idx="2"/>
          </p:nvPr>
        </p:nvSpPr>
        <p:spPr>
          <a:xfrm>
            <a:off x="5833151" y="2073967"/>
            <a:ext cx="3876800" cy="95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55" name="Google Shape;55;p5"/>
          <p:cNvSpPr txBox="1">
            <a:spLocks noGrp="1"/>
          </p:cNvSpPr>
          <p:nvPr>
            <p:ph type="subTitle" idx="3"/>
          </p:nvPr>
        </p:nvSpPr>
        <p:spPr>
          <a:xfrm>
            <a:off x="959984" y="3030333"/>
            <a:ext cx="3876800" cy="218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56" name="Google Shape;56;p5"/>
          <p:cNvSpPr txBox="1">
            <a:spLocks noGrp="1"/>
          </p:cNvSpPr>
          <p:nvPr>
            <p:ph type="subTitle" idx="4"/>
          </p:nvPr>
        </p:nvSpPr>
        <p:spPr>
          <a:xfrm>
            <a:off x="5833151" y="3030333"/>
            <a:ext cx="3876800" cy="218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57" name="Google Shape;57;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grpSp>
        <p:nvGrpSpPr>
          <p:cNvPr id="58" name="Google Shape;58;p5"/>
          <p:cNvGrpSpPr/>
          <p:nvPr/>
        </p:nvGrpSpPr>
        <p:grpSpPr>
          <a:xfrm rot="10800000" flipH="1">
            <a:off x="4836800" y="6291609"/>
            <a:ext cx="1699433" cy="566400"/>
            <a:chOff x="3529938" y="261475"/>
            <a:chExt cx="1274575" cy="424800"/>
          </a:xfrm>
        </p:grpSpPr>
        <p:sp>
          <p:nvSpPr>
            <p:cNvPr id="59" name="Google Shape;59;p5"/>
            <p:cNvSpPr/>
            <p:nvPr/>
          </p:nvSpPr>
          <p:spPr>
            <a:xfrm rot="5400000">
              <a:off x="3529938"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60" name="Google Shape;60;p5"/>
            <p:cNvSpPr/>
            <p:nvPr/>
          </p:nvSpPr>
          <p:spPr>
            <a:xfrm rot="5400000">
              <a:off x="3954825"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61" name="Google Shape;61;p5"/>
            <p:cNvSpPr/>
            <p:nvPr/>
          </p:nvSpPr>
          <p:spPr>
            <a:xfrm rot="5400000">
              <a:off x="4379713"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62" name="Google Shape;62;p5"/>
          <p:cNvGrpSpPr/>
          <p:nvPr/>
        </p:nvGrpSpPr>
        <p:grpSpPr>
          <a:xfrm rot="5400000">
            <a:off x="11114370" y="3969333"/>
            <a:ext cx="1190969" cy="813467"/>
            <a:chOff x="2969550" y="392000"/>
            <a:chExt cx="893227" cy="610100"/>
          </a:xfrm>
        </p:grpSpPr>
        <p:sp>
          <p:nvSpPr>
            <p:cNvPr id="63" name="Google Shape;63;p5"/>
            <p:cNvSpPr/>
            <p:nvPr/>
          </p:nvSpPr>
          <p:spPr>
            <a:xfrm rot="10800000" flipH="1">
              <a:off x="2969550"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64" name="Google Shape;64;p5"/>
            <p:cNvSpPr/>
            <p:nvPr/>
          </p:nvSpPr>
          <p:spPr>
            <a:xfrm rot="10800000" flipH="1">
              <a:off x="3248692"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65" name="Google Shape;65;p5"/>
            <p:cNvSpPr/>
            <p:nvPr/>
          </p:nvSpPr>
          <p:spPr>
            <a:xfrm rot="10800000" flipH="1">
              <a:off x="3527834"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66" name="Google Shape;66;p5"/>
            <p:cNvSpPr/>
            <p:nvPr/>
          </p:nvSpPr>
          <p:spPr>
            <a:xfrm rot="10800000" flipH="1">
              <a:off x="3806977"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67" name="Google Shape;67;p5"/>
            <p:cNvSpPr/>
            <p:nvPr/>
          </p:nvSpPr>
          <p:spPr>
            <a:xfrm rot="10800000" flipH="1">
              <a:off x="2969550"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68" name="Google Shape;68;p5"/>
            <p:cNvSpPr/>
            <p:nvPr/>
          </p:nvSpPr>
          <p:spPr>
            <a:xfrm rot="10800000" flipH="1">
              <a:off x="3248692"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69" name="Google Shape;69;p5"/>
            <p:cNvSpPr/>
            <p:nvPr/>
          </p:nvSpPr>
          <p:spPr>
            <a:xfrm rot="10800000" flipH="1">
              <a:off x="3527834"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70" name="Google Shape;70;p5"/>
            <p:cNvSpPr/>
            <p:nvPr/>
          </p:nvSpPr>
          <p:spPr>
            <a:xfrm rot="10800000" flipH="1">
              <a:off x="3806977"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71" name="Google Shape;71;p5"/>
            <p:cNvSpPr/>
            <p:nvPr/>
          </p:nvSpPr>
          <p:spPr>
            <a:xfrm rot="10800000" flipH="1">
              <a:off x="2969550"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72" name="Google Shape;72;p5"/>
            <p:cNvSpPr/>
            <p:nvPr/>
          </p:nvSpPr>
          <p:spPr>
            <a:xfrm rot="10800000" flipH="1">
              <a:off x="3248692"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73" name="Google Shape;73;p5"/>
            <p:cNvSpPr/>
            <p:nvPr/>
          </p:nvSpPr>
          <p:spPr>
            <a:xfrm rot="10800000" flipH="1">
              <a:off x="3527834"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74" name="Google Shape;74;p5"/>
            <p:cNvSpPr/>
            <p:nvPr/>
          </p:nvSpPr>
          <p:spPr>
            <a:xfrm rot="10800000" flipH="1">
              <a:off x="3806977"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75" name="Google Shape;75;p5"/>
          <p:cNvGrpSpPr/>
          <p:nvPr/>
        </p:nvGrpSpPr>
        <p:grpSpPr>
          <a:xfrm>
            <a:off x="82704" y="87116"/>
            <a:ext cx="446589" cy="813467"/>
            <a:chOff x="376650" y="567400"/>
            <a:chExt cx="334942" cy="610100"/>
          </a:xfrm>
        </p:grpSpPr>
        <p:sp>
          <p:nvSpPr>
            <p:cNvPr id="76" name="Google Shape;76;p5"/>
            <p:cNvSpPr/>
            <p:nvPr/>
          </p:nvSpPr>
          <p:spPr>
            <a:xfrm rot="10800000" flipH="1">
              <a:off x="376650"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77" name="Google Shape;77;p5"/>
            <p:cNvSpPr/>
            <p:nvPr/>
          </p:nvSpPr>
          <p:spPr>
            <a:xfrm rot="10800000" flipH="1">
              <a:off x="655792"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78" name="Google Shape;78;p5"/>
            <p:cNvSpPr/>
            <p:nvPr/>
          </p:nvSpPr>
          <p:spPr>
            <a:xfrm rot="10800000" flipH="1">
              <a:off x="376650"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79" name="Google Shape;79;p5"/>
            <p:cNvSpPr/>
            <p:nvPr/>
          </p:nvSpPr>
          <p:spPr>
            <a:xfrm rot="10800000" flipH="1">
              <a:off x="655792"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80" name="Google Shape;80;p5"/>
            <p:cNvSpPr/>
            <p:nvPr/>
          </p:nvSpPr>
          <p:spPr>
            <a:xfrm rot="10800000" flipH="1">
              <a:off x="376650"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81" name="Google Shape;81;p5"/>
            <p:cNvSpPr/>
            <p:nvPr/>
          </p:nvSpPr>
          <p:spPr>
            <a:xfrm rot="10800000" flipH="1">
              <a:off x="655792"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
        <p:nvSpPr>
          <p:cNvPr id="2" name="Date Placeholder 1">
            <a:extLst>
              <a:ext uri="{FF2B5EF4-FFF2-40B4-BE49-F238E27FC236}">
                <a16:creationId xmlns:a16="http://schemas.microsoft.com/office/drawing/2014/main" id="{B76ACB38-CF0A-798D-9BE8-05329DE00610}"/>
              </a:ext>
            </a:extLst>
          </p:cNvPr>
          <p:cNvSpPr>
            <a:spLocks noGrp="1"/>
          </p:cNvSpPr>
          <p:nvPr>
            <p:ph type="dt" sz="half" idx="10"/>
          </p:nvPr>
        </p:nvSpPr>
        <p:spPr/>
        <p:txBody>
          <a:bodyPr/>
          <a:lstStyle/>
          <a:p>
            <a:fld id="{40F0CA18-E97C-42E0-ADB6-36655F4AA0D6}" type="datetime1">
              <a:rPr lang="en-US" smtClean="0"/>
              <a:t>11/16/2023</a:t>
            </a:fld>
            <a:endParaRPr lang="en-US"/>
          </a:p>
        </p:txBody>
      </p:sp>
      <p:sp>
        <p:nvSpPr>
          <p:cNvPr id="3" name="Slide Number Placeholder 2">
            <a:extLst>
              <a:ext uri="{FF2B5EF4-FFF2-40B4-BE49-F238E27FC236}">
                <a16:creationId xmlns:a16="http://schemas.microsoft.com/office/drawing/2014/main" id="{CBDC75A4-203A-598B-B535-BB08F118F9B6}"/>
              </a:ext>
            </a:extLst>
          </p:cNvPr>
          <p:cNvSpPr>
            <a:spLocks noGrp="1"/>
          </p:cNvSpPr>
          <p:nvPr>
            <p:ph type="sldNum" sz="quarter" idx="11"/>
          </p:nvPr>
        </p:nvSpPr>
        <p:spPr/>
        <p:txBody>
          <a:bodyPr/>
          <a:lstStyle/>
          <a:p>
            <a:fld id="{B39356A9-431A-403F-8516-D1352AA92190}" type="slidenum">
              <a:rPr lang="en-US" smtClean="0"/>
              <a:t>‹#›</a:t>
            </a:fld>
            <a:endParaRPr lang="en-US"/>
          </a:p>
        </p:txBody>
      </p:sp>
    </p:spTree>
    <p:extLst>
      <p:ext uri="{BB962C8B-B14F-4D97-AF65-F5344CB8AC3E}">
        <p14:creationId xmlns:p14="http://schemas.microsoft.com/office/powerpoint/2010/main" val="3268036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8"/>
        <p:cNvGrpSpPr/>
        <p:nvPr/>
      </p:nvGrpSpPr>
      <p:grpSpPr>
        <a:xfrm>
          <a:off x="0" y="0"/>
          <a:ext cx="0" cy="0"/>
          <a:chOff x="0" y="0"/>
          <a:chExt cx="0" cy="0"/>
        </a:xfrm>
      </p:grpSpPr>
      <p:sp>
        <p:nvSpPr>
          <p:cNvPr id="109" name="Google Shape;109;p7"/>
          <p:cNvSpPr txBox="1">
            <a:spLocks noGrp="1"/>
          </p:cNvSpPr>
          <p:nvPr>
            <p:ph type="title"/>
          </p:nvPr>
        </p:nvSpPr>
        <p:spPr>
          <a:xfrm>
            <a:off x="960000" y="593367"/>
            <a:ext cx="606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r>
              <a:rPr lang="en-US"/>
              <a:t>Click to edit Master title style</a:t>
            </a:r>
            <a:endParaRPr/>
          </a:p>
        </p:txBody>
      </p:sp>
      <p:sp>
        <p:nvSpPr>
          <p:cNvPr id="110" name="Google Shape;110;p7"/>
          <p:cNvSpPr txBox="1">
            <a:spLocks noGrp="1"/>
          </p:cNvSpPr>
          <p:nvPr>
            <p:ph type="body" idx="1"/>
          </p:nvPr>
        </p:nvSpPr>
        <p:spPr>
          <a:xfrm>
            <a:off x="960000" y="1950833"/>
            <a:ext cx="4997200" cy="3041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0"/>
              </a:spcBef>
              <a:spcAft>
                <a:spcPts val="0"/>
              </a:spcAft>
              <a:buClr>
                <a:srgbClr val="E76A28"/>
              </a:buClr>
              <a:buSzPts val="1200"/>
              <a:buFont typeface="Nunito Light"/>
              <a:buChar char="○"/>
              <a:defRPr/>
            </a:lvl2pPr>
            <a:lvl3pPr marL="1828754" lvl="2" indent="-406390" rtl="0">
              <a:lnSpc>
                <a:spcPct val="100000"/>
              </a:lnSpc>
              <a:spcBef>
                <a:spcPts val="0"/>
              </a:spcBef>
              <a:spcAft>
                <a:spcPts val="0"/>
              </a:spcAft>
              <a:buClr>
                <a:srgbClr val="E76A28"/>
              </a:buClr>
              <a:buSzPts val="1200"/>
              <a:buFont typeface="Nunito Light"/>
              <a:buChar char="■"/>
              <a:defRPr/>
            </a:lvl3pPr>
            <a:lvl4pPr marL="2438339" lvl="3" indent="-406390" rtl="0">
              <a:lnSpc>
                <a:spcPct val="100000"/>
              </a:lnSpc>
              <a:spcBef>
                <a:spcPts val="0"/>
              </a:spcBef>
              <a:spcAft>
                <a:spcPts val="0"/>
              </a:spcAft>
              <a:buClr>
                <a:srgbClr val="E76A28"/>
              </a:buClr>
              <a:buSzPts val="1200"/>
              <a:buFont typeface="Nunito Light"/>
              <a:buChar char="●"/>
              <a:defRPr/>
            </a:lvl4pPr>
            <a:lvl5pPr marL="3047924" lvl="4" indent="-406390" rtl="0">
              <a:lnSpc>
                <a:spcPct val="100000"/>
              </a:lnSpc>
              <a:spcBef>
                <a:spcPts val="0"/>
              </a:spcBef>
              <a:spcAft>
                <a:spcPts val="0"/>
              </a:spcAft>
              <a:buClr>
                <a:srgbClr val="E76A28"/>
              </a:buClr>
              <a:buSzPts val="1200"/>
              <a:buFont typeface="Nunito Light"/>
              <a:buChar char="○"/>
              <a:defRPr/>
            </a:lvl5pPr>
            <a:lvl6pPr marL="3657509" lvl="5" indent="-406390" rtl="0">
              <a:lnSpc>
                <a:spcPct val="100000"/>
              </a:lnSpc>
              <a:spcBef>
                <a:spcPts val="0"/>
              </a:spcBef>
              <a:spcAft>
                <a:spcPts val="0"/>
              </a:spcAft>
              <a:buClr>
                <a:srgbClr val="999999"/>
              </a:buClr>
              <a:buSzPts val="1200"/>
              <a:buFont typeface="Nunito Light"/>
              <a:buChar char="■"/>
              <a:defRPr/>
            </a:lvl6pPr>
            <a:lvl7pPr marL="4267093" lvl="6" indent="-406390" rtl="0">
              <a:lnSpc>
                <a:spcPct val="100000"/>
              </a:lnSpc>
              <a:spcBef>
                <a:spcPts val="0"/>
              </a:spcBef>
              <a:spcAft>
                <a:spcPts val="0"/>
              </a:spcAft>
              <a:buClr>
                <a:srgbClr val="999999"/>
              </a:buClr>
              <a:buSzPts val="1200"/>
              <a:buFont typeface="Nunito Light"/>
              <a:buChar char="●"/>
              <a:defRPr/>
            </a:lvl7pPr>
            <a:lvl8pPr marL="4876678" lvl="7" indent="-406390" rtl="0">
              <a:lnSpc>
                <a:spcPct val="100000"/>
              </a:lnSpc>
              <a:spcBef>
                <a:spcPts val="0"/>
              </a:spcBef>
              <a:spcAft>
                <a:spcPts val="0"/>
              </a:spcAft>
              <a:buClr>
                <a:srgbClr val="999999"/>
              </a:buClr>
              <a:buSzPts val="1200"/>
              <a:buFont typeface="Nunito Light"/>
              <a:buChar char="○"/>
              <a:defRPr/>
            </a:lvl8pPr>
            <a:lvl9pPr marL="5486263" lvl="8" indent="-406390" rtl="0">
              <a:lnSpc>
                <a:spcPct val="100000"/>
              </a:lnSpc>
              <a:spcBef>
                <a:spcPts val="0"/>
              </a:spcBef>
              <a:spcAft>
                <a:spcPts val="0"/>
              </a:spcAft>
              <a:buClr>
                <a:srgbClr val="999999"/>
              </a:buClr>
              <a:buSzPts val="1200"/>
              <a:buFont typeface="Nunito Light"/>
              <a:buChar char="■"/>
              <a:defRPr/>
            </a:lvl9pPr>
          </a:lstStyle>
          <a:p>
            <a:pPr lvl="0"/>
            <a:r>
              <a:rPr lang="en-US"/>
              <a:t>Click to edit Master text styles</a:t>
            </a:r>
          </a:p>
        </p:txBody>
      </p:sp>
      <p:sp>
        <p:nvSpPr>
          <p:cNvPr id="111" name="Google Shape;111;p7"/>
          <p:cNvSpPr>
            <a:spLocks noGrp="1"/>
          </p:cNvSpPr>
          <p:nvPr>
            <p:ph type="pic" idx="2"/>
          </p:nvPr>
        </p:nvSpPr>
        <p:spPr>
          <a:xfrm>
            <a:off x="6860633" y="0"/>
            <a:ext cx="5331200" cy="6858000"/>
          </a:xfrm>
          <a:prstGeom prst="rect">
            <a:avLst/>
          </a:prstGeom>
          <a:noFill/>
          <a:ln>
            <a:noFill/>
          </a:ln>
        </p:spPr>
      </p:sp>
      <p:grpSp>
        <p:nvGrpSpPr>
          <p:cNvPr id="112" name="Google Shape;112;p7"/>
          <p:cNvGrpSpPr/>
          <p:nvPr/>
        </p:nvGrpSpPr>
        <p:grpSpPr>
          <a:xfrm rot="5400000">
            <a:off x="6117538" y="-66736"/>
            <a:ext cx="446589" cy="813467"/>
            <a:chOff x="376650" y="567400"/>
            <a:chExt cx="334942" cy="610100"/>
          </a:xfrm>
        </p:grpSpPr>
        <p:sp>
          <p:nvSpPr>
            <p:cNvPr id="113" name="Google Shape;113;p7"/>
            <p:cNvSpPr/>
            <p:nvPr/>
          </p:nvSpPr>
          <p:spPr>
            <a:xfrm rot="10800000" flipH="1">
              <a:off x="376650"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14" name="Google Shape;114;p7"/>
            <p:cNvSpPr/>
            <p:nvPr/>
          </p:nvSpPr>
          <p:spPr>
            <a:xfrm rot="10800000" flipH="1">
              <a:off x="655792"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15" name="Google Shape;115;p7"/>
            <p:cNvSpPr/>
            <p:nvPr/>
          </p:nvSpPr>
          <p:spPr>
            <a:xfrm rot="10800000" flipH="1">
              <a:off x="376650"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16" name="Google Shape;116;p7"/>
            <p:cNvSpPr/>
            <p:nvPr/>
          </p:nvSpPr>
          <p:spPr>
            <a:xfrm rot="10800000" flipH="1">
              <a:off x="655792"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17" name="Google Shape;117;p7"/>
            <p:cNvSpPr/>
            <p:nvPr/>
          </p:nvSpPr>
          <p:spPr>
            <a:xfrm rot="10800000" flipH="1">
              <a:off x="376650"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18" name="Google Shape;118;p7"/>
            <p:cNvSpPr/>
            <p:nvPr/>
          </p:nvSpPr>
          <p:spPr>
            <a:xfrm rot="10800000" flipH="1">
              <a:off x="655792"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119" name="Google Shape;119;p7"/>
          <p:cNvGrpSpPr/>
          <p:nvPr/>
        </p:nvGrpSpPr>
        <p:grpSpPr>
          <a:xfrm>
            <a:off x="3600204" y="5939567"/>
            <a:ext cx="1190969" cy="813467"/>
            <a:chOff x="2969550" y="392000"/>
            <a:chExt cx="893227" cy="610100"/>
          </a:xfrm>
        </p:grpSpPr>
        <p:sp>
          <p:nvSpPr>
            <p:cNvPr id="120" name="Google Shape;120;p7"/>
            <p:cNvSpPr/>
            <p:nvPr/>
          </p:nvSpPr>
          <p:spPr>
            <a:xfrm rot="10800000" flipH="1">
              <a:off x="2969550"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21" name="Google Shape;121;p7"/>
            <p:cNvSpPr/>
            <p:nvPr/>
          </p:nvSpPr>
          <p:spPr>
            <a:xfrm rot="10800000" flipH="1">
              <a:off x="3248692"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22" name="Google Shape;122;p7"/>
            <p:cNvSpPr/>
            <p:nvPr/>
          </p:nvSpPr>
          <p:spPr>
            <a:xfrm rot="10800000" flipH="1">
              <a:off x="3527834"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23" name="Google Shape;123;p7"/>
            <p:cNvSpPr/>
            <p:nvPr/>
          </p:nvSpPr>
          <p:spPr>
            <a:xfrm rot="10800000" flipH="1">
              <a:off x="3806977"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24" name="Google Shape;124;p7"/>
            <p:cNvSpPr/>
            <p:nvPr/>
          </p:nvSpPr>
          <p:spPr>
            <a:xfrm rot="10800000" flipH="1">
              <a:off x="2969550"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25" name="Google Shape;125;p7"/>
            <p:cNvSpPr/>
            <p:nvPr/>
          </p:nvSpPr>
          <p:spPr>
            <a:xfrm rot="10800000" flipH="1">
              <a:off x="3248692"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26" name="Google Shape;126;p7"/>
            <p:cNvSpPr/>
            <p:nvPr/>
          </p:nvSpPr>
          <p:spPr>
            <a:xfrm rot="10800000" flipH="1">
              <a:off x="3527834"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27" name="Google Shape;127;p7"/>
            <p:cNvSpPr/>
            <p:nvPr/>
          </p:nvSpPr>
          <p:spPr>
            <a:xfrm rot="10800000" flipH="1">
              <a:off x="3806977"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28" name="Google Shape;128;p7"/>
            <p:cNvSpPr/>
            <p:nvPr/>
          </p:nvSpPr>
          <p:spPr>
            <a:xfrm rot="10800000" flipH="1">
              <a:off x="2969550"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29" name="Google Shape;129;p7"/>
            <p:cNvSpPr/>
            <p:nvPr/>
          </p:nvSpPr>
          <p:spPr>
            <a:xfrm rot="10800000" flipH="1">
              <a:off x="3248692"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30" name="Google Shape;130;p7"/>
            <p:cNvSpPr/>
            <p:nvPr/>
          </p:nvSpPr>
          <p:spPr>
            <a:xfrm rot="10800000" flipH="1">
              <a:off x="3527834"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31" name="Google Shape;131;p7"/>
            <p:cNvSpPr/>
            <p:nvPr/>
          </p:nvSpPr>
          <p:spPr>
            <a:xfrm rot="10800000" flipH="1">
              <a:off x="3806977"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
        <p:nvSpPr>
          <p:cNvPr id="2" name="Date Placeholder 1">
            <a:extLst>
              <a:ext uri="{FF2B5EF4-FFF2-40B4-BE49-F238E27FC236}">
                <a16:creationId xmlns:a16="http://schemas.microsoft.com/office/drawing/2014/main" id="{DA5E4307-8500-D296-937F-3BA70E48A855}"/>
              </a:ext>
            </a:extLst>
          </p:cNvPr>
          <p:cNvSpPr>
            <a:spLocks noGrp="1"/>
          </p:cNvSpPr>
          <p:nvPr>
            <p:ph type="dt" sz="half" idx="10"/>
          </p:nvPr>
        </p:nvSpPr>
        <p:spPr/>
        <p:txBody>
          <a:bodyPr/>
          <a:lstStyle/>
          <a:p>
            <a:fld id="{7B0168E8-B18C-4987-842C-E829D02850C8}" type="datetime1">
              <a:rPr lang="en-US" smtClean="0"/>
              <a:t>11/16/2023</a:t>
            </a:fld>
            <a:endParaRPr lang="en-US"/>
          </a:p>
        </p:txBody>
      </p:sp>
      <p:sp>
        <p:nvSpPr>
          <p:cNvPr id="3" name="Slide Number Placeholder 2">
            <a:extLst>
              <a:ext uri="{FF2B5EF4-FFF2-40B4-BE49-F238E27FC236}">
                <a16:creationId xmlns:a16="http://schemas.microsoft.com/office/drawing/2014/main" id="{9E554BCB-BC0F-28B9-109F-7EA39B201DC1}"/>
              </a:ext>
            </a:extLst>
          </p:cNvPr>
          <p:cNvSpPr>
            <a:spLocks noGrp="1"/>
          </p:cNvSpPr>
          <p:nvPr>
            <p:ph type="sldNum" sz="quarter" idx="11"/>
          </p:nvPr>
        </p:nvSpPr>
        <p:spPr/>
        <p:txBody>
          <a:bodyPr/>
          <a:lstStyle/>
          <a:p>
            <a:fld id="{B39356A9-431A-403F-8516-D1352AA92190}" type="slidenum">
              <a:rPr lang="en-US" smtClean="0"/>
              <a:t>‹#›</a:t>
            </a:fld>
            <a:endParaRPr lang="en-US"/>
          </a:p>
        </p:txBody>
      </p:sp>
    </p:spTree>
    <p:extLst>
      <p:ext uri="{BB962C8B-B14F-4D97-AF65-F5344CB8AC3E}">
        <p14:creationId xmlns:p14="http://schemas.microsoft.com/office/powerpoint/2010/main" val="4078429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32"/>
        <p:cNvGrpSpPr/>
        <p:nvPr/>
      </p:nvGrpSpPr>
      <p:grpSpPr>
        <a:xfrm>
          <a:off x="0" y="0"/>
          <a:ext cx="0" cy="0"/>
          <a:chOff x="0" y="0"/>
          <a:chExt cx="0" cy="0"/>
        </a:xfrm>
      </p:grpSpPr>
      <p:sp>
        <p:nvSpPr>
          <p:cNvPr id="133" name="Google Shape;133;p8"/>
          <p:cNvSpPr txBox="1">
            <a:spLocks noGrp="1"/>
          </p:cNvSpPr>
          <p:nvPr>
            <p:ph type="title"/>
          </p:nvPr>
        </p:nvSpPr>
        <p:spPr>
          <a:xfrm>
            <a:off x="1850800" y="1742800"/>
            <a:ext cx="8490400" cy="337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US"/>
              <a:t>Click to edit Master title style</a:t>
            </a:r>
            <a:endParaRPr/>
          </a:p>
        </p:txBody>
      </p:sp>
      <p:grpSp>
        <p:nvGrpSpPr>
          <p:cNvPr id="134" name="Google Shape;134;p8"/>
          <p:cNvGrpSpPr/>
          <p:nvPr/>
        </p:nvGrpSpPr>
        <p:grpSpPr>
          <a:xfrm>
            <a:off x="10939068" y="5902000"/>
            <a:ext cx="1190969" cy="813467"/>
            <a:chOff x="2969550" y="392000"/>
            <a:chExt cx="893227" cy="610100"/>
          </a:xfrm>
        </p:grpSpPr>
        <p:sp>
          <p:nvSpPr>
            <p:cNvPr id="135" name="Google Shape;135;p8"/>
            <p:cNvSpPr/>
            <p:nvPr/>
          </p:nvSpPr>
          <p:spPr>
            <a:xfrm rot="10800000" flipH="1">
              <a:off x="2969550"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36" name="Google Shape;136;p8"/>
            <p:cNvSpPr/>
            <p:nvPr/>
          </p:nvSpPr>
          <p:spPr>
            <a:xfrm rot="10800000" flipH="1">
              <a:off x="3248692"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37" name="Google Shape;137;p8"/>
            <p:cNvSpPr/>
            <p:nvPr/>
          </p:nvSpPr>
          <p:spPr>
            <a:xfrm rot="10800000" flipH="1">
              <a:off x="3527834"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38" name="Google Shape;138;p8"/>
            <p:cNvSpPr/>
            <p:nvPr/>
          </p:nvSpPr>
          <p:spPr>
            <a:xfrm rot="10800000" flipH="1">
              <a:off x="3806977"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39" name="Google Shape;139;p8"/>
            <p:cNvSpPr/>
            <p:nvPr/>
          </p:nvSpPr>
          <p:spPr>
            <a:xfrm rot="10800000" flipH="1">
              <a:off x="2969550"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40" name="Google Shape;140;p8"/>
            <p:cNvSpPr/>
            <p:nvPr/>
          </p:nvSpPr>
          <p:spPr>
            <a:xfrm rot="10800000" flipH="1">
              <a:off x="3248692"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41" name="Google Shape;141;p8"/>
            <p:cNvSpPr/>
            <p:nvPr/>
          </p:nvSpPr>
          <p:spPr>
            <a:xfrm rot="10800000" flipH="1">
              <a:off x="3527834"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42" name="Google Shape;142;p8"/>
            <p:cNvSpPr/>
            <p:nvPr/>
          </p:nvSpPr>
          <p:spPr>
            <a:xfrm rot="10800000" flipH="1">
              <a:off x="3806977"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43" name="Google Shape;143;p8"/>
            <p:cNvSpPr/>
            <p:nvPr/>
          </p:nvSpPr>
          <p:spPr>
            <a:xfrm rot="10800000" flipH="1">
              <a:off x="2969550"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44" name="Google Shape;144;p8"/>
            <p:cNvSpPr/>
            <p:nvPr/>
          </p:nvSpPr>
          <p:spPr>
            <a:xfrm rot="10800000" flipH="1">
              <a:off x="3248692"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45" name="Google Shape;145;p8"/>
            <p:cNvSpPr/>
            <p:nvPr/>
          </p:nvSpPr>
          <p:spPr>
            <a:xfrm rot="10800000" flipH="1">
              <a:off x="3527834"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46" name="Google Shape;146;p8"/>
            <p:cNvSpPr/>
            <p:nvPr/>
          </p:nvSpPr>
          <p:spPr>
            <a:xfrm rot="10800000" flipH="1">
              <a:off x="3806977"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
        <p:nvSpPr>
          <p:cNvPr id="147" name="Google Shape;147;p8"/>
          <p:cNvSpPr/>
          <p:nvPr/>
        </p:nvSpPr>
        <p:spPr>
          <a:xfrm rot="5400000">
            <a:off x="5968200" y="6059000"/>
            <a:ext cx="255600" cy="1376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148" name="Google Shape;148;p8"/>
          <p:cNvGrpSpPr/>
          <p:nvPr/>
        </p:nvGrpSpPr>
        <p:grpSpPr>
          <a:xfrm>
            <a:off x="1404208" y="-292267"/>
            <a:ext cx="446589" cy="813467"/>
            <a:chOff x="376650" y="567400"/>
            <a:chExt cx="334942" cy="610100"/>
          </a:xfrm>
        </p:grpSpPr>
        <p:sp>
          <p:nvSpPr>
            <p:cNvPr id="149" name="Google Shape;149;p8"/>
            <p:cNvSpPr/>
            <p:nvPr/>
          </p:nvSpPr>
          <p:spPr>
            <a:xfrm rot="10800000" flipH="1">
              <a:off x="376650"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50" name="Google Shape;150;p8"/>
            <p:cNvSpPr/>
            <p:nvPr/>
          </p:nvSpPr>
          <p:spPr>
            <a:xfrm rot="10800000" flipH="1">
              <a:off x="655792"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51" name="Google Shape;151;p8"/>
            <p:cNvSpPr/>
            <p:nvPr/>
          </p:nvSpPr>
          <p:spPr>
            <a:xfrm rot="10800000" flipH="1">
              <a:off x="376650"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52" name="Google Shape;152;p8"/>
            <p:cNvSpPr/>
            <p:nvPr/>
          </p:nvSpPr>
          <p:spPr>
            <a:xfrm rot="10800000" flipH="1">
              <a:off x="655792"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53" name="Google Shape;153;p8"/>
            <p:cNvSpPr/>
            <p:nvPr/>
          </p:nvSpPr>
          <p:spPr>
            <a:xfrm rot="10800000" flipH="1">
              <a:off x="376650"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54" name="Google Shape;154;p8"/>
            <p:cNvSpPr/>
            <p:nvPr/>
          </p:nvSpPr>
          <p:spPr>
            <a:xfrm rot="10800000" flipH="1">
              <a:off x="655792"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155" name="Google Shape;155;p8"/>
          <p:cNvGrpSpPr/>
          <p:nvPr/>
        </p:nvGrpSpPr>
        <p:grpSpPr>
          <a:xfrm rot="10800000">
            <a:off x="-14" y="5742267"/>
            <a:ext cx="2265951" cy="1132920"/>
            <a:chOff x="3529938" y="261475"/>
            <a:chExt cx="1699463" cy="849690"/>
          </a:xfrm>
        </p:grpSpPr>
        <p:sp>
          <p:nvSpPr>
            <p:cNvPr id="156" name="Google Shape;156;p8"/>
            <p:cNvSpPr/>
            <p:nvPr/>
          </p:nvSpPr>
          <p:spPr>
            <a:xfrm rot="5400000">
              <a:off x="3529938"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57" name="Google Shape;157;p8"/>
            <p:cNvSpPr/>
            <p:nvPr/>
          </p:nvSpPr>
          <p:spPr>
            <a:xfrm rot="5400000">
              <a:off x="3954825"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58" name="Google Shape;158;p8"/>
            <p:cNvSpPr/>
            <p:nvPr/>
          </p:nvSpPr>
          <p:spPr>
            <a:xfrm rot="5400000">
              <a:off x="4379713"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59" name="Google Shape;159;p8"/>
            <p:cNvSpPr/>
            <p:nvPr/>
          </p:nvSpPr>
          <p:spPr>
            <a:xfrm rot="5400000">
              <a:off x="4804600"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60" name="Google Shape;160;p8"/>
            <p:cNvSpPr/>
            <p:nvPr/>
          </p:nvSpPr>
          <p:spPr>
            <a:xfrm rot="5400000">
              <a:off x="3529938" y="68636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61" name="Google Shape;161;p8"/>
            <p:cNvSpPr/>
            <p:nvPr/>
          </p:nvSpPr>
          <p:spPr>
            <a:xfrm rot="5400000">
              <a:off x="3954825" y="68636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62" name="Google Shape;162;p8"/>
            <p:cNvSpPr/>
            <p:nvPr/>
          </p:nvSpPr>
          <p:spPr>
            <a:xfrm rot="5400000">
              <a:off x="4379713" y="68636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63" name="Google Shape;163;p8"/>
            <p:cNvSpPr/>
            <p:nvPr/>
          </p:nvSpPr>
          <p:spPr>
            <a:xfrm rot="5400000">
              <a:off x="4804600" y="68636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
        <p:nvSpPr>
          <p:cNvPr id="2" name="Date Placeholder 1">
            <a:extLst>
              <a:ext uri="{FF2B5EF4-FFF2-40B4-BE49-F238E27FC236}">
                <a16:creationId xmlns:a16="http://schemas.microsoft.com/office/drawing/2014/main" id="{ABB66AC5-8C46-9AC7-8895-605E1739E505}"/>
              </a:ext>
            </a:extLst>
          </p:cNvPr>
          <p:cNvSpPr>
            <a:spLocks noGrp="1"/>
          </p:cNvSpPr>
          <p:nvPr>
            <p:ph type="dt" sz="half" idx="10"/>
          </p:nvPr>
        </p:nvSpPr>
        <p:spPr/>
        <p:txBody>
          <a:bodyPr/>
          <a:lstStyle/>
          <a:p>
            <a:fld id="{9E2603C5-6422-42E6-B090-F759D6C40164}" type="datetime1">
              <a:rPr lang="en-US" smtClean="0"/>
              <a:t>11/16/2023</a:t>
            </a:fld>
            <a:endParaRPr lang="en-US"/>
          </a:p>
        </p:txBody>
      </p:sp>
      <p:sp>
        <p:nvSpPr>
          <p:cNvPr id="3" name="Slide Number Placeholder 2">
            <a:extLst>
              <a:ext uri="{FF2B5EF4-FFF2-40B4-BE49-F238E27FC236}">
                <a16:creationId xmlns:a16="http://schemas.microsoft.com/office/drawing/2014/main" id="{EA6F49F0-A501-6122-8F86-134E9345CF22}"/>
              </a:ext>
            </a:extLst>
          </p:cNvPr>
          <p:cNvSpPr>
            <a:spLocks noGrp="1"/>
          </p:cNvSpPr>
          <p:nvPr>
            <p:ph type="sldNum" sz="quarter" idx="11"/>
          </p:nvPr>
        </p:nvSpPr>
        <p:spPr/>
        <p:txBody>
          <a:bodyPr/>
          <a:lstStyle/>
          <a:p>
            <a:fld id="{B39356A9-431A-403F-8516-D1352AA92190}" type="slidenum">
              <a:rPr lang="en-US" smtClean="0"/>
              <a:t>‹#›</a:t>
            </a:fld>
            <a:endParaRPr lang="en-US"/>
          </a:p>
        </p:txBody>
      </p:sp>
    </p:spTree>
    <p:extLst>
      <p:ext uri="{BB962C8B-B14F-4D97-AF65-F5344CB8AC3E}">
        <p14:creationId xmlns:p14="http://schemas.microsoft.com/office/powerpoint/2010/main" val="1012306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64"/>
        <p:cNvGrpSpPr/>
        <p:nvPr/>
      </p:nvGrpSpPr>
      <p:grpSpPr>
        <a:xfrm>
          <a:off x="0" y="0"/>
          <a:ext cx="0" cy="0"/>
          <a:chOff x="0" y="0"/>
          <a:chExt cx="0" cy="0"/>
        </a:xfrm>
      </p:grpSpPr>
      <p:sp>
        <p:nvSpPr>
          <p:cNvPr id="165" name="Google Shape;165;p9"/>
          <p:cNvSpPr txBox="1">
            <a:spLocks noGrp="1"/>
          </p:cNvSpPr>
          <p:nvPr>
            <p:ph type="title"/>
          </p:nvPr>
        </p:nvSpPr>
        <p:spPr>
          <a:xfrm>
            <a:off x="2988567" y="1724133"/>
            <a:ext cx="6214800" cy="112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166" name="Google Shape;166;p9"/>
          <p:cNvSpPr txBox="1">
            <a:spLocks noGrp="1"/>
          </p:cNvSpPr>
          <p:nvPr>
            <p:ph type="subTitle" idx="1"/>
          </p:nvPr>
        </p:nvSpPr>
        <p:spPr>
          <a:xfrm>
            <a:off x="2988633" y="2891467"/>
            <a:ext cx="6214800" cy="224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grpSp>
        <p:nvGrpSpPr>
          <p:cNvPr id="167" name="Google Shape;167;p9"/>
          <p:cNvGrpSpPr/>
          <p:nvPr/>
        </p:nvGrpSpPr>
        <p:grpSpPr>
          <a:xfrm>
            <a:off x="10933734" y="77633"/>
            <a:ext cx="1190969" cy="813467"/>
            <a:chOff x="2969550" y="392000"/>
            <a:chExt cx="893227" cy="610100"/>
          </a:xfrm>
        </p:grpSpPr>
        <p:sp>
          <p:nvSpPr>
            <p:cNvPr id="168" name="Google Shape;168;p9"/>
            <p:cNvSpPr/>
            <p:nvPr/>
          </p:nvSpPr>
          <p:spPr>
            <a:xfrm rot="10800000" flipH="1">
              <a:off x="2969550"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69" name="Google Shape;169;p9"/>
            <p:cNvSpPr/>
            <p:nvPr/>
          </p:nvSpPr>
          <p:spPr>
            <a:xfrm rot="10800000" flipH="1">
              <a:off x="3248692"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70" name="Google Shape;170;p9"/>
            <p:cNvSpPr/>
            <p:nvPr/>
          </p:nvSpPr>
          <p:spPr>
            <a:xfrm rot="10800000" flipH="1">
              <a:off x="3527834"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71" name="Google Shape;171;p9"/>
            <p:cNvSpPr/>
            <p:nvPr/>
          </p:nvSpPr>
          <p:spPr>
            <a:xfrm rot="10800000" flipH="1">
              <a:off x="3806977" y="392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72" name="Google Shape;172;p9"/>
            <p:cNvSpPr/>
            <p:nvPr/>
          </p:nvSpPr>
          <p:spPr>
            <a:xfrm rot="10800000" flipH="1">
              <a:off x="2969550"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73" name="Google Shape;173;p9"/>
            <p:cNvSpPr/>
            <p:nvPr/>
          </p:nvSpPr>
          <p:spPr>
            <a:xfrm rot="10800000" flipH="1">
              <a:off x="3248692"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74" name="Google Shape;174;p9"/>
            <p:cNvSpPr/>
            <p:nvPr/>
          </p:nvSpPr>
          <p:spPr>
            <a:xfrm rot="10800000" flipH="1">
              <a:off x="3527834"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75" name="Google Shape;175;p9"/>
            <p:cNvSpPr/>
            <p:nvPr/>
          </p:nvSpPr>
          <p:spPr>
            <a:xfrm rot="10800000" flipH="1">
              <a:off x="3806977" y="6600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76" name="Google Shape;176;p9"/>
            <p:cNvSpPr/>
            <p:nvPr/>
          </p:nvSpPr>
          <p:spPr>
            <a:xfrm rot="10800000" flipH="1">
              <a:off x="2969550"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77" name="Google Shape;177;p9"/>
            <p:cNvSpPr/>
            <p:nvPr/>
          </p:nvSpPr>
          <p:spPr>
            <a:xfrm rot="10800000" flipH="1">
              <a:off x="3248692"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78" name="Google Shape;178;p9"/>
            <p:cNvSpPr/>
            <p:nvPr/>
          </p:nvSpPr>
          <p:spPr>
            <a:xfrm rot="10800000" flipH="1">
              <a:off x="3527834"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79" name="Google Shape;179;p9"/>
            <p:cNvSpPr/>
            <p:nvPr/>
          </p:nvSpPr>
          <p:spPr>
            <a:xfrm rot="10800000" flipH="1">
              <a:off x="3806977" y="9460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
        <p:nvSpPr>
          <p:cNvPr id="180" name="Google Shape;180;p9"/>
          <p:cNvSpPr/>
          <p:nvPr/>
        </p:nvSpPr>
        <p:spPr>
          <a:xfrm rot="5400000">
            <a:off x="5968200" y="6041800"/>
            <a:ext cx="255600" cy="13768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181" name="Google Shape;181;p9"/>
          <p:cNvGrpSpPr/>
          <p:nvPr/>
        </p:nvGrpSpPr>
        <p:grpSpPr>
          <a:xfrm>
            <a:off x="2378942" y="6247567"/>
            <a:ext cx="446589" cy="813467"/>
            <a:chOff x="376650" y="567400"/>
            <a:chExt cx="334942" cy="610100"/>
          </a:xfrm>
        </p:grpSpPr>
        <p:sp>
          <p:nvSpPr>
            <p:cNvPr id="182" name="Google Shape;182;p9"/>
            <p:cNvSpPr/>
            <p:nvPr/>
          </p:nvSpPr>
          <p:spPr>
            <a:xfrm rot="10800000" flipH="1">
              <a:off x="376650"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83" name="Google Shape;183;p9"/>
            <p:cNvSpPr/>
            <p:nvPr/>
          </p:nvSpPr>
          <p:spPr>
            <a:xfrm rot="10800000" flipH="1">
              <a:off x="655792" y="567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84" name="Google Shape;184;p9"/>
            <p:cNvSpPr/>
            <p:nvPr/>
          </p:nvSpPr>
          <p:spPr>
            <a:xfrm rot="10800000" flipH="1">
              <a:off x="376650"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85" name="Google Shape;185;p9"/>
            <p:cNvSpPr/>
            <p:nvPr/>
          </p:nvSpPr>
          <p:spPr>
            <a:xfrm rot="10800000" flipH="1">
              <a:off x="655792" y="835425"/>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86" name="Google Shape;186;p9"/>
            <p:cNvSpPr/>
            <p:nvPr/>
          </p:nvSpPr>
          <p:spPr>
            <a:xfrm rot="10800000" flipH="1">
              <a:off x="376650"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87" name="Google Shape;187;p9"/>
            <p:cNvSpPr/>
            <p:nvPr/>
          </p:nvSpPr>
          <p:spPr>
            <a:xfrm rot="10800000" flipH="1">
              <a:off x="655792" y="1121400"/>
              <a:ext cx="55800" cy="56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188" name="Google Shape;188;p9"/>
          <p:cNvGrpSpPr/>
          <p:nvPr/>
        </p:nvGrpSpPr>
        <p:grpSpPr>
          <a:xfrm rot="-5400000">
            <a:off x="-566514" y="501867"/>
            <a:ext cx="2265951" cy="1132920"/>
            <a:chOff x="3529938" y="261475"/>
            <a:chExt cx="1699463" cy="849690"/>
          </a:xfrm>
        </p:grpSpPr>
        <p:sp>
          <p:nvSpPr>
            <p:cNvPr id="189" name="Google Shape;189;p9"/>
            <p:cNvSpPr/>
            <p:nvPr/>
          </p:nvSpPr>
          <p:spPr>
            <a:xfrm rot="5400000">
              <a:off x="3529938"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90" name="Google Shape;190;p9"/>
            <p:cNvSpPr/>
            <p:nvPr/>
          </p:nvSpPr>
          <p:spPr>
            <a:xfrm rot="5400000">
              <a:off x="3954825"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91" name="Google Shape;191;p9"/>
            <p:cNvSpPr/>
            <p:nvPr/>
          </p:nvSpPr>
          <p:spPr>
            <a:xfrm rot="5400000">
              <a:off x="4379713"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92" name="Google Shape;192;p9"/>
            <p:cNvSpPr/>
            <p:nvPr/>
          </p:nvSpPr>
          <p:spPr>
            <a:xfrm rot="5400000">
              <a:off x="4804600" y="26147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93" name="Google Shape;193;p9"/>
            <p:cNvSpPr/>
            <p:nvPr/>
          </p:nvSpPr>
          <p:spPr>
            <a:xfrm rot="5400000">
              <a:off x="3529938" y="68636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94" name="Google Shape;194;p9"/>
            <p:cNvSpPr/>
            <p:nvPr/>
          </p:nvSpPr>
          <p:spPr>
            <a:xfrm rot="5400000">
              <a:off x="3954825" y="68636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95" name="Google Shape;195;p9"/>
            <p:cNvSpPr/>
            <p:nvPr/>
          </p:nvSpPr>
          <p:spPr>
            <a:xfrm rot="5400000">
              <a:off x="4379713" y="68636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96" name="Google Shape;196;p9"/>
            <p:cNvSpPr/>
            <p:nvPr/>
          </p:nvSpPr>
          <p:spPr>
            <a:xfrm rot="5400000">
              <a:off x="4804600" y="686365"/>
              <a:ext cx="424800" cy="424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
        <p:nvSpPr>
          <p:cNvPr id="2" name="Date Placeholder 1">
            <a:extLst>
              <a:ext uri="{FF2B5EF4-FFF2-40B4-BE49-F238E27FC236}">
                <a16:creationId xmlns:a16="http://schemas.microsoft.com/office/drawing/2014/main" id="{720BA02F-9733-1487-A432-282B0B3CF3A4}"/>
              </a:ext>
            </a:extLst>
          </p:cNvPr>
          <p:cNvSpPr>
            <a:spLocks noGrp="1"/>
          </p:cNvSpPr>
          <p:nvPr>
            <p:ph type="dt" sz="half" idx="10"/>
          </p:nvPr>
        </p:nvSpPr>
        <p:spPr/>
        <p:txBody>
          <a:bodyPr/>
          <a:lstStyle/>
          <a:p>
            <a:fld id="{D03CE1F0-46EA-48AB-9AB2-928169F736CB}" type="datetime1">
              <a:rPr lang="en-US" smtClean="0"/>
              <a:t>11/16/2023</a:t>
            </a:fld>
            <a:endParaRPr lang="en-US"/>
          </a:p>
        </p:txBody>
      </p:sp>
      <p:sp>
        <p:nvSpPr>
          <p:cNvPr id="3" name="Slide Number Placeholder 2">
            <a:extLst>
              <a:ext uri="{FF2B5EF4-FFF2-40B4-BE49-F238E27FC236}">
                <a16:creationId xmlns:a16="http://schemas.microsoft.com/office/drawing/2014/main" id="{CB2871E2-673A-36A0-88FC-645E4E17B943}"/>
              </a:ext>
            </a:extLst>
          </p:cNvPr>
          <p:cNvSpPr>
            <a:spLocks noGrp="1"/>
          </p:cNvSpPr>
          <p:nvPr>
            <p:ph type="sldNum" sz="quarter" idx="11"/>
          </p:nvPr>
        </p:nvSpPr>
        <p:spPr/>
        <p:txBody>
          <a:bodyPr/>
          <a:lstStyle/>
          <a:p>
            <a:fld id="{B39356A9-431A-403F-8516-D1352AA92190}" type="slidenum">
              <a:rPr lang="en-US" smtClean="0"/>
              <a:t>‹#›</a:t>
            </a:fld>
            <a:endParaRPr lang="en-US"/>
          </a:p>
        </p:txBody>
      </p:sp>
    </p:spTree>
    <p:extLst>
      <p:ext uri="{BB962C8B-B14F-4D97-AF65-F5344CB8AC3E}">
        <p14:creationId xmlns:p14="http://schemas.microsoft.com/office/powerpoint/2010/main" val="529818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97"/>
        <p:cNvGrpSpPr/>
        <p:nvPr/>
      </p:nvGrpSpPr>
      <p:grpSpPr>
        <a:xfrm>
          <a:off x="0" y="0"/>
          <a:ext cx="0" cy="0"/>
          <a:chOff x="0" y="0"/>
          <a:chExt cx="0" cy="0"/>
        </a:xfrm>
      </p:grpSpPr>
      <p:sp>
        <p:nvSpPr>
          <p:cNvPr id="198" name="Google Shape;198;p10"/>
          <p:cNvSpPr>
            <a:spLocks noGrp="1"/>
          </p:cNvSpPr>
          <p:nvPr>
            <p:ph type="pic" idx="2"/>
          </p:nvPr>
        </p:nvSpPr>
        <p:spPr>
          <a:xfrm>
            <a:off x="-11300" y="-10967"/>
            <a:ext cx="12192000" cy="6868800"/>
          </a:xfrm>
          <a:prstGeom prst="rect">
            <a:avLst/>
          </a:prstGeom>
          <a:noFill/>
          <a:ln>
            <a:noFill/>
          </a:ln>
        </p:spPr>
      </p:sp>
      <p:sp>
        <p:nvSpPr>
          <p:cNvPr id="199" name="Google Shape;199;p10"/>
          <p:cNvSpPr txBox="1">
            <a:spLocks noGrp="1"/>
          </p:cNvSpPr>
          <p:nvPr>
            <p:ph type="title"/>
          </p:nvPr>
        </p:nvSpPr>
        <p:spPr>
          <a:xfrm>
            <a:off x="5269333" y="5542800"/>
            <a:ext cx="5969200" cy="607600"/>
          </a:xfrm>
          <a:prstGeom prst="rect">
            <a:avLst/>
          </a:prstGeom>
          <a:solidFill>
            <a:schemeClr val="accent3"/>
          </a:solidFill>
        </p:spPr>
        <p:txBody>
          <a:bodyPr spcFirstLastPara="1" wrap="square" lIns="91425" tIns="91425" rIns="91425" bIns="91425" anchor="t" anchorCtr="0">
            <a:noAutofit/>
          </a:bodyPr>
          <a:lstStyle>
            <a:lvl1pPr lvl="0" algn="ctr" rtl="0">
              <a:spcBef>
                <a:spcPts val="0"/>
              </a:spcBef>
              <a:spcAft>
                <a:spcPts val="0"/>
              </a:spcAft>
              <a:buSzPts val="3000"/>
              <a:buNone/>
              <a:defRPr sz="2400">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2" name="Date Placeholder 1">
            <a:extLst>
              <a:ext uri="{FF2B5EF4-FFF2-40B4-BE49-F238E27FC236}">
                <a16:creationId xmlns:a16="http://schemas.microsoft.com/office/drawing/2014/main" id="{07E0375D-1EFF-BEC4-7963-52A16934A6A8}"/>
              </a:ext>
            </a:extLst>
          </p:cNvPr>
          <p:cNvSpPr>
            <a:spLocks noGrp="1"/>
          </p:cNvSpPr>
          <p:nvPr>
            <p:ph type="dt" sz="half" idx="10"/>
          </p:nvPr>
        </p:nvSpPr>
        <p:spPr/>
        <p:txBody>
          <a:bodyPr/>
          <a:lstStyle/>
          <a:p>
            <a:fld id="{093E165F-F042-497D-993E-C0CFC9ACF56C}" type="datetime1">
              <a:rPr lang="en-US" smtClean="0"/>
              <a:t>11/16/2023</a:t>
            </a:fld>
            <a:endParaRPr lang="en-US"/>
          </a:p>
        </p:txBody>
      </p:sp>
      <p:sp>
        <p:nvSpPr>
          <p:cNvPr id="3" name="Slide Number Placeholder 2">
            <a:extLst>
              <a:ext uri="{FF2B5EF4-FFF2-40B4-BE49-F238E27FC236}">
                <a16:creationId xmlns:a16="http://schemas.microsoft.com/office/drawing/2014/main" id="{1D815D43-7FD0-CA48-0467-64278AC3FEDC}"/>
              </a:ext>
            </a:extLst>
          </p:cNvPr>
          <p:cNvSpPr>
            <a:spLocks noGrp="1"/>
          </p:cNvSpPr>
          <p:nvPr>
            <p:ph type="sldNum" sz="quarter" idx="11"/>
          </p:nvPr>
        </p:nvSpPr>
        <p:spPr/>
        <p:txBody>
          <a:bodyPr/>
          <a:lstStyle/>
          <a:p>
            <a:fld id="{B39356A9-431A-403F-8516-D1352AA92190}" type="slidenum">
              <a:rPr lang="en-US" smtClean="0"/>
              <a:t>‹#›</a:t>
            </a:fld>
            <a:endParaRPr lang="en-US"/>
          </a:p>
        </p:txBody>
      </p:sp>
    </p:spTree>
    <p:extLst>
      <p:ext uri="{BB962C8B-B14F-4D97-AF65-F5344CB8AC3E}">
        <p14:creationId xmlns:p14="http://schemas.microsoft.com/office/powerpoint/2010/main" val="3541526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233"/>
        <p:cNvGrpSpPr/>
        <p:nvPr/>
      </p:nvGrpSpPr>
      <p:grpSpPr>
        <a:xfrm>
          <a:off x="0" y="0"/>
          <a:ext cx="0" cy="0"/>
          <a:chOff x="0" y="0"/>
          <a:chExt cx="0" cy="0"/>
        </a:xfrm>
      </p:grpSpPr>
      <p:sp>
        <p:nvSpPr>
          <p:cNvPr id="2" name="Date Placeholder 1">
            <a:extLst>
              <a:ext uri="{FF2B5EF4-FFF2-40B4-BE49-F238E27FC236}">
                <a16:creationId xmlns:a16="http://schemas.microsoft.com/office/drawing/2014/main" id="{0255E3AB-B420-3E9F-D0E6-C7E207F07399}"/>
              </a:ext>
            </a:extLst>
          </p:cNvPr>
          <p:cNvSpPr>
            <a:spLocks noGrp="1"/>
          </p:cNvSpPr>
          <p:nvPr>
            <p:ph type="dt" sz="half" idx="10"/>
          </p:nvPr>
        </p:nvSpPr>
        <p:spPr/>
        <p:txBody>
          <a:bodyPr/>
          <a:lstStyle/>
          <a:p>
            <a:fld id="{3A86E0CD-7F0F-46FE-9682-AE38574EA5F6}" type="datetime1">
              <a:rPr lang="en-US" smtClean="0"/>
              <a:t>11/16/2023</a:t>
            </a:fld>
            <a:endParaRPr lang="en-US"/>
          </a:p>
        </p:txBody>
      </p:sp>
      <p:sp>
        <p:nvSpPr>
          <p:cNvPr id="3" name="Slide Number Placeholder 2">
            <a:extLst>
              <a:ext uri="{FF2B5EF4-FFF2-40B4-BE49-F238E27FC236}">
                <a16:creationId xmlns:a16="http://schemas.microsoft.com/office/drawing/2014/main" id="{F675B5AB-A6AF-6AEB-4631-48A76AE93D40}"/>
              </a:ext>
            </a:extLst>
          </p:cNvPr>
          <p:cNvSpPr>
            <a:spLocks noGrp="1"/>
          </p:cNvSpPr>
          <p:nvPr>
            <p:ph type="sldNum" sz="quarter" idx="11"/>
          </p:nvPr>
        </p:nvSpPr>
        <p:spPr/>
        <p:txBody>
          <a:bodyPr/>
          <a:lstStyle/>
          <a:p>
            <a:fld id="{B39356A9-431A-403F-8516-D1352AA92190}" type="slidenum">
              <a:rPr lang="en-US" smtClean="0"/>
              <a:t>‹#›</a:t>
            </a:fld>
            <a:endParaRPr lang="en-US"/>
          </a:p>
        </p:txBody>
      </p:sp>
    </p:spTree>
    <p:extLst>
      <p:ext uri="{BB962C8B-B14F-4D97-AF65-F5344CB8AC3E}">
        <p14:creationId xmlns:p14="http://schemas.microsoft.com/office/powerpoint/2010/main" val="571312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467" y="593367"/>
            <a:ext cx="102852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953467" y="1536633"/>
            <a:ext cx="102852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2"/>
              </a:buClr>
              <a:buSzPts val="1200"/>
              <a:buFont typeface="Lato"/>
              <a:buChar char="●"/>
              <a:defRPr sz="1200">
                <a:solidFill>
                  <a:schemeClr val="dk2"/>
                </a:solidFill>
                <a:latin typeface="Lato"/>
                <a:ea typeface="Lato"/>
                <a:cs typeface="Lato"/>
                <a:sym typeface="Lato"/>
              </a:defRPr>
            </a:lvl1pPr>
            <a:lvl2pPr marL="914400" lvl="1" indent="-304800">
              <a:lnSpc>
                <a:spcPct val="100000"/>
              </a:lnSpc>
              <a:spcBef>
                <a:spcPts val="0"/>
              </a:spcBef>
              <a:spcAft>
                <a:spcPts val="0"/>
              </a:spcAft>
              <a:buClr>
                <a:schemeClr val="dk2"/>
              </a:buClr>
              <a:buSzPts val="1200"/>
              <a:buFont typeface="Lato"/>
              <a:buChar char="○"/>
              <a:defRPr sz="1200">
                <a:solidFill>
                  <a:schemeClr val="dk2"/>
                </a:solidFill>
                <a:latin typeface="Lato"/>
                <a:ea typeface="Lato"/>
                <a:cs typeface="Lato"/>
                <a:sym typeface="Lato"/>
              </a:defRPr>
            </a:lvl2pPr>
            <a:lvl3pPr marL="1371600" lvl="2" indent="-304800">
              <a:lnSpc>
                <a:spcPct val="100000"/>
              </a:lnSpc>
              <a:spcBef>
                <a:spcPts val="0"/>
              </a:spcBef>
              <a:spcAft>
                <a:spcPts val="0"/>
              </a:spcAft>
              <a:buClr>
                <a:schemeClr val="dk2"/>
              </a:buClr>
              <a:buSzPts val="1200"/>
              <a:buFont typeface="Lato"/>
              <a:buChar char="■"/>
              <a:defRPr sz="1200">
                <a:solidFill>
                  <a:schemeClr val="dk2"/>
                </a:solidFill>
                <a:latin typeface="Lato"/>
                <a:ea typeface="Lato"/>
                <a:cs typeface="Lato"/>
                <a:sym typeface="Lato"/>
              </a:defRPr>
            </a:lvl3pPr>
            <a:lvl4pPr marL="1828800" lvl="3" indent="-304800">
              <a:lnSpc>
                <a:spcPct val="100000"/>
              </a:lnSpc>
              <a:spcBef>
                <a:spcPts val="0"/>
              </a:spcBef>
              <a:spcAft>
                <a:spcPts val="0"/>
              </a:spcAft>
              <a:buClr>
                <a:schemeClr val="dk2"/>
              </a:buClr>
              <a:buSzPts val="1200"/>
              <a:buFont typeface="Lato"/>
              <a:buChar char="●"/>
              <a:defRPr sz="1200">
                <a:solidFill>
                  <a:schemeClr val="dk2"/>
                </a:solidFill>
                <a:latin typeface="Lato"/>
                <a:ea typeface="Lato"/>
                <a:cs typeface="Lato"/>
                <a:sym typeface="Lato"/>
              </a:defRPr>
            </a:lvl4pPr>
            <a:lvl5pPr marL="2286000" lvl="4" indent="-304800">
              <a:lnSpc>
                <a:spcPct val="100000"/>
              </a:lnSpc>
              <a:spcBef>
                <a:spcPts val="0"/>
              </a:spcBef>
              <a:spcAft>
                <a:spcPts val="0"/>
              </a:spcAft>
              <a:buClr>
                <a:schemeClr val="dk2"/>
              </a:buClr>
              <a:buSzPts val="1200"/>
              <a:buFont typeface="Lato"/>
              <a:buChar char="○"/>
              <a:defRPr sz="1200">
                <a:solidFill>
                  <a:schemeClr val="dk2"/>
                </a:solidFill>
                <a:latin typeface="Lato"/>
                <a:ea typeface="Lato"/>
                <a:cs typeface="Lato"/>
                <a:sym typeface="Lato"/>
              </a:defRPr>
            </a:lvl5pPr>
            <a:lvl6pPr marL="2743200" lvl="5" indent="-304800">
              <a:lnSpc>
                <a:spcPct val="100000"/>
              </a:lnSpc>
              <a:spcBef>
                <a:spcPts val="0"/>
              </a:spcBef>
              <a:spcAft>
                <a:spcPts val="0"/>
              </a:spcAft>
              <a:buClr>
                <a:schemeClr val="dk2"/>
              </a:buClr>
              <a:buSzPts val="1200"/>
              <a:buFont typeface="Lato"/>
              <a:buChar char="■"/>
              <a:defRPr sz="1200">
                <a:solidFill>
                  <a:schemeClr val="dk2"/>
                </a:solidFill>
                <a:latin typeface="Lato"/>
                <a:ea typeface="Lato"/>
                <a:cs typeface="Lato"/>
                <a:sym typeface="Lato"/>
              </a:defRPr>
            </a:lvl6pPr>
            <a:lvl7pPr marL="3200400" lvl="6" indent="-304800">
              <a:lnSpc>
                <a:spcPct val="100000"/>
              </a:lnSpc>
              <a:spcBef>
                <a:spcPts val="0"/>
              </a:spcBef>
              <a:spcAft>
                <a:spcPts val="0"/>
              </a:spcAft>
              <a:buClr>
                <a:schemeClr val="dk2"/>
              </a:buClr>
              <a:buSzPts val="1200"/>
              <a:buFont typeface="Lato"/>
              <a:buChar char="●"/>
              <a:defRPr sz="1200">
                <a:solidFill>
                  <a:schemeClr val="dk2"/>
                </a:solidFill>
                <a:latin typeface="Lato"/>
                <a:ea typeface="Lato"/>
                <a:cs typeface="Lato"/>
                <a:sym typeface="Lato"/>
              </a:defRPr>
            </a:lvl7pPr>
            <a:lvl8pPr marL="3657600" lvl="7" indent="-304800">
              <a:lnSpc>
                <a:spcPct val="100000"/>
              </a:lnSpc>
              <a:spcBef>
                <a:spcPts val="0"/>
              </a:spcBef>
              <a:spcAft>
                <a:spcPts val="0"/>
              </a:spcAft>
              <a:buClr>
                <a:schemeClr val="dk2"/>
              </a:buClr>
              <a:buSzPts val="1200"/>
              <a:buFont typeface="Lato"/>
              <a:buChar char="○"/>
              <a:defRPr sz="1200">
                <a:solidFill>
                  <a:schemeClr val="dk2"/>
                </a:solidFill>
                <a:latin typeface="Lato"/>
                <a:ea typeface="Lato"/>
                <a:cs typeface="Lato"/>
                <a:sym typeface="Lato"/>
              </a:defRPr>
            </a:lvl8pPr>
            <a:lvl9pPr marL="4114800" lvl="8" indent="-304800">
              <a:lnSpc>
                <a:spcPct val="100000"/>
              </a:lnSpc>
              <a:spcBef>
                <a:spcPts val="0"/>
              </a:spcBef>
              <a:spcAft>
                <a:spcPts val="0"/>
              </a:spcAft>
              <a:buClr>
                <a:schemeClr val="dk2"/>
              </a:buClr>
              <a:buSzPts val="1200"/>
              <a:buFont typeface="Lato"/>
              <a:buChar char="■"/>
              <a:defRPr sz="1200">
                <a:solidFill>
                  <a:schemeClr val="dk2"/>
                </a:solidFill>
                <a:latin typeface="Lato"/>
                <a:ea typeface="Lato"/>
                <a:cs typeface="Lato"/>
                <a:sym typeface="Lato"/>
              </a:defRPr>
            </a:lvl9pPr>
          </a:lstStyle>
          <a:p>
            <a:endParaRPr/>
          </a:p>
        </p:txBody>
      </p:sp>
      <p:sp>
        <p:nvSpPr>
          <p:cNvPr id="4" name="Date Placeholder 3">
            <a:extLst>
              <a:ext uri="{FF2B5EF4-FFF2-40B4-BE49-F238E27FC236}">
                <a16:creationId xmlns:a16="http://schemas.microsoft.com/office/drawing/2014/main" id="{60F255B3-A89C-E8E5-7257-7792547F7C5B}"/>
              </a:ext>
            </a:extLst>
          </p:cNvPr>
          <p:cNvSpPr>
            <a:spLocks noGrp="1"/>
          </p:cNvSpPr>
          <p:nvPr>
            <p:ph type="dt" sz="half" idx="2"/>
          </p:nvPr>
        </p:nvSpPr>
        <p:spPr>
          <a:xfrm>
            <a:off x="1097280" y="6356350"/>
            <a:ext cx="2743200" cy="365125"/>
          </a:xfrm>
          <a:prstGeom prst="rect">
            <a:avLst/>
          </a:prstGeom>
        </p:spPr>
        <p:txBody>
          <a:bodyPr vert="horz" lIns="91440" tIns="45720" rIns="91440" bIns="45720" rtlCol="0" anchor="ctr"/>
          <a:lstStyle>
            <a:lvl1pPr algn="l">
              <a:defRPr sz="1600" b="1">
                <a:solidFill>
                  <a:schemeClr val="bg2"/>
                </a:solidFill>
                <a:latin typeface="Segoe UI" panose="020B0502040204020203" pitchFamily="34" charset="0"/>
                <a:cs typeface="Segoe UI" panose="020B0502040204020203" pitchFamily="34" charset="0"/>
              </a:defRPr>
            </a:lvl1pPr>
          </a:lstStyle>
          <a:p>
            <a:fld id="{42604681-AAD8-47A7-B95F-D9789772F7B4}" type="datetime1">
              <a:rPr lang="en-US" smtClean="0"/>
              <a:pPr/>
              <a:t>11/16/2023</a:t>
            </a:fld>
            <a:endParaRPr lang="en-US"/>
          </a:p>
        </p:txBody>
      </p:sp>
      <p:sp>
        <p:nvSpPr>
          <p:cNvPr id="5" name="Slide Number Placeholder 4">
            <a:extLst>
              <a:ext uri="{FF2B5EF4-FFF2-40B4-BE49-F238E27FC236}">
                <a16:creationId xmlns:a16="http://schemas.microsoft.com/office/drawing/2014/main" id="{FA8E20CD-0EBB-336C-F67A-FA9D98CF17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b="1">
                <a:solidFill>
                  <a:schemeClr val="bg2"/>
                </a:solidFill>
                <a:latin typeface="Segoe UI" panose="020B0502040204020203" pitchFamily="34" charset="0"/>
                <a:cs typeface="Segoe UI" panose="020B0502040204020203" pitchFamily="34" charset="0"/>
              </a:defRPr>
            </a:lvl1pPr>
          </a:lstStyle>
          <a:p>
            <a:fld id="{B39356A9-431A-403F-8516-D1352AA92190}" type="slidenum">
              <a:rPr lang="en-US" smtClean="0"/>
              <a:pPr/>
              <a:t>‹#›</a:t>
            </a:fld>
            <a:endParaRPr lang="en-US"/>
          </a:p>
        </p:txBody>
      </p:sp>
    </p:spTree>
    <p:extLst>
      <p:ext uri="{BB962C8B-B14F-4D97-AF65-F5344CB8AC3E}">
        <p14:creationId xmlns:p14="http://schemas.microsoft.com/office/powerpoint/2010/main" val="135011721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8" r:id="rId5"/>
    <p:sldLayoutId id="2147483679" r:id="rId6"/>
    <p:sldLayoutId id="2147483680" r:id="rId7"/>
    <p:sldLayoutId id="2147483681"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5" r:id="rId20"/>
    <p:sldLayoutId id="2147483696" r:id="rId21"/>
  </p:sldLayoutIdLst>
  <p:hf hdr="0" ft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Segoe UI" panose="020B0502040204020203" pitchFamily="34" charset="0"/>
          <a:ea typeface="Segoe UI" panose="020B0502040204020203" pitchFamily="34" charset="0"/>
          <a:cs typeface="Segoe UI" panose="020B0502040204020203" pitchFamily="34" charset="0"/>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Segoe UI" panose="020B0502040204020203" pitchFamily="34" charset="0"/>
          <a:ea typeface="Segoe UI" panose="020B0502040204020203" pitchFamily="34" charset="0"/>
          <a:cs typeface="Segoe UI" panose="020B0502040204020203" pitchFamily="34" charset="0"/>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65"/>
        <p:cNvGrpSpPr/>
        <p:nvPr/>
      </p:nvGrpSpPr>
      <p:grpSpPr>
        <a:xfrm>
          <a:off x="0" y="0"/>
          <a:ext cx="0" cy="0"/>
          <a:chOff x="0" y="0"/>
          <a:chExt cx="0" cy="0"/>
        </a:xfrm>
      </p:grpSpPr>
      <p:sp>
        <p:nvSpPr>
          <p:cNvPr id="566" name="Google Shape;566;p26"/>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567" name="Google Shape;567;p26"/>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356561121"/>
      </p:ext>
    </p:extLst>
  </p:cSld>
  <p:clrMap bg1="lt1" tx1="dk1" bg2="dk2" tx2="lt2" accent1="accent1" accent2="accent2" accent3="accent3" accent4="accent4" accent5="accent5" accent6="accent6" hlink="hlink" folHlink="folHlink"/>
  <p:sldLayoutIdLst>
    <p:sldLayoutId id="2147483698" r:id="rId1"/>
    <p:sldLayoutId id="2147483699" r:id="rId2"/>
  </p:sldLayoutIdLst>
  <p:hf hdr="0" ft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7.jpg"/><Relationship Id="rId11" Type="http://schemas.openxmlformats.org/officeDocument/2006/relationships/image" Target="../media/image32.jpg"/><Relationship Id="rId5" Type="http://schemas.openxmlformats.org/officeDocument/2006/relationships/image" Target="../media/image26.png"/><Relationship Id="rId15" Type="http://schemas.openxmlformats.org/officeDocument/2006/relationships/image" Target="../media/image35.png"/><Relationship Id="rId10" Type="http://schemas.openxmlformats.org/officeDocument/2006/relationships/image" Target="../media/image31.jpg"/><Relationship Id="rId4" Type="http://schemas.openxmlformats.org/officeDocument/2006/relationships/image" Target="../media/image25.png"/><Relationship Id="rId9" Type="http://schemas.openxmlformats.org/officeDocument/2006/relationships/image" Target="../media/image30.jpg"/><Relationship Id="rId1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emf"/></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emf"/><Relationship Id="rId1" Type="http://schemas.openxmlformats.org/officeDocument/2006/relationships/slideLayout" Target="../slideLayouts/slideLayout3.xml"/><Relationship Id="rId4" Type="http://schemas.openxmlformats.org/officeDocument/2006/relationships/image" Target="../media/image47.emf"/></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image" Target="../media/image27.jpg"/><Relationship Id="rId4" Type="http://schemas.openxmlformats.org/officeDocument/2006/relationships/image" Target="../media/image50.jpeg"/></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53.jpeg"/></Relationships>
</file>

<file path=ppt/slides/_rels/slide4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29"/>
          <p:cNvSpPr txBox="1">
            <a:spLocks noGrp="1"/>
          </p:cNvSpPr>
          <p:nvPr>
            <p:ph type="ctrTitle"/>
          </p:nvPr>
        </p:nvSpPr>
        <p:spPr>
          <a:xfrm>
            <a:off x="953567" y="1665300"/>
            <a:ext cx="9574852" cy="2664000"/>
          </a:xfrm>
          <a:prstGeom prst="rect">
            <a:avLst/>
          </a:prstGeom>
          <a:effectLst/>
        </p:spPr>
        <p:txBody>
          <a:bodyPr spcFirstLastPara="1" wrap="square" lIns="121900" tIns="121900" rIns="121900" bIns="121900" anchor="b" anchorCtr="0">
            <a:noAutofit/>
          </a:bodyPr>
          <a:lstStyle/>
          <a:p>
            <a:r>
              <a:rPr lang="en-US" sz="4800">
                <a:latin typeface="Segoe UI" panose="020B0502040204020203" pitchFamily="34" charset="0"/>
                <a:cs typeface="Segoe UI" panose="020B0502040204020203" pitchFamily="34" charset="0"/>
              </a:rPr>
              <a:t>ENVIRONMENT PERCEPTION SYSTEM FOR SMART VEHICLES</a:t>
            </a:r>
          </a:p>
        </p:txBody>
      </p:sp>
      <p:sp>
        <p:nvSpPr>
          <p:cNvPr id="576" name="Google Shape;576;p29"/>
          <p:cNvSpPr txBox="1">
            <a:spLocks noGrp="1"/>
          </p:cNvSpPr>
          <p:nvPr>
            <p:ph type="subTitle" idx="1"/>
          </p:nvPr>
        </p:nvSpPr>
        <p:spPr>
          <a:xfrm>
            <a:off x="953467" y="4213666"/>
            <a:ext cx="7576400" cy="1870939"/>
          </a:xfrm>
          <a:prstGeom prst="rect">
            <a:avLst/>
          </a:prstGeom>
          <a:effectLst>
            <a:outerShdw blurRad="63500" sx="102000" sy="102000" algn="ctr" rotWithShape="0">
              <a:prstClr val="black">
                <a:alpha val="40000"/>
              </a:prstClr>
            </a:outerShdw>
          </a:effectLst>
        </p:spPr>
        <p:txBody>
          <a:bodyPr spcFirstLastPara="1" wrap="square" lIns="121900" tIns="121900" rIns="121900" bIns="121900" anchor="t" anchorCtr="0">
            <a:noAutofit/>
          </a:bodyPr>
          <a:lstStyle/>
          <a:p>
            <a:r>
              <a:rPr lang="en-US" b="1">
                <a:latin typeface="Segoe UI" panose="020B0502040204020203" pitchFamily="34" charset="0"/>
                <a:cs typeface="Segoe UI" panose="020B0502040204020203" pitchFamily="34" charset="0"/>
              </a:rPr>
              <a:t>Team No.: 01</a:t>
            </a:r>
          </a:p>
          <a:p>
            <a:r>
              <a:rPr lang="en-US" b="1">
                <a:latin typeface="Segoe UI" panose="020B0502040204020203" pitchFamily="34" charset="0"/>
                <a:cs typeface="Segoe UI" panose="020B0502040204020203" pitchFamily="34" charset="0"/>
              </a:rPr>
              <a:t>Advisor and Customer: Dr. Muhammad Bilal</a:t>
            </a:r>
          </a:p>
          <a:p>
            <a:r>
              <a:rPr lang="en-US" b="1">
                <a:latin typeface="Segoe UI" panose="020B0502040204020203" pitchFamily="34" charset="0"/>
                <a:cs typeface="Segoe UI" panose="020B0502040204020203" pitchFamily="34" charset="0"/>
              </a:rPr>
              <a:t>Co-Advisor: Dr. Mohammed Shahzad Hanif</a:t>
            </a:r>
          </a:p>
          <a:p>
            <a:r>
              <a:rPr lang="en-US" b="1">
                <a:latin typeface="Segoe UI" panose="020B0502040204020203" pitchFamily="34" charset="0"/>
                <a:cs typeface="Segoe UI" panose="020B0502040204020203" pitchFamily="34" charset="0"/>
              </a:rPr>
              <a:t>Winter 2022 Intake</a:t>
            </a:r>
          </a:p>
        </p:txBody>
      </p:sp>
      <p:grpSp>
        <p:nvGrpSpPr>
          <p:cNvPr id="577" name="Google Shape;577;p29"/>
          <p:cNvGrpSpPr/>
          <p:nvPr/>
        </p:nvGrpSpPr>
        <p:grpSpPr>
          <a:xfrm>
            <a:off x="9617181" y="4476865"/>
            <a:ext cx="3603807" cy="3603807"/>
            <a:chOff x="1190625" y="238125"/>
            <a:chExt cx="5201800" cy="5201800"/>
          </a:xfrm>
          <a:effectLst/>
        </p:grpSpPr>
        <p:sp>
          <p:nvSpPr>
            <p:cNvPr id="578" name="Google Shape;578;p29"/>
            <p:cNvSpPr/>
            <p:nvPr/>
          </p:nvSpPr>
          <p:spPr>
            <a:xfrm>
              <a:off x="1190625" y="238125"/>
              <a:ext cx="5201800" cy="5201800"/>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579" name="Google Shape;579;p29"/>
            <p:cNvSpPr/>
            <p:nvPr/>
          </p:nvSpPr>
          <p:spPr>
            <a:xfrm>
              <a:off x="3132350" y="2179850"/>
              <a:ext cx="1318325" cy="1318325"/>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580" name="Google Shape;580;p29"/>
            <p:cNvSpPr/>
            <p:nvPr/>
          </p:nvSpPr>
          <p:spPr>
            <a:xfrm>
              <a:off x="3904975"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581" name="Google Shape;581;p29"/>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582" name="Google Shape;582;p29"/>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grpSp>
        <p:nvGrpSpPr>
          <p:cNvPr id="583" name="Google Shape;583;p29"/>
          <p:cNvGrpSpPr/>
          <p:nvPr/>
        </p:nvGrpSpPr>
        <p:grpSpPr>
          <a:xfrm>
            <a:off x="10606839" y="909937"/>
            <a:ext cx="2265951" cy="1132920"/>
            <a:chOff x="3529938" y="261475"/>
            <a:chExt cx="1699463" cy="849690"/>
          </a:xfrm>
          <a:effectLst/>
        </p:grpSpPr>
        <p:sp>
          <p:nvSpPr>
            <p:cNvPr id="584" name="Google Shape;584;p29"/>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5" name="Google Shape;585;p29"/>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6" name="Google Shape;586;p29"/>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7" name="Google Shape;587;p29"/>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8" name="Google Shape;588;p29"/>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9" name="Google Shape;589;p29"/>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0" name="Google Shape;590;p29"/>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1" name="Google Shape;591;p29"/>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pic>
        <p:nvPicPr>
          <p:cNvPr id="4" name="Picture 3" descr="A green and black logo&#10;&#10;Description automatically generated">
            <a:extLst>
              <a:ext uri="{FF2B5EF4-FFF2-40B4-BE49-F238E27FC236}">
                <a16:creationId xmlns:a16="http://schemas.microsoft.com/office/drawing/2014/main" id="{C1D79DBF-6FDB-07AA-DA3F-7D9697AEF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245" y="671257"/>
            <a:ext cx="1133475" cy="1371600"/>
          </a:xfrm>
          <a:prstGeom prst="rect">
            <a:avLst/>
          </a:prstGeom>
          <a:effectLst/>
        </p:spPr>
      </p:pic>
      <p:pic>
        <p:nvPicPr>
          <p:cNvPr id="7" name="Picture 6" descr="A green and white logo&#10;&#10;Description automatically generated">
            <a:extLst>
              <a:ext uri="{FF2B5EF4-FFF2-40B4-BE49-F238E27FC236}">
                <a16:creationId xmlns:a16="http://schemas.microsoft.com/office/drawing/2014/main" id="{46476508-0886-58A1-2D04-126DABBB01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3212" y="666473"/>
            <a:ext cx="1619727" cy="1619727"/>
          </a:xfrm>
          <a:prstGeom prst="rect">
            <a:avLst/>
          </a:prstGeom>
          <a:effectLst/>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BB9D44-4472-678D-E99D-8510F1607D09}"/>
              </a:ext>
            </a:extLst>
          </p:cNvPr>
          <p:cNvSpPr>
            <a:spLocks noGrp="1"/>
          </p:cNvSpPr>
          <p:nvPr>
            <p:ph type="dt" sz="half" idx="10"/>
          </p:nvPr>
        </p:nvSpPr>
        <p:spPr/>
        <p:txBody>
          <a:bodyPr/>
          <a:lstStyle/>
          <a:p>
            <a:fld id="{7151877D-4A87-41FE-96B7-89727E20756B}"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F365731D-2BDA-7B34-4F0D-2A777F38847A}"/>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10</a:t>
            </a:fld>
            <a:endParaRPr lang="en-US">
              <a:latin typeface="Segoe UI" panose="020B0502040204020203" pitchFamily="34" charset="0"/>
              <a:cs typeface="Segoe UI" panose="020B0502040204020203" pitchFamily="34" charset="0"/>
            </a:endParaRPr>
          </a:p>
        </p:txBody>
      </p:sp>
      <p:sp>
        <p:nvSpPr>
          <p:cNvPr id="285" name="Google Shape;638;p33">
            <a:extLst>
              <a:ext uri="{FF2B5EF4-FFF2-40B4-BE49-F238E27FC236}">
                <a16:creationId xmlns:a16="http://schemas.microsoft.com/office/drawing/2014/main" id="{5EAE4786-3D27-B1DA-019B-B9F489CD9A2C}"/>
              </a:ext>
            </a:extLst>
          </p:cNvPr>
          <p:cNvSpPr txBox="1">
            <a:spLocks/>
          </p:cNvSpPr>
          <p:nvPr/>
        </p:nvSpPr>
        <p:spPr>
          <a:xfrm>
            <a:off x="1524000" y="3287333"/>
            <a:ext cx="9023617" cy="1422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kumimoji="0" lang="en-US" sz="6600" b="1" i="0" u="none" strike="noStrike" kern="0" cap="none" spc="0" normalizeH="0" baseline="0" noProof="0">
                <a:ln>
                  <a:noFill/>
                </a:ln>
                <a:solidFill>
                  <a:srgbClr val="06A02B"/>
                </a:solidFill>
                <a:effectLst/>
                <a:uLnTx/>
                <a:uFillTx/>
                <a:latin typeface="Segoe UI" panose="020B0502040204020203" pitchFamily="34" charset="0"/>
                <a:cs typeface="Segoe UI" panose="020B0502040204020203" pitchFamily="34" charset="0"/>
                <a:sym typeface="Raleway"/>
              </a:rPr>
              <a:t>Problem Statement</a:t>
            </a:r>
            <a:endParaRPr lang="en-US" sz="7200" b="1">
              <a:solidFill>
                <a:schemeClr val="tx1"/>
              </a:solidFill>
              <a:latin typeface="Segoe UI" panose="020B0502040204020203" pitchFamily="34" charset="0"/>
              <a:cs typeface="Segoe UI" panose="020B0502040204020203" pitchFamily="34" charset="0"/>
            </a:endParaRPr>
          </a:p>
        </p:txBody>
      </p:sp>
      <p:sp>
        <p:nvSpPr>
          <p:cNvPr id="286" name="Google Shape;639;p33">
            <a:extLst>
              <a:ext uri="{FF2B5EF4-FFF2-40B4-BE49-F238E27FC236}">
                <a16:creationId xmlns:a16="http://schemas.microsoft.com/office/drawing/2014/main" id="{DCC20E4F-FAD9-F6B4-9B56-86CB85317FC6}"/>
              </a:ext>
            </a:extLst>
          </p:cNvPr>
          <p:cNvSpPr txBox="1">
            <a:spLocks/>
          </p:cNvSpPr>
          <p:nvPr/>
        </p:nvSpPr>
        <p:spPr>
          <a:xfrm>
            <a:off x="5369533" y="2185385"/>
            <a:ext cx="1453200" cy="10192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 sz="6670" b="1">
                <a:latin typeface="Segoe UI" panose="020B0502040204020203" pitchFamily="34" charset="0"/>
                <a:cs typeface="Segoe UI" panose="020B0502040204020203" pitchFamily="34" charset="0"/>
              </a:rPr>
              <a:t>02</a:t>
            </a:r>
          </a:p>
        </p:txBody>
      </p:sp>
      <p:grpSp>
        <p:nvGrpSpPr>
          <p:cNvPr id="287" name="Google Shape;640;p33">
            <a:extLst>
              <a:ext uri="{FF2B5EF4-FFF2-40B4-BE49-F238E27FC236}">
                <a16:creationId xmlns:a16="http://schemas.microsoft.com/office/drawing/2014/main" id="{B6B691C2-9458-DA81-B4B9-EFEA716421F2}"/>
              </a:ext>
            </a:extLst>
          </p:cNvPr>
          <p:cNvGrpSpPr/>
          <p:nvPr/>
        </p:nvGrpSpPr>
        <p:grpSpPr>
          <a:xfrm>
            <a:off x="6563956" y="-1801904"/>
            <a:ext cx="3603807" cy="3603807"/>
            <a:chOff x="1190625" y="238125"/>
            <a:chExt cx="5201800" cy="5201801"/>
          </a:xfrm>
        </p:grpSpPr>
        <p:sp>
          <p:nvSpPr>
            <p:cNvPr id="288" name="Google Shape;641;p33">
              <a:extLst>
                <a:ext uri="{FF2B5EF4-FFF2-40B4-BE49-F238E27FC236}">
                  <a16:creationId xmlns:a16="http://schemas.microsoft.com/office/drawing/2014/main" id="{88AC4B79-A1B6-58B1-0DA4-5B1675BA047B}"/>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89" name="Google Shape;642;p33">
              <a:extLst>
                <a:ext uri="{FF2B5EF4-FFF2-40B4-BE49-F238E27FC236}">
                  <a16:creationId xmlns:a16="http://schemas.microsoft.com/office/drawing/2014/main" id="{ECAA109D-6C43-6B28-B8CC-FB070BA8807A}"/>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90" name="Google Shape;643;p33">
              <a:extLst>
                <a:ext uri="{FF2B5EF4-FFF2-40B4-BE49-F238E27FC236}">
                  <a16:creationId xmlns:a16="http://schemas.microsoft.com/office/drawing/2014/main" id="{F00FCC55-D796-5866-BEDD-7FD84BD90A27}"/>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91" name="Google Shape;644;p33">
              <a:extLst>
                <a:ext uri="{FF2B5EF4-FFF2-40B4-BE49-F238E27FC236}">
                  <a16:creationId xmlns:a16="http://schemas.microsoft.com/office/drawing/2014/main" id="{5EE27F21-48AA-2E6F-2E21-407FA5B96E30}"/>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92" name="Google Shape;645;p33">
              <a:extLst>
                <a:ext uri="{FF2B5EF4-FFF2-40B4-BE49-F238E27FC236}">
                  <a16:creationId xmlns:a16="http://schemas.microsoft.com/office/drawing/2014/main" id="{136A404F-5BEE-912A-C085-F04B1A5BFFBA}"/>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
        <p:nvSpPr>
          <p:cNvPr id="564" name="Rectangle 563">
            <a:extLst>
              <a:ext uri="{FF2B5EF4-FFF2-40B4-BE49-F238E27FC236}">
                <a16:creationId xmlns:a16="http://schemas.microsoft.com/office/drawing/2014/main" id="{3165B008-FF6E-F233-B49C-C0C7B7F0023B}"/>
              </a:ext>
            </a:extLst>
          </p:cNvPr>
          <p:cNvSpPr/>
          <p:nvPr/>
        </p:nvSpPr>
        <p:spPr>
          <a:xfrm>
            <a:off x="5407819" y="6607968"/>
            <a:ext cx="1376362" cy="6691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F6AC5F91-204F-2DB3-DA89-745F3A0CD7B7}"/>
              </a:ext>
            </a:extLst>
          </p:cNvPr>
          <p:cNvGrpSpPr/>
          <p:nvPr/>
        </p:nvGrpSpPr>
        <p:grpSpPr>
          <a:xfrm>
            <a:off x="-18288" y="0"/>
            <a:ext cx="11030502" cy="28906968"/>
            <a:chOff x="325656" y="-18003"/>
            <a:chExt cx="11030502" cy="28906968"/>
          </a:xfrm>
        </p:grpSpPr>
        <p:grpSp>
          <p:nvGrpSpPr>
            <p:cNvPr id="3" name="Group 2">
              <a:extLst>
                <a:ext uri="{FF2B5EF4-FFF2-40B4-BE49-F238E27FC236}">
                  <a16:creationId xmlns:a16="http://schemas.microsoft.com/office/drawing/2014/main" id="{ACEDF4F3-2036-4552-7EFB-24B060283191}"/>
                </a:ext>
              </a:extLst>
            </p:cNvPr>
            <p:cNvGrpSpPr/>
            <p:nvPr/>
          </p:nvGrpSpPr>
          <p:grpSpPr>
            <a:xfrm>
              <a:off x="343662" y="-18003"/>
              <a:ext cx="11012496" cy="13681394"/>
              <a:chOff x="343662" y="-18003"/>
              <a:chExt cx="11012496" cy="13681394"/>
            </a:xfrm>
          </p:grpSpPr>
          <p:grpSp>
            <p:nvGrpSpPr>
              <p:cNvPr id="574" name="Group 573">
                <a:extLst>
                  <a:ext uri="{FF2B5EF4-FFF2-40B4-BE49-F238E27FC236}">
                    <a16:creationId xmlns:a16="http://schemas.microsoft.com/office/drawing/2014/main" id="{1AA86149-798B-C2A4-E303-3C7C99BCE7C6}"/>
                  </a:ext>
                </a:extLst>
              </p:cNvPr>
              <p:cNvGrpSpPr/>
              <p:nvPr/>
            </p:nvGrpSpPr>
            <p:grpSpPr>
              <a:xfrm>
                <a:off x="343662" y="-18003"/>
                <a:ext cx="11012496" cy="6144683"/>
                <a:chOff x="343662" y="-18003"/>
                <a:chExt cx="11012496" cy="6144683"/>
              </a:xfrm>
            </p:grpSpPr>
            <p:grpSp>
              <p:nvGrpSpPr>
                <p:cNvPr id="579" name="Google Shape;646;p33">
                  <a:extLst>
                    <a:ext uri="{FF2B5EF4-FFF2-40B4-BE49-F238E27FC236}">
                      <a16:creationId xmlns:a16="http://schemas.microsoft.com/office/drawing/2014/main" id="{A98BBF0A-7C6A-81DC-349A-216431996926}"/>
                    </a:ext>
                  </a:extLst>
                </p:cNvPr>
                <p:cNvGrpSpPr/>
                <p:nvPr/>
              </p:nvGrpSpPr>
              <p:grpSpPr>
                <a:xfrm rot="16200000" flipH="1">
                  <a:off x="-222794" y="548513"/>
                  <a:ext cx="2265951" cy="1132920"/>
                  <a:chOff x="3529938" y="261475"/>
                  <a:chExt cx="1699463" cy="849690"/>
                </a:xfrm>
              </p:grpSpPr>
              <p:sp>
                <p:nvSpPr>
                  <p:cNvPr id="603" name="Google Shape;647;p33">
                    <a:extLst>
                      <a:ext uri="{FF2B5EF4-FFF2-40B4-BE49-F238E27FC236}">
                        <a16:creationId xmlns:a16="http://schemas.microsoft.com/office/drawing/2014/main" id="{D128383B-C120-3780-B17C-E194857EB430}"/>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4" name="Google Shape;648;p33">
                    <a:extLst>
                      <a:ext uri="{FF2B5EF4-FFF2-40B4-BE49-F238E27FC236}">
                        <a16:creationId xmlns:a16="http://schemas.microsoft.com/office/drawing/2014/main" id="{12C89A9E-A068-C7B3-5456-3784AC47D41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5" name="Google Shape;649;p33">
                    <a:extLst>
                      <a:ext uri="{FF2B5EF4-FFF2-40B4-BE49-F238E27FC236}">
                        <a16:creationId xmlns:a16="http://schemas.microsoft.com/office/drawing/2014/main" id="{2A05F8D5-8C7F-E846-ECA8-7788A34E237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6" name="Google Shape;650;p33">
                    <a:extLst>
                      <a:ext uri="{FF2B5EF4-FFF2-40B4-BE49-F238E27FC236}">
                        <a16:creationId xmlns:a16="http://schemas.microsoft.com/office/drawing/2014/main" id="{C657BBDB-6FDB-79EF-E58E-5E7DEC40418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7" name="Google Shape;651;p33">
                    <a:extLst>
                      <a:ext uri="{FF2B5EF4-FFF2-40B4-BE49-F238E27FC236}">
                        <a16:creationId xmlns:a16="http://schemas.microsoft.com/office/drawing/2014/main" id="{01EFC498-CB44-2177-A8C1-2463C65F362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8" name="Google Shape;652;p33">
                    <a:extLst>
                      <a:ext uri="{FF2B5EF4-FFF2-40B4-BE49-F238E27FC236}">
                        <a16:creationId xmlns:a16="http://schemas.microsoft.com/office/drawing/2014/main" id="{F00C38C2-E679-24B1-2BD8-89FFE3A4F3D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9" name="Google Shape;653;p33">
                    <a:extLst>
                      <a:ext uri="{FF2B5EF4-FFF2-40B4-BE49-F238E27FC236}">
                        <a16:creationId xmlns:a16="http://schemas.microsoft.com/office/drawing/2014/main" id="{9E182215-1D1D-5675-6A86-7354FB3EA64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0" name="Google Shape;654;p33">
                    <a:extLst>
                      <a:ext uri="{FF2B5EF4-FFF2-40B4-BE49-F238E27FC236}">
                        <a16:creationId xmlns:a16="http://schemas.microsoft.com/office/drawing/2014/main" id="{E1747606-72C1-8501-20D6-D40D9F78C53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0" name="Google Shape;655;p33">
                  <a:extLst>
                    <a:ext uri="{FF2B5EF4-FFF2-40B4-BE49-F238E27FC236}">
                      <a16:creationId xmlns:a16="http://schemas.microsoft.com/office/drawing/2014/main" id="{E97B0D60-8094-A61F-ED03-5B3852B7CE1F}"/>
                    </a:ext>
                  </a:extLst>
                </p:cNvPr>
                <p:cNvGrpSpPr/>
                <p:nvPr/>
              </p:nvGrpSpPr>
              <p:grpSpPr>
                <a:xfrm>
                  <a:off x="10909569" y="1371918"/>
                  <a:ext cx="446589" cy="813467"/>
                  <a:chOff x="376650" y="567400"/>
                  <a:chExt cx="334942" cy="610100"/>
                </a:xfrm>
              </p:grpSpPr>
              <p:sp>
                <p:nvSpPr>
                  <p:cNvPr id="597" name="Google Shape;656;p33">
                    <a:extLst>
                      <a:ext uri="{FF2B5EF4-FFF2-40B4-BE49-F238E27FC236}">
                        <a16:creationId xmlns:a16="http://schemas.microsoft.com/office/drawing/2014/main" id="{69D9DD2E-35EB-4976-A815-C5D57206CCE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8" name="Google Shape;657;p33">
                    <a:extLst>
                      <a:ext uri="{FF2B5EF4-FFF2-40B4-BE49-F238E27FC236}">
                        <a16:creationId xmlns:a16="http://schemas.microsoft.com/office/drawing/2014/main" id="{FC5F89EC-54D4-DFEE-25E3-9E455BAC0B9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9" name="Google Shape;658;p33">
                    <a:extLst>
                      <a:ext uri="{FF2B5EF4-FFF2-40B4-BE49-F238E27FC236}">
                        <a16:creationId xmlns:a16="http://schemas.microsoft.com/office/drawing/2014/main" id="{47439226-5564-D383-CF80-3FD7F430C98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0" name="Google Shape;659;p33">
                    <a:extLst>
                      <a:ext uri="{FF2B5EF4-FFF2-40B4-BE49-F238E27FC236}">
                        <a16:creationId xmlns:a16="http://schemas.microsoft.com/office/drawing/2014/main" id="{A758D46F-928A-5C28-3A3C-198A9381E2EB}"/>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1" name="Google Shape;660;p33">
                    <a:extLst>
                      <a:ext uri="{FF2B5EF4-FFF2-40B4-BE49-F238E27FC236}">
                        <a16:creationId xmlns:a16="http://schemas.microsoft.com/office/drawing/2014/main" id="{E6669C70-8C8F-0E6A-4EF0-FD71AFB5D84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2" name="Google Shape;661;p33">
                    <a:extLst>
                      <a:ext uri="{FF2B5EF4-FFF2-40B4-BE49-F238E27FC236}">
                        <a16:creationId xmlns:a16="http://schemas.microsoft.com/office/drawing/2014/main" id="{52BD5B03-28A4-ADE0-6360-4A9C6C42E44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1" name="Google Shape;646;p33">
                  <a:extLst>
                    <a:ext uri="{FF2B5EF4-FFF2-40B4-BE49-F238E27FC236}">
                      <a16:creationId xmlns:a16="http://schemas.microsoft.com/office/drawing/2014/main" id="{9017583F-1718-3DD6-4E56-947212772744}"/>
                    </a:ext>
                  </a:extLst>
                </p:cNvPr>
                <p:cNvGrpSpPr/>
                <p:nvPr/>
              </p:nvGrpSpPr>
              <p:grpSpPr>
                <a:xfrm rot="16200000" flipH="1">
                  <a:off x="-222854" y="4427245"/>
                  <a:ext cx="2265951" cy="1132920"/>
                  <a:chOff x="3529938" y="261475"/>
                  <a:chExt cx="1699463" cy="849690"/>
                </a:xfrm>
              </p:grpSpPr>
              <p:sp>
                <p:nvSpPr>
                  <p:cNvPr id="589" name="Google Shape;647;p33">
                    <a:extLst>
                      <a:ext uri="{FF2B5EF4-FFF2-40B4-BE49-F238E27FC236}">
                        <a16:creationId xmlns:a16="http://schemas.microsoft.com/office/drawing/2014/main" id="{651D654D-D2AA-A6EA-0E6B-A3828E592DB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0" name="Google Shape;648;p33">
                    <a:extLst>
                      <a:ext uri="{FF2B5EF4-FFF2-40B4-BE49-F238E27FC236}">
                        <a16:creationId xmlns:a16="http://schemas.microsoft.com/office/drawing/2014/main" id="{66A75722-1363-DE00-F7A5-A687FBA340C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1" name="Google Shape;649;p33">
                    <a:extLst>
                      <a:ext uri="{FF2B5EF4-FFF2-40B4-BE49-F238E27FC236}">
                        <a16:creationId xmlns:a16="http://schemas.microsoft.com/office/drawing/2014/main" id="{B16063D9-0B57-BDB6-5C0D-3E82BF3CFD5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2" name="Google Shape;650;p33">
                    <a:extLst>
                      <a:ext uri="{FF2B5EF4-FFF2-40B4-BE49-F238E27FC236}">
                        <a16:creationId xmlns:a16="http://schemas.microsoft.com/office/drawing/2014/main" id="{DCABE90D-F44E-C822-7A92-BD795F439BF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3" name="Google Shape;651;p33">
                    <a:extLst>
                      <a:ext uri="{FF2B5EF4-FFF2-40B4-BE49-F238E27FC236}">
                        <a16:creationId xmlns:a16="http://schemas.microsoft.com/office/drawing/2014/main" id="{E3A910D8-4F95-9117-B621-4EADBFCF42C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4" name="Google Shape;652;p33">
                    <a:extLst>
                      <a:ext uri="{FF2B5EF4-FFF2-40B4-BE49-F238E27FC236}">
                        <a16:creationId xmlns:a16="http://schemas.microsoft.com/office/drawing/2014/main" id="{68A6BA7F-58BF-15D7-1E53-C1E9420367F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5" name="Google Shape;653;p33">
                    <a:extLst>
                      <a:ext uri="{FF2B5EF4-FFF2-40B4-BE49-F238E27FC236}">
                        <a16:creationId xmlns:a16="http://schemas.microsoft.com/office/drawing/2014/main" id="{657B6858-90FF-9EEB-6CFB-967B35A2ADF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6" name="Google Shape;654;p33">
                    <a:extLst>
                      <a:ext uri="{FF2B5EF4-FFF2-40B4-BE49-F238E27FC236}">
                        <a16:creationId xmlns:a16="http://schemas.microsoft.com/office/drawing/2014/main" id="{A953F4E4-C8EE-5114-8B08-D3C7FB508A8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2" name="Google Shape;655;p33">
                  <a:extLst>
                    <a:ext uri="{FF2B5EF4-FFF2-40B4-BE49-F238E27FC236}">
                      <a16:creationId xmlns:a16="http://schemas.microsoft.com/office/drawing/2014/main" id="{81300D7A-2BD6-906A-D423-C0703A8B4075}"/>
                    </a:ext>
                  </a:extLst>
                </p:cNvPr>
                <p:cNvGrpSpPr/>
                <p:nvPr/>
              </p:nvGrpSpPr>
              <p:grpSpPr>
                <a:xfrm>
                  <a:off x="10835169" y="5276963"/>
                  <a:ext cx="446589" cy="813467"/>
                  <a:chOff x="376650" y="567400"/>
                  <a:chExt cx="334942" cy="610100"/>
                </a:xfrm>
              </p:grpSpPr>
              <p:sp>
                <p:nvSpPr>
                  <p:cNvPr id="583" name="Google Shape;656;p33">
                    <a:extLst>
                      <a:ext uri="{FF2B5EF4-FFF2-40B4-BE49-F238E27FC236}">
                        <a16:creationId xmlns:a16="http://schemas.microsoft.com/office/drawing/2014/main" id="{C474979F-CDEF-26FC-38ED-4CB5E5E2B21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4" name="Google Shape;657;p33">
                    <a:extLst>
                      <a:ext uri="{FF2B5EF4-FFF2-40B4-BE49-F238E27FC236}">
                        <a16:creationId xmlns:a16="http://schemas.microsoft.com/office/drawing/2014/main" id="{B5EB07A9-E86A-B058-4B84-34CB5FF31E5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5" name="Google Shape;658;p33">
                    <a:extLst>
                      <a:ext uri="{FF2B5EF4-FFF2-40B4-BE49-F238E27FC236}">
                        <a16:creationId xmlns:a16="http://schemas.microsoft.com/office/drawing/2014/main" id="{B21E27AE-6FAB-7624-338C-25F0A2795F0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6" name="Google Shape;659;p33">
                    <a:extLst>
                      <a:ext uri="{FF2B5EF4-FFF2-40B4-BE49-F238E27FC236}">
                        <a16:creationId xmlns:a16="http://schemas.microsoft.com/office/drawing/2014/main" id="{099ADF3A-3CBA-4D8B-0B48-3113D5EF563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7" name="Google Shape;660;p33">
                    <a:extLst>
                      <a:ext uri="{FF2B5EF4-FFF2-40B4-BE49-F238E27FC236}">
                        <a16:creationId xmlns:a16="http://schemas.microsoft.com/office/drawing/2014/main" id="{B070C3DB-9041-5153-AFDE-B0E0C488727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8" name="Google Shape;661;p33">
                    <a:extLst>
                      <a:ext uri="{FF2B5EF4-FFF2-40B4-BE49-F238E27FC236}">
                        <a16:creationId xmlns:a16="http://schemas.microsoft.com/office/drawing/2014/main" id="{EFA2C68E-7EDB-0A94-ABB8-2A08B736D91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575" name="Group 574">
                <a:extLst>
                  <a:ext uri="{FF2B5EF4-FFF2-40B4-BE49-F238E27FC236}">
                    <a16:creationId xmlns:a16="http://schemas.microsoft.com/office/drawing/2014/main" id="{210B90BB-65C1-11A6-A0D3-FC107B91156E}"/>
                  </a:ext>
                </a:extLst>
              </p:cNvPr>
              <p:cNvGrpSpPr/>
              <p:nvPr/>
            </p:nvGrpSpPr>
            <p:grpSpPr>
              <a:xfrm>
                <a:off x="343662" y="7518708"/>
                <a:ext cx="11012496" cy="6144683"/>
                <a:chOff x="343662" y="-18003"/>
                <a:chExt cx="11012496" cy="6144683"/>
              </a:xfrm>
            </p:grpSpPr>
            <p:grpSp>
              <p:nvGrpSpPr>
                <p:cNvPr id="256" name="Google Shape;646;p33">
                  <a:extLst>
                    <a:ext uri="{FF2B5EF4-FFF2-40B4-BE49-F238E27FC236}">
                      <a16:creationId xmlns:a16="http://schemas.microsoft.com/office/drawing/2014/main" id="{180BB1D9-F9DF-813E-93B4-20702B175D2E}"/>
                    </a:ext>
                  </a:extLst>
                </p:cNvPr>
                <p:cNvGrpSpPr/>
                <p:nvPr/>
              </p:nvGrpSpPr>
              <p:grpSpPr>
                <a:xfrm rot="16200000" flipH="1">
                  <a:off x="-222794" y="548513"/>
                  <a:ext cx="2265951" cy="1132920"/>
                  <a:chOff x="3529938" y="261475"/>
                  <a:chExt cx="1699463" cy="849690"/>
                </a:xfrm>
              </p:grpSpPr>
              <p:sp>
                <p:nvSpPr>
                  <p:cNvPr id="280" name="Google Shape;647;p33">
                    <a:extLst>
                      <a:ext uri="{FF2B5EF4-FFF2-40B4-BE49-F238E27FC236}">
                        <a16:creationId xmlns:a16="http://schemas.microsoft.com/office/drawing/2014/main" id="{83DB2EA1-B4F4-484A-275F-B1C86FE654C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1" name="Google Shape;648;p33">
                    <a:extLst>
                      <a:ext uri="{FF2B5EF4-FFF2-40B4-BE49-F238E27FC236}">
                        <a16:creationId xmlns:a16="http://schemas.microsoft.com/office/drawing/2014/main" id="{408614C9-4F1B-15BE-E19E-4FA73F26AFB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2" name="Google Shape;649;p33">
                    <a:extLst>
                      <a:ext uri="{FF2B5EF4-FFF2-40B4-BE49-F238E27FC236}">
                        <a16:creationId xmlns:a16="http://schemas.microsoft.com/office/drawing/2014/main" id="{4B9FF21B-BB59-F3D3-1CA0-1FE6F72CD6B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3" name="Google Shape;650;p33">
                    <a:extLst>
                      <a:ext uri="{FF2B5EF4-FFF2-40B4-BE49-F238E27FC236}">
                        <a16:creationId xmlns:a16="http://schemas.microsoft.com/office/drawing/2014/main" id="{15BA4202-9F2B-744B-27EB-8C87C2581E2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4" name="Google Shape;651;p33">
                    <a:extLst>
                      <a:ext uri="{FF2B5EF4-FFF2-40B4-BE49-F238E27FC236}">
                        <a16:creationId xmlns:a16="http://schemas.microsoft.com/office/drawing/2014/main" id="{841CBB63-2207-2925-9656-2AD0F1972AFC}"/>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6" name="Google Shape;652;p33">
                    <a:extLst>
                      <a:ext uri="{FF2B5EF4-FFF2-40B4-BE49-F238E27FC236}">
                        <a16:creationId xmlns:a16="http://schemas.microsoft.com/office/drawing/2014/main" id="{DFEE3228-836F-5A05-F1FD-1EDAC6BD829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7" name="Google Shape;653;p33">
                    <a:extLst>
                      <a:ext uri="{FF2B5EF4-FFF2-40B4-BE49-F238E27FC236}">
                        <a16:creationId xmlns:a16="http://schemas.microsoft.com/office/drawing/2014/main" id="{E3F34AE8-A22C-2ACF-F321-C8DD55F3963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8" name="Google Shape;654;p33">
                    <a:extLst>
                      <a:ext uri="{FF2B5EF4-FFF2-40B4-BE49-F238E27FC236}">
                        <a16:creationId xmlns:a16="http://schemas.microsoft.com/office/drawing/2014/main" id="{EE1B5193-61F1-D7A2-E9C5-9373F5B3A08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57" name="Google Shape;655;p33">
                  <a:extLst>
                    <a:ext uri="{FF2B5EF4-FFF2-40B4-BE49-F238E27FC236}">
                      <a16:creationId xmlns:a16="http://schemas.microsoft.com/office/drawing/2014/main" id="{248B36F5-914A-1018-3538-E58446C88340}"/>
                    </a:ext>
                  </a:extLst>
                </p:cNvPr>
                <p:cNvGrpSpPr/>
                <p:nvPr/>
              </p:nvGrpSpPr>
              <p:grpSpPr>
                <a:xfrm>
                  <a:off x="10909569" y="1371918"/>
                  <a:ext cx="446589" cy="813467"/>
                  <a:chOff x="376650" y="567400"/>
                  <a:chExt cx="334942" cy="610100"/>
                </a:xfrm>
              </p:grpSpPr>
              <p:sp>
                <p:nvSpPr>
                  <p:cNvPr id="274" name="Google Shape;656;p33">
                    <a:extLst>
                      <a:ext uri="{FF2B5EF4-FFF2-40B4-BE49-F238E27FC236}">
                        <a16:creationId xmlns:a16="http://schemas.microsoft.com/office/drawing/2014/main" id="{A4903094-9B9A-1684-7B31-988C3D00AAA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5" name="Google Shape;657;p33">
                    <a:extLst>
                      <a:ext uri="{FF2B5EF4-FFF2-40B4-BE49-F238E27FC236}">
                        <a16:creationId xmlns:a16="http://schemas.microsoft.com/office/drawing/2014/main" id="{A46A9E2F-6419-EE39-FAC6-9D8569AB890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6" name="Google Shape;658;p33">
                    <a:extLst>
                      <a:ext uri="{FF2B5EF4-FFF2-40B4-BE49-F238E27FC236}">
                        <a16:creationId xmlns:a16="http://schemas.microsoft.com/office/drawing/2014/main" id="{6DD81E3F-15CB-3BA3-828B-CA632660E73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7" name="Google Shape;659;p33">
                    <a:extLst>
                      <a:ext uri="{FF2B5EF4-FFF2-40B4-BE49-F238E27FC236}">
                        <a16:creationId xmlns:a16="http://schemas.microsoft.com/office/drawing/2014/main" id="{99CD1A3F-CEB6-93BA-7985-70473CC00D9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8" name="Google Shape;660;p33">
                    <a:extLst>
                      <a:ext uri="{FF2B5EF4-FFF2-40B4-BE49-F238E27FC236}">
                        <a16:creationId xmlns:a16="http://schemas.microsoft.com/office/drawing/2014/main" id="{406D615B-BA5C-BF64-05A0-95CB2E25247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9" name="Google Shape;661;p33">
                    <a:extLst>
                      <a:ext uri="{FF2B5EF4-FFF2-40B4-BE49-F238E27FC236}">
                        <a16:creationId xmlns:a16="http://schemas.microsoft.com/office/drawing/2014/main" id="{E72ACED7-3BB5-B54A-A862-346A99F2008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58" name="Google Shape;646;p33">
                  <a:extLst>
                    <a:ext uri="{FF2B5EF4-FFF2-40B4-BE49-F238E27FC236}">
                      <a16:creationId xmlns:a16="http://schemas.microsoft.com/office/drawing/2014/main" id="{EC4B7ADA-6668-7F75-45EF-99820B068C77}"/>
                    </a:ext>
                  </a:extLst>
                </p:cNvPr>
                <p:cNvGrpSpPr/>
                <p:nvPr/>
              </p:nvGrpSpPr>
              <p:grpSpPr>
                <a:xfrm rot="16200000" flipH="1">
                  <a:off x="-222854" y="4427245"/>
                  <a:ext cx="2265951" cy="1132920"/>
                  <a:chOff x="3529938" y="261475"/>
                  <a:chExt cx="1699463" cy="849690"/>
                </a:xfrm>
              </p:grpSpPr>
              <p:sp>
                <p:nvSpPr>
                  <p:cNvPr id="266" name="Google Shape;647;p33">
                    <a:extLst>
                      <a:ext uri="{FF2B5EF4-FFF2-40B4-BE49-F238E27FC236}">
                        <a16:creationId xmlns:a16="http://schemas.microsoft.com/office/drawing/2014/main" id="{5A18DFAA-4497-015F-B6FB-D17AB00DEE0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7" name="Google Shape;648;p33">
                    <a:extLst>
                      <a:ext uri="{FF2B5EF4-FFF2-40B4-BE49-F238E27FC236}">
                        <a16:creationId xmlns:a16="http://schemas.microsoft.com/office/drawing/2014/main" id="{D4EBE806-178C-2244-6800-B24783528559}"/>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8" name="Google Shape;649;p33">
                    <a:extLst>
                      <a:ext uri="{FF2B5EF4-FFF2-40B4-BE49-F238E27FC236}">
                        <a16:creationId xmlns:a16="http://schemas.microsoft.com/office/drawing/2014/main" id="{AC6BFC6A-351A-454B-A6CD-919BEB0DF3E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9" name="Google Shape;650;p33">
                    <a:extLst>
                      <a:ext uri="{FF2B5EF4-FFF2-40B4-BE49-F238E27FC236}">
                        <a16:creationId xmlns:a16="http://schemas.microsoft.com/office/drawing/2014/main" id="{CF374B04-3A7B-64AD-33DA-39E59971A10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0" name="Google Shape;651;p33">
                    <a:extLst>
                      <a:ext uri="{FF2B5EF4-FFF2-40B4-BE49-F238E27FC236}">
                        <a16:creationId xmlns:a16="http://schemas.microsoft.com/office/drawing/2014/main" id="{A72C03C4-4605-EBB5-26C5-2C84C7FE7FA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1" name="Google Shape;652;p33">
                    <a:extLst>
                      <a:ext uri="{FF2B5EF4-FFF2-40B4-BE49-F238E27FC236}">
                        <a16:creationId xmlns:a16="http://schemas.microsoft.com/office/drawing/2014/main" id="{12E4A15F-7E8E-589C-1C57-28E86AE8D6E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2" name="Google Shape;653;p33">
                    <a:extLst>
                      <a:ext uri="{FF2B5EF4-FFF2-40B4-BE49-F238E27FC236}">
                        <a16:creationId xmlns:a16="http://schemas.microsoft.com/office/drawing/2014/main" id="{D5DB7C01-AFE8-B946-462A-56697E83CA0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3" name="Google Shape;654;p33">
                    <a:extLst>
                      <a:ext uri="{FF2B5EF4-FFF2-40B4-BE49-F238E27FC236}">
                        <a16:creationId xmlns:a16="http://schemas.microsoft.com/office/drawing/2014/main" id="{E4C193C1-C071-0290-238B-1F9F7D8512E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59" name="Google Shape;655;p33">
                  <a:extLst>
                    <a:ext uri="{FF2B5EF4-FFF2-40B4-BE49-F238E27FC236}">
                      <a16:creationId xmlns:a16="http://schemas.microsoft.com/office/drawing/2014/main" id="{96FFDE66-0C68-9912-8E83-6BF7EA12E0CF}"/>
                    </a:ext>
                  </a:extLst>
                </p:cNvPr>
                <p:cNvGrpSpPr/>
                <p:nvPr/>
              </p:nvGrpSpPr>
              <p:grpSpPr>
                <a:xfrm>
                  <a:off x="10835169" y="5276963"/>
                  <a:ext cx="446589" cy="813467"/>
                  <a:chOff x="376650" y="567400"/>
                  <a:chExt cx="334942" cy="610100"/>
                </a:xfrm>
              </p:grpSpPr>
              <p:sp>
                <p:nvSpPr>
                  <p:cNvPr id="260" name="Google Shape;656;p33">
                    <a:extLst>
                      <a:ext uri="{FF2B5EF4-FFF2-40B4-BE49-F238E27FC236}">
                        <a16:creationId xmlns:a16="http://schemas.microsoft.com/office/drawing/2014/main" id="{65C673C9-9337-585F-08E3-C9ECC100752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1" name="Google Shape;657;p33">
                    <a:extLst>
                      <a:ext uri="{FF2B5EF4-FFF2-40B4-BE49-F238E27FC236}">
                        <a16:creationId xmlns:a16="http://schemas.microsoft.com/office/drawing/2014/main" id="{2A3808B2-C952-AEE6-86B2-4B1F8C9B7BC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2" name="Google Shape;658;p33">
                    <a:extLst>
                      <a:ext uri="{FF2B5EF4-FFF2-40B4-BE49-F238E27FC236}">
                        <a16:creationId xmlns:a16="http://schemas.microsoft.com/office/drawing/2014/main" id="{4041B1DE-044D-5ED1-E9F8-0DFA4A2E628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3" name="Google Shape;659;p33">
                    <a:extLst>
                      <a:ext uri="{FF2B5EF4-FFF2-40B4-BE49-F238E27FC236}">
                        <a16:creationId xmlns:a16="http://schemas.microsoft.com/office/drawing/2014/main" id="{C8F9BE4F-348B-FB8D-0E64-F675E3738667}"/>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4" name="Google Shape;660;p33">
                    <a:extLst>
                      <a:ext uri="{FF2B5EF4-FFF2-40B4-BE49-F238E27FC236}">
                        <a16:creationId xmlns:a16="http://schemas.microsoft.com/office/drawing/2014/main" id="{99206A6D-A290-32EB-F67C-022F547BDF5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5" name="Google Shape;661;p33">
                    <a:extLst>
                      <a:ext uri="{FF2B5EF4-FFF2-40B4-BE49-F238E27FC236}">
                        <a16:creationId xmlns:a16="http://schemas.microsoft.com/office/drawing/2014/main" id="{80B263C6-2C10-87F0-4D1C-681C62D17B3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6" name="Group 5">
              <a:extLst>
                <a:ext uri="{FF2B5EF4-FFF2-40B4-BE49-F238E27FC236}">
                  <a16:creationId xmlns:a16="http://schemas.microsoft.com/office/drawing/2014/main" id="{FAF3386C-C8F5-DD0D-EEE4-A2C26DFA3405}"/>
                </a:ext>
              </a:extLst>
            </p:cNvPr>
            <p:cNvGrpSpPr/>
            <p:nvPr/>
          </p:nvGrpSpPr>
          <p:grpSpPr>
            <a:xfrm>
              <a:off x="325656" y="15207571"/>
              <a:ext cx="11012496" cy="13681394"/>
              <a:chOff x="343662" y="-18003"/>
              <a:chExt cx="11012496" cy="13681394"/>
            </a:xfrm>
          </p:grpSpPr>
          <p:grpSp>
            <p:nvGrpSpPr>
              <p:cNvPr id="7" name="Group 6">
                <a:extLst>
                  <a:ext uri="{FF2B5EF4-FFF2-40B4-BE49-F238E27FC236}">
                    <a16:creationId xmlns:a16="http://schemas.microsoft.com/office/drawing/2014/main" id="{4D97F60F-2DBF-9B0D-3EE1-397B3955FF3E}"/>
                  </a:ext>
                </a:extLst>
              </p:cNvPr>
              <p:cNvGrpSpPr/>
              <p:nvPr/>
            </p:nvGrpSpPr>
            <p:grpSpPr>
              <a:xfrm>
                <a:off x="343662" y="-18003"/>
                <a:ext cx="11012496" cy="6144683"/>
                <a:chOff x="343662" y="-18003"/>
                <a:chExt cx="11012496" cy="6144683"/>
              </a:xfrm>
            </p:grpSpPr>
            <p:grpSp>
              <p:nvGrpSpPr>
                <p:cNvPr id="41" name="Google Shape;646;p33">
                  <a:extLst>
                    <a:ext uri="{FF2B5EF4-FFF2-40B4-BE49-F238E27FC236}">
                      <a16:creationId xmlns:a16="http://schemas.microsoft.com/office/drawing/2014/main" id="{E61C857A-D4AA-F6D0-05F1-45B49CC31FF9}"/>
                    </a:ext>
                  </a:extLst>
                </p:cNvPr>
                <p:cNvGrpSpPr/>
                <p:nvPr/>
              </p:nvGrpSpPr>
              <p:grpSpPr>
                <a:xfrm rot="16200000" flipH="1">
                  <a:off x="-222794" y="548513"/>
                  <a:ext cx="2265951" cy="1132920"/>
                  <a:chOff x="3529938" y="261475"/>
                  <a:chExt cx="1699463" cy="849690"/>
                </a:xfrm>
              </p:grpSpPr>
              <p:sp>
                <p:nvSpPr>
                  <p:cNvPr id="566" name="Google Shape;647;p33">
                    <a:extLst>
                      <a:ext uri="{FF2B5EF4-FFF2-40B4-BE49-F238E27FC236}">
                        <a16:creationId xmlns:a16="http://schemas.microsoft.com/office/drawing/2014/main" id="{E59526A2-58C1-928C-B639-F0737ECCBA8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7" name="Google Shape;648;p33">
                    <a:extLst>
                      <a:ext uri="{FF2B5EF4-FFF2-40B4-BE49-F238E27FC236}">
                        <a16:creationId xmlns:a16="http://schemas.microsoft.com/office/drawing/2014/main" id="{54FBF433-7615-E3D8-DBA3-444558E1D87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8" name="Google Shape;649;p33">
                    <a:extLst>
                      <a:ext uri="{FF2B5EF4-FFF2-40B4-BE49-F238E27FC236}">
                        <a16:creationId xmlns:a16="http://schemas.microsoft.com/office/drawing/2014/main" id="{F79E672C-6614-7236-4A6C-B156B7D1D8A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9" name="Google Shape;650;p33">
                    <a:extLst>
                      <a:ext uri="{FF2B5EF4-FFF2-40B4-BE49-F238E27FC236}">
                        <a16:creationId xmlns:a16="http://schemas.microsoft.com/office/drawing/2014/main" id="{1A8E12D2-FFDF-05DA-3A4A-154FCE183DF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0" name="Google Shape;651;p33">
                    <a:extLst>
                      <a:ext uri="{FF2B5EF4-FFF2-40B4-BE49-F238E27FC236}">
                        <a16:creationId xmlns:a16="http://schemas.microsoft.com/office/drawing/2014/main" id="{A4F39D3A-77DF-1370-B806-159B78EA4F5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1" name="Google Shape;652;p33">
                    <a:extLst>
                      <a:ext uri="{FF2B5EF4-FFF2-40B4-BE49-F238E27FC236}">
                        <a16:creationId xmlns:a16="http://schemas.microsoft.com/office/drawing/2014/main" id="{617F851B-0588-091F-3137-700E61F0DE3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2" name="Google Shape;653;p33">
                    <a:extLst>
                      <a:ext uri="{FF2B5EF4-FFF2-40B4-BE49-F238E27FC236}">
                        <a16:creationId xmlns:a16="http://schemas.microsoft.com/office/drawing/2014/main" id="{2079A8AF-FAC1-D9CF-A790-F263104586B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3" name="Google Shape;654;p33">
                    <a:extLst>
                      <a:ext uri="{FF2B5EF4-FFF2-40B4-BE49-F238E27FC236}">
                        <a16:creationId xmlns:a16="http://schemas.microsoft.com/office/drawing/2014/main" id="{C5F9B9DD-70A0-7822-DD2A-DBC618A43A6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2" name="Google Shape;655;p33">
                  <a:extLst>
                    <a:ext uri="{FF2B5EF4-FFF2-40B4-BE49-F238E27FC236}">
                      <a16:creationId xmlns:a16="http://schemas.microsoft.com/office/drawing/2014/main" id="{DCD6D51D-A491-0E11-960A-161BF99F27C8}"/>
                    </a:ext>
                  </a:extLst>
                </p:cNvPr>
                <p:cNvGrpSpPr/>
                <p:nvPr/>
              </p:nvGrpSpPr>
              <p:grpSpPr>
                <a:xfrm>
                  <a:off x="10909569" y="1371918"/>
                  <a:ext cx="446589" cy="813467"/>
                  <a:chOff x="376650" y="567400"/>
                  <a:chExt cx="334942" cy="610100"/>
                </a:xfrm>
              </p:grpSpPr>
              <p:sp>
                <p:nvSpPr>
                  <p:cNvPr id="59" name="Google Shape;656;p33">
                    <a:extLst>
                      <a:ext uri="{FF2B5EF4-FFF2-40B4-BE49-F238E27FC236}">
                        <a16:creationId xmlns:a16="http://schemas.microsoft.com/office/drawing/2014/main" id="{E5D3BC50-0D55-0BFF-151F-20D9A68904A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 name="Google Shape;657;p33">
                    <a:extLst>
                      <a:ext uri="{FF2B5EF4-FFF2-40B4-BE49-F238E27FC236}">
                        <a16:creationId xmlns:a16="http://schemas.microsoft.com/office/drawing/2014/main" id="{47C542F0-DBEE-1B79-5863-01531F553B2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 name="Google Shape;658;p33">
                    <a:extLst>
                      <a:ext uri="{FF2B5EF4-FFF2-40B4-BE49-F238E27FC236}">
                        <a16:creationId xmlns:a16="http://schemas.microsoft.com/office/drawing/2014/main" id="{81C8569B-0396-6F9F-A48F-622FDF58163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 name="Google Shape;659;p33">
                    <a:extLst>
                      <a:ext uri="{FF2B5EF4-FFF2-40B4-BE49-F238E27FC236}">
                        <a16:creationId xmlns:a16="http://schemas.microsoft.com/office/drawing/2014/main" id="{306965DD-F2E5-9CD2-E572-BD7284B7C32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 name="Google Shape;660;p33">
                    <a:extLst>
                      <a:ext uri="{FF2B5EF4-FFF2-40B4-BE49-F238E27FC236}">
                        <a16:creationId xmlns:a16="http://schemas.microsoft.com/office/drawing/2014/main" id="{8414AB04-D450-27A4-31F2-655EB390265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5" name="Google Shape;661;p33">
                    <a:extLst>
                      <a:ext uri="{FF2B5EF4-FFF2-40B4-BE49-F238E27FC236}">
                        <a16:creationId xmlns:a16="http://schemas.microsoft.com/office/drawing/2014/main" id="{70128791-4685-4659-13AE-0671FF614FB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3" name="Google Shape;646;p33">
                  <a:extLst>
                    <a:ext uri="{FF2B5EF4-FFF2-40B4-BE49-F238E27FC236}">
                      <a16:creationId xmlns:a16="http://schemas.microsoft.com/office/drawing/2014/main" id="{40C56A4D-C360-58D7-99A9-8E2B8CAD13FE}"/>
                    </a:ext>
                  </a:extLst>
                </p:cNvPr>
                <p:cNvGrpSpPr/>
                <p:nvPr/>
              </p:nvGrpSpPr>
              <p:grpSpPr>
                <a:xfrm rot="16200000" flipH="1">
                  <a:off x="-222854" y="4427245"/>
                  <a:ext cx="2265951" cy="1132920"/>
                  <a:chOff x="3529938" y="261475"/>
                  <a:chExt cx="1699463" cy="849690"/>
                </a:xfrm>
              </p:grpSpPr>
              <p:sp>
                <p:nvSpPr>
                  <p:cNvPr id="51" name="Google Shape;647;p33">
                    <a:extLst>
                      <a:ext uri="{FF2B5EF4-FFF2-40B4-BE49-F238E27FC236}">
                        <a16:creationId xmlns:a16="http://schemas.microsoft.com/office/drawing/2014/main" id="{D3CBB8E2-23F0-6608-DEA8-E355488752F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 name="Google Shape;648;p33">
                    <a:extLst>
                      <a:ext uri="{FF2B5EF4-FFF2-40B4-BE49-F238E27FC236}">
                        <a16:creationId xmlns:a16="http://schemas.microsoft.com/office/drawing/2014/main" id="{785D2A1E-7B47-8F0E-CF3C-57D6167124A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 name="Google Shape;649;p33">
                    <a:extLst>
                      <a:ext uri="{FF2B5EF4-FFF2-40B4-BE49-F238E27FC236}">
                        <a16:creationId xmlns:a16="http://schemas.microsoft.com/office/drawing/2014/main" id="{ADD96A3D-4754-08EA-1EF4-111072931CC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 name="Google Shape;650;p33">
                    <a:extLst>
                      <a:ext uri="{FF2B5EF4-FFF2-40B4-BE49-F238E27FC236}">
                        <a16:creationId xmlns:a16="http://schemas.microsoft.com/office/drawing/2014/main" id="{63E03D78-84C8-FE37-20BB-C79368E295D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 name="Google Shape;651;p33">
                    <a:extLst>
                      <a:ext uri="{FF2B5EF4-FFF2-40B4-BE49-F238E27FC236}">
                        <a16:creationId xmlns:a16="http://schemas.microsoft.com/office/drawing/2014/main" id="{2FC2CBC3-65F4-EA52-8767-36920D7C60A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 name="Google Shape;652;p33">
                    <a:extLst>
                      <a:ext uri="{FF2B5EF4-FFF2-40B4-BE49-F238E27FC236}">
                        <a16:creationId xmlns:a16="http://schemas.microsoft.com/office/drawing/2014/main" id="{A54E34B6-960D-3971-DCB6-119AC68D718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 name="Google Shape;653;p33">
                    <a:extLst>
                      <a:ext uri="{FF2B5EF4-FFF2-40B4-BE49-F238E27FC236}">
                        <a16:creationId xmlns:a16="http://schemas.microsoft.com/office/drawing/2014/main" id="{81DA7342-3DBE-8EF7-1B32-1A0FA38A39C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 name="Google Shape;654;p33">
                    <a:extLst>
                      <a:ext uri="{FF2B5EF4-FFF2-40B4-BE49-F238E27FC236}">
                        <a16:creationId xmlns:a16="http://schemas.microsoft.com/office/drawing/2014/main" id="{3403946A-77CE-01F8-A2D1-91588ADDDAB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 name="Google Shape;655;p33">
                  <a:extLst>
                    <a:ext uri="{FF2B5EF4-FFF2-40B4-BE49-F238E27FC236}">
                      <a16:creationId xmlns:a16="http://schemas.microsoft.com/office/drawing/2014/main" id="{C6332D3E-DE12-8FC5-BE28-CC3B458FC523}"/>
                    </a:ext>
                  </a:extLst>
                </p:cNvPr>
                <p:cNvGrpSpPr/>
                <p:nvPr/>
              </p:nvGrpSpPr>
              <p:grpSpPr>
                <a:xfrm>
                  <a:off x="10835169" y="5276963"/>
                  <a:ext cx="446589" cy="813467"/>
                  <a:chOff x="376650" y="567400"/>
                  <a:chExt cx="334942" cy="610100"/>
                </a:xfrm>
              </p:grpSpPr>
              <p:sp>
                <p:nvSpPr>
                  <p:cNvPr id="45" name="Google Shape;656;p33">
                    <a:extLst>
                      <a:ext uri="{FF2B5EF4-FFF2-40B4-BE49-F238E27FC236}">
                        <a16:creationId xmlns:a16="http://schemas.microsoft.com/office/drawing/2014/main" id="{44EBC6D3-9DD4-44D2-5B8C-2E115E8B256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 name="Google Shape;657;p33">
                    <a:extLst>
                      <a:ext uri="{FF2B5EF4-FFF2-40B4-BE49-F238E27FC236}">
                        <a16:creationId xmlns:a16="http://schemas.microsoft.com/office/drawing/2014/main" id="{16B442FE-2E4F-928D-6334-876584C5CCF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 name="Google Shape;658;p33">
                    <a:extLst>
                      <a:ext uri="{FF2B5EF4-FFF2-40B4-BE49-F238E27FC236}">
                        <a16:creationId xmlns:a16="http://schemas.microsoft.com/office/drawing/2014/main" id="{37162F1B-5B78-400B-53EB-FFC6E26A4CD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 name="Google Shape;659;p33">
                    <a:extLst>
                      <a:ext uri="{FF2B5EF4-FFF2-40B4-BE49-F238E27FC236}">
                        <a16:creationId xmlns:a16="http://schemas.microsoft.com/office/drawing/2014/main" id="{C48F51B2-52D4-3F65-307B-1CD9C9B7528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 name="Google Shape;660;p33">
                    <a:extLst>
                      <a:ext uri="{FF2B5EF4-FFF2-40B4-BE49-F238E27FC236}">
                        <a16:creationId xmlns:a16="http://schemas.microsoft.com/office/drawing/2014/main" id="{815E566C-24F2-9F6B-7338-AAF7250C1F4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 name="Google Shape;661;p33">
                    <a:extLst>
                      <a:ext uri="{FF2B5EF4-FFF2-40B4-BE49-F238E27FC236}">
                        <a16:creationId xmlns:a16="http://schemas.microsoft.com/office/drawing/2014/main" id="{47F713CF-7870-4598-C838-7C676F5D117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8" name="Group 7">
                <a:extLst>
                  <a:ext uri="{FF2B5EF4-FFF2-40B4-BE49-F238E27FC236}">
                    <a16:creationId xmlns:a16="http://schemas.microsoft.com/office/drawing/2014/main" id="{DEB3B244-CCD0-F734-4AD4-7078F5F50963}"/>
                  </a:ext>
                </a:extLst>
              </p:cNvPr>
              <p:cNvGrpSpPr/>
              <p:nvPr/>
            </p:nvGrpSpPr>
            <p:grpSpPr>
              <a:xfrm>
                <a:off x="343662" y="7518708"/>
                <a:ext cx="11012496" cy="6144683"/>
                <a:chOff x="343662" y="-18003"/>
                <a:chExt cx="11012496" cy="6144683"/>
              </a:xfrm>
            </p:grpSpPr>
            <p:grpSp>
              <p:nvGrpSpPr>
                <p:cNvPr id="9" name="Google Shape;646;p33">
                  <a:extLst>
                    <a:ext uri="{FF2B5EF4-FFF2-40B4-BE49-F238E27FC236}">
                      <a16:creationId xmlns:a16="http://schemas.microsoft.com/office/drawing/2014/main" id="{5255B79D-E43E-D0C4-DD29-2B074153CCA8}"/>
                    </a:ext>
                  </a:extLst>
                </p:cNvPr>
                <p:cNvGrpSpPr/>
                <p:nvPr/>
              </p:nvGrpSpPr>
              <p:grpSpPr>
                <a:xfrm rot="16200000" flipH="1">
                  <a:off x="-222794" y="548513"/>
                  <a:ext cx="2265951" cy="1132920"/>
                  <a:chOff x="3529938" y="261475"/>
                  <a:chExt cx="1699463" cy="849690"/>
                </a:xfrm>
              </p:grpSpPr>
              <p:sp>
                <p:nvSpPr>
                  <p:cNvPr id="33" name="Google Shape;647;p33">
                    <a:extLst>
                      <a:ext uri="{FF2B5EF4-FFF2-40B4-BE49-F238E27FC236}">
                        <a16:creationId xmlns:a16="http://schemas.microsoft.com/office/drawing/2014/main" id="{5A27FC24-3959-402F-B30D-AD6504EC326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 name="Google Shape;648;p33">
                    <a:extLst>
                      <a:ext uri="{FF2B5EF4-FFF2-40B4-BE49-F238E27FC236}">
                        <a16:creationId xmlns:a16="http://schemas.microsoft.com/office/drawing/2014/main" id="{EF8466BF-068B-0BB0-1442-D60498A0137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 name="Google Shape;649;p33">
                    <a:extLst>
                      <a:ext uri="{FF2B5EF4-FFF2-40B4-BE49-F238E27FC236}">
                        <a16:creationId xmlns:a16="http://schemas.microsoft.com/office/drawing/2014/main" id="{20A4F2BF-D02B-CBA8-39AF-B10E9102E14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 name="Google Shape;650;p33">
                    <a:extLst>
                      <a:ext uri="{FF2B5EF4-FFF2-40B4-BE49-F238E27FC236}">
                        <a16:creationId xmlns:a16="http://schemas.microsoft.com/office/drawing/2014/main" id="{015A36E1-32A8-00C9-90F2-C85C2275895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 name="Google Shape;651;p33">
                    <a:extLst>
                      <a:ext uri="{FF2B5EF4-FFF2-40B4-BE49-F238E27FC236}">
                        <a16:creationId xmlns:a16="http://schemas.microsoft.com/office/drawing/2014/main" id="{1808B711-DEC5-A36E-3E91-23E10677F5C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 name="Google Shape;652;p33">
                    <a:extLst>
                      <a:ext uri="{FF2B5EF4-FFF2-40B4-BE49-F238E27FC236}">
                        <a16:creationId xmlns:a16="http://schemas.microsoft.com/office/drawing/2014/main" id="{F92F5100-D1B8-BEA3-4233-FEF7C268ACC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 name="Google Shape;653;p33">
                    <a:extLst>
                      <a:ext uri="{FF2B5EF4-FFF2-40B4-BE49-F238E27FC236}">
                        <a16:creationId xmlns:a16="http://schemas.microsoft.com/office/drawing/2014/main" id="{D775EB55-9CDD-EC39-4FAD-7AFEE92DEA7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 name="Google Shape;654;p33">
                    <a:extLst>
                      <a:ext uri="{FF2B5EF4-FFF2-40B4-BE49-F238E27FC236}">
                        <a16:creationId xmlns:a16="http://schemas.microsoft.com/office/drawing/2014/main" id="{CD2681EB-13B6-0678-E90B-954324B60B9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0" name="Google Shape;655;p33">
                  <a:extLst>
                    <a:ext uri="{FF2B5EF4-FFF2-40B4-BE49-F238E27FC236}">
                      <a16:creationId xmlns:a16="http://schemas.microsoft.com/office/drawing/2014/main" id="{D7D7C756-5E7B-3C9B-6654-4020F937A02B}"/>
                    </a:ext>
                  </a:extLst>
                </p:cNvPr>
                <p:cNvGrpSpPr/>
                <p:nvPr/>
              </p:nvGrpSpPr>
              <p:grpSpPr>
                <a:xfrm>
                  <a:off x="10909569" y="1371918"/>
                  <a:ext cx="446589" cy="813467"/>
                  <a:chOff x="376650" y="567400"/>
                  <a:chExt cx="334942" cy="610100"/>
                </a:xfrm>
              </p:grpSpPr>
              <p:sp>
                <p:nvSpPr>
                  <p:cNvPr id="27" name="Google Shape;656;p33">
                    <a:extLst>
                      <a:ext uri="{FF2B5EF4-FFF2-40B4-BE49-F238E27FC236}">
                        <a16:creationId xmlns:a16="http://schemas.microsoft.com/office/drawing/2014/main" id="{5ADEF70F-20C1-41A4-7092-B03D00FD040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 name="Google Shape;657;p33">
                    <a:extLst>
                      <a:ext uri="{FF2B5EF4-FFF2-40B4-BE49-F238E27FC236}">
                        <a16:creationId xmlns:a16="http://schemas.microsoft.com/office/drawing/2014/main" id="{17BAFF30-A31C-C3B1-5FB2-D0F3D45BDB3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 name="Google Shape;658;p33">
                    <a:extLst>
                      <a:ext uri="{FF2B5EF4-FFF2-40B4-BE49-F238E27FC236}">
                        <a16:creationId xmlns:a16="http://schemas.microsoft.com/office/drawing/2014/main" id="{2B96A01F-7DBC-23DB-29E3-01C72F8F600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 name="Google Shape;659;p33">
                    <a:extLst>
                      <a:ext uri="{FF2B5EF4-FFF2-40B4-BE49-F238E27FC236}">
                        <a16:creationId xmlns:a16="http://schemas.microsoft.com/office/drawing/2014/main" id="{5F6D873B-92F0-645F-343C-57B9C1C07D3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 name="Google Shape;660;p33">
                    <a:extLst>
                      <a:ext uri="{FF2B5EF4-FFF2-40B4-BE49-F238E27FC236}">
                        <a16:creationId xmlns:a16="http://schemas.microsoft.com/office/drawing/2014/main" id="{DCAFB135-7BA7-31E9-F55B-B3BF7B7C7B6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 name="Google Shape;661;p33">
                    <a:extLst>
                      <a:ext uri="{FF2B5EF4-FFF2-40B4-BE49-F238E27FC236}">
                        <a16:creationId xmlns:a16="http://schemas.microsoft.com/office/drawing/2014/main" id="{99EA2AA3-3666-00EB-2899-0BBDF0B9B85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1" name="Google Shape;646;p33">
                  <a:extLst>
                    <a:ext uri="{FF2B5EF4-FFF2-40B4-BE49-F238E27FC236}">
                      <a16:creationId xmlns:a16="http://schemas.microsoft.com/office/drawing/2014/main" id="{39287E52-8B5F-D849-303F-305CCDCA5BF5}"/>
                    </a:ext>
                  </a:extLst>
                </p:cNvPr>
                <p:cNvGrpSpPr/>
                <p:nvPr/>
              </p:nvGrpSpPr>
              <p:grpSpPr>
                <a:xfrm rot="16200000" flipH="1">
                  <a:off x="-222854" y="4427245"/>
                  <a:ext cx="2265951" cy="1132920"/>
                  <a:chOff x="3529938" y="261475"/>
                  <a:chExt cx="1699463" cy="849690"/>
                </a:xfrm>
              </p:grpSpPr>
              <p:sp>
                <p:nvSpPr>
                  <p:cNvPr id="19" name="Google Shape;647;p33">
                    <a:extLst>
                      <a:ext uri="{FF2B5EF4-FFF2-40B4-BE49-F238E27FC236}">
                        <a16:creationId xmlns:a16="http://schemas.microsoft.com/office/drawing/2014/main" id="{1FC32C99-E2EF-1F52-6D02-ED3B7021174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 name="Google Shape;648;p33">
                    <a:extLst>
                      <a:ext uri="{FF2B5EF4-FFF2-40B4-BE49-F238E27FC236}">
                        <a16:creationId xmlns:a16="http://schemas.microsoft.com/office/drawing/2014/main" id="{EB5E9620-A175-16CE-AA75-2DF061C9907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 name="Google Shape;649;p33">
                    <a:extLst>
                      <a:ext uri="{FF2B5EF4-FFF2-40B4-BE49-F238E27FC236}">
                        <a16:creationId xmlns:a16="http://schemas.microsoft.com/office/drawing/2014/main" id="{528DDB01-1227-F145-4212-1300F8E5C6A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 name="Google Shape;650;p33">
                    <a:extLst>
                      <a:ext uri="{FF2B5EF4-FFF2-40B4-BE49-F238E27FC236}">
                        <a16:creationId xmlns:a16="http://schemas.microsoft.com/office/drawing/2014/main" id="{F1BCDA23-3F47-15E1-4831-7122CA9C14D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 name="Google Shape;651;p33">
                    <a:extLst>
                      <a:ext uri="{FF2B5EF4-FFF2-40B4-BE49-F238E27FC236}">
                        <a16:creationId xmlns:a16="http://schemas.microsoft.com/office/drawing/2014/main" id="{6D9B8BE8-260D-5432-59DA-ABEC66F29C6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 name="Google Shape;652;p33">
                    <a:extLst>
                      <a:ext uri="{FF2B5EF4-FFF2-40B4-BE49-F238E27FC236}">
                        <a16:creationId xmlns:a16="http://schemas.microsoft.com/office/drawing/2014/main" id="{2F2D7091-5E79-7140-4761-2DB57D574C6D}"/>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 name="Google Shape;653;p33">
                    <a:extLst>
                      <a:ext uri="{FF2B5EF4-FFF2-40B4-BE49-F238E27FC236}">
                        <a16:creationId xmlns:a16="http://schemas.microsoft.com/office/drawing/2014/main" id="{E7BAB1E3-8C36-F00A-1752-F3EEB029AD1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 name="Google Shape;654;p33">
                    <a:extLst>
                      <a:ext uri="{FF2B5EF4-FFF2-40B4-BE49-F238E27FC236}">
                        <a16:creationId xmlns:a16="http://schemas.microsoft.com/office/drawing/2014/main" id="{98820611-0AB7-B781-CC2C-5F9189DEA33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 name="Google Shape;655;p33">
                  <a:extLst>
                    <a:ext uri="{FF2B5EF4-FFF2-40B4-BE49-F238E27FC236}">
                      <a16:creationId xmlns:a16="http://schemas.microsoft.com/office/drawing/2014/main" id="{E328872D-6BB6-37AC-8F71-7E21139CFF25}"/>
                    </a:ext>
                  </a:extLst>
                </p:cNvPr>
                <p:cNvGrpSpPr/>
                <p:nvPr/>
              </p:nvGrpSpPr>
              <p:grpSpPr>
                <a:xfrm>
                  <a:off x="10835169" y="5276963"/>
                  <a:ext cx="446589" cy="813467"/>
                  <a:chOff x="376650" y="567400"/>
                  <a:chExt cx="334942" cy="610100"/>
                </a:xfrm>
              </p:grpSpPr>
              <p:sp>
                <p:nvSpPr>
                  <p:cNvPr id="13" name="Google Shape;656;p33">
                    <a:extLst>
                      <a:ext uri="{FF2B5EF4-FFF2-40B4-BE49-F238E27FC236}">
                        <a16:creationId xmlns:a16="http://schemas.microsoft.com/office/drawing/2014/main" id="{109443BF-EC0C-BC26-2A43-9F3C04061A1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 name="Google Shape;657;p33">
                    <a:extLst>
                      <a:ext uri="{FF2B5EF4-FFF2-40B4-BE49-F238E27FC236}">
                        <a16:creationId xmlns:a16="http://schemas.microsoft.com/office/drawing/2014/main" id="{4569ED2A-71B2-E282-D24A-99C035B3754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 name="Google Shape;658;p33">
                    <a:extLst>
                      <a:ext uri="{FF2B5EF4-FFF2-40B4-BE49-F238E27FC236}">
                        <a16:creationId xmlns:a16="http://schemas.microsoft.com/office/drawing/2014/main" id="{5D07F446-FFC0-78B0-CCA2-BBAC44F16E0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 name="Google Shape;659;p33">
                    <a:extLst>
                      <a:ext uri="{FF2B5EF4-FFF2-40B4-BE49-F238E27FC236}">
                        <a16:creationId xmlns:a16="http://schemas.microsoft.com/office/drawing/2014/main" id="{28BD9BEF-E5F4-9821-7120-1BA1407F931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 name="Google Shape;660;p33">
                    <a:extLst>
                      <a:ext uri="{FF2B5EF4-FFF2-40B4-BE49-F238E27FC236}">
                        <a16:creationId xmlns:a16="http://schemas.microsoft.com/office/drawing/2014/main" id="{C7CC11CE-DDEC-9321-C58F-062A1CF8EBF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 name="Google Shape;661;p33">
                    <a:extLst>
                      <a:ext uri="{FF2B5EF4-FFF2-40B4-BE49-F238E27FC236}">
                        <a16:creationId xmlns:a16="http://schemas.microsoft.com/office/drawing/2014/main" id="{BB1398D6-A524-0149-AD9D-E6AE2A29EF6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512" name="Group 511">
            <a:extLst>
              <a:ext uri="{FF2B5EF4-FFF2-40B4-BE49-F238E27FC236}">
                <a16:creationId xmlns:a16="http://schemas.microsoft.com/office/drawing/2014/main" id="{03F46169-0DB0-BE58-3F71-C805D8A20739}"/>
              </a:ext>
            </a:extLst>
          </p:cNvPr>
          <p:cNvGrpSpPr/>
          <p:nvPr/>
        </p:nvGrpSpPr>
        <p:grpSpPr>
          <a:xfrm>
            <a:off x="-18288" y="31089600"/>
            <a:ext cx="10938097" cy="2265950"/>
            <a:chOff x="0" y="2567946"/>
            <a:chExt cx="10938097" cy="2265950"/>
          </a:xfrm>
        </p:grpSpPr>
        <p:sp>
          <p:nvSpPr>
            <p:cNvPr id="513" name="Google Shape;647;p33">
              <a:extLst>
                <a:ext uri="{FF2B5EF4-FFF2-40B4-BE49-F238E27FC236}">
                  <a16:creationId xmlns:a16="http://schemas.microsoft.com/office/drawing/2014/main" id="{95463673-F160-2401-1826-CD91D9D3E98D}"/>
                </a:ext>
              </a:extLst>
            </p:cNvPr>
            <p:cNvSpPr/>
            <p:nvPr/>
          </p:nvSpPr>
          <p:spPr>
            <a:xfrm rot="10800000" flipH="1">
              <a:off x="0" y="2567946"/>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4" name="Google Shape;648;p33">
              <a:extLst>
                <a:ext uri="{FF2B5EF4-FFF2-40B4-BE49-F238E27FC236}">
                  <a16:creationId xmlns:a16="http://schemas.microsoft.com/office/drawing/2014/main" id="{84DCBDC9-3B1B-421D-B71C-D352340A77E0}"/>
                </a:ext>
              </a:extLst>
            </p:cNvPr>
            <p:cNvSpPr/>
            <p:nvPr/>
          </p:nvSpPr>
          <p:spPr>
            <a:xfrm rot="10800000" flipH="1">
              <a:off x="0" y="3134463"/>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5" name="Google Shape;649;p33">
              <a:extLst>
                <a:ext uri="{FF2B5EF4-FFF2-40B4-BE49-F238E27FC236}">
                  <a16:creationId xmlns:a16="http://schemas.microsoft.com/office/drawing/2014/main" id="{735D47D8-2C97-268F-EB84-801FAE0D6205}"/>
                </a:ext>
              </a:extLst>
            </p:cNvPr>
            <p:cNvSpPr/>
            <p:nvPr/>
          </p:nvSpPr>
          <p:spPr>
            <a:xfrm rot="10800000" flipH="1">
              <a:off x="1" y="3700980"/>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6" name="Google Shape;650;p33">
              <a:extLst>
                <a:ext uri="{FF2B5EF4-FFF2-40B4-BE49-F238E27FC236}">
                  <a16:creationId xmlns:a16="http://schemas.microsoft.com/office/drawing/2014/main" id="{D1DE1C85-3B8B-2C9B-9A80-9353C687F498}"/>
                </a:ext>
              </a:extLst>
            </p:cNvPr>
            <p:cNvSpPr/>
            <p:nvPr/>
          </p:nvSpPr>
          <p:spPr>
            <a:xfrm rot="10800000" flipH="1">
              <a:off x="1" y="4267496"/>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7" name="Google Shape;651;p33">
              <a:extLst>
                <a:ext uri="{FF2B5EF4-FFF2-40B4-BE49-F238E27FC236}">
                  <a16:creationId xmlns:a16="http://schemas.microsoft.com/office/drawing/2014/main" id="{792D73C5-5C18-C389-7D94-D2B0FF76DFFA}"/>
                </a:ext>
              </a:extLst>
            </p:cNvPr>
            <p:cNvSpPr/>
            <p:nvPr/>
          </p:nvSpPr>
          <p:spPr>
            <a:xfrm rot="10800000" flipH="1">
              <a:off x="566520" y="2567946"/>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8" name="Google Shape;652;p33">
              <a:extLst>
                <a:ext uri="{FF2B5EF4-FFF2-40B4-BE49-F238E27FC236}">
                  <a16:creationId xmlns:a16="http://schemas.microsoft.com/office/drawing/2014/main" id="{EA9AD6C4-E1D2-C95E-1213-91EF97D79DF2}"/>
                </a:ext>
              </a:extLst>
            </p:cNvPr>
            <p:cNvSpPr/>
            <p:nvPr/>
          </p:nvSpPr>
          <p:spPr>
            <a:xfrm rot="10800000" flipH="1">
              <a:off x="566520" y="3134463"/>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9" name="Google Shape;653;p33">
              <a:extLst>
                <a:ext uri="{FF2B5EF4-FFF2-40B4-BE49-F238E27FC236}">
                  <a16:creationId xmlns:a16="http://schemas.microsoft.com/office/drawing/2014/main" id="{8329B579-1FA4-1458-2B96-FD844BC972FE}"/>
                </a:ext>
              </a:extLst>
            </p:cNvPr>
            <p:cNvSpPr/>
            <p:nvPr/>
          </p:nvSpPr>
          <p:spPr>
            <a:xfrm rot="10800000" flipH="1">
              <a:off x="566521" y="3700980"/>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0" name="Google Shape;654;p33">
              <a:extLst>
                <a:ext uri="{FF2B5EF4-FFF2-40B4-BE49-F238E27FC236}">
                  <a16:creationId xmlns:a16="http://schemas.microsoft.com/office/drawing/2014/main" id="{B81265F9-BE1B-EEB6-24A6-98B6F4697340}"/>
                </a:ext>
              </a:extLst>
            </p:cNvPr>
            <p:cNvSpPr/>
            <p:nvPr/>
          </p:nvSpPr>
          <p:spPr>
            <a:xfrm rot="10800000" flipH="1">
              <a:off x="566521" y="4267496"/>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1" name="Google Shape;656;p33">
              <a:extLst>
                <a:ext uri="{FF2B5EF4-FFF2-40B4-BE49-F238E27FC236}">
                  <a16:creationId xmlns:a16="http://schemas.microsoft.com/office/drawing/2014/main" id="{7ECB00C2-80F8-8A0D-9F77-3DC2E652DE6E}"/>
                </a:ext>
              </a:extLst>
            </p:cNvPr>
            <p:cNvSpPr/>
            <p:nvPr/>
          </p:nvSpPr>
          <p:spPr>
            <a:xfrm rot="10800000" flipH="1">
              <a:off x="10491508" y="3984180"/>
              <a:ext cx="74400" cy="748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2" name="Google Shape;657;p33">
              <a:extLst>
                <a:ext uri="{FF2B5EF4-FFF2-40B4-BE49-F238E27FC236}">
                  <a16:creationId xmlns:a16="http://schemas.microsoft.com/office/drawing/2014/main" id="{04181932-E852-1BB7-3E46-3A25086D0EC9}"/>
                </a:ext>
              </a:extLst>
            </p:cNvPr>
            <p:cNvSpPr/>
            <p:nvPr/>
          </p:nvSpPr>
          <p:spPr>
            <a:xfrm rot="10800000" flipH="1">
              <a:off x="10863697" y="3984180"/>
              <a:ext cx="74400" cy="748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3" name="Google Shape;658;p33">
              <a:extLst>
                <a:ext uri="{FF2B5EF4-FFF2-40B4-BE49-F238E27FC236}">
                  <a16:creationId xmlns:a16="http://schemas.microsoft.com/office/drawing/2014/main" id="{E2F61D04-15D7-AD61-EDF7-12CA348928C5}"/>
                </a:ext>
              </a:extLst>
            </p:cNvPr>
            <p:cNvSpPr/>
            <p:nvPr/>
          </p:nvSpPr>
          <p:spPr>
            <a:xfrm rot="10800000" flipH="1">
              <a:off x="10491508" y="4341547"/>
              <a:ext cx="74400" cy="748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4" name="Google Shape;659;p33">
              <a:extLst>
                <a:ext uri="{FF2B5EF4-FFF2-40B4-BE49-F238E27FC236}">
                  <a16:creationId xmlns:a16="http://schemas.microsoft.com/office/drawing/2014/main" id="{2561658D-C202-4293-DE58-1DFDDF7FA145}"/>
                </a:ext>
              </a:extLst>
            </p:cNvPr>
            <p:cNvSpPr/>
            <p:nvPr/>
          </p:nvSpPr>
          <p:spPr>
            <a:xfrm rot="10800000" flipH="1">
              <a:off x="10863697" y="4341547"/>
              <a:ext cx="74400" cy="748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5" name="Google Shape;660;p33">
              <a:extLst>
                <a:ext uri="{FF2B5EF4-FFF2-40B4-BE49-F238E27FC236}">
                  <a16:creationId xmlns:a16="http://schemas.microsoft.com/office/drawing/2014/main" id="{E9C5A31B-262C-592C-5F51-D2CC34279B0E}"/>
                </a:ext>
              </a:extLst>
            </p:cNvPr>
            <p:cNvSpPr/>
            <p:nvPr/>
          </p:nvSpPr>
          <p:spPr>
            <a:xfrm rot="10800000" flipH="1">
              <a:off x="10491508" y="4722847"/>
              <a:ext cx="74400" cy="748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6" name="Google Shape;661;p33">
              <a:extLst>
                <a:ext uri="{FF2B5EF4-FFF2-40B4-BE49-F238E27FC236}">
                  <a16:creationId xmlns:a16="http://schemas.microsoft.com/office/drawing/2014/main" id="{7F86CA23-D92E-436B-1EBD-0FBBE871392E}"/>
                </a:ext>
              </a:extLst>
            </p:cNvPr>
            <p:cNvSpPr/>
            <p:nvPr/>
          </p:nvSpPr>
          <p:spPr>
            <a:xfrm rot="10800000" flipH="1">
              <a:off x="10863697" y="4722847"/>
              <a:ext cx="74400" cy="748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spTree>
    <p:extLst>
      <p:ext uri="{BB962C8B-B14F-4D97-AF65-F5344CB8AC3E}">
        <p14:creationId xmlns:p14="http://schemas.microsoft.com/office/powerpoint/2010/main" val="13855590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E8CDA73-5BEB-5640-E0B4-20B4EC15DA0A}"/>
              </a:ext>
            </a:extLst>
          </p:cNvPr>
          <p:cNvGrpSpPr/>
          <p:nvPr/>
        </p:nvGrpSpPr>
        <p:grpSpPr>
          <a:xfrm>
            <a:off x="-18288" y="-6858000"/>
            <a:ext cx="11030502" cy="28906968"/>
            <a:chOff x="325656" y="-18003"/>
            <a:chExt cx="11030502" cy="28906968"/>
          </a:xfrm>
        </p:grpSpPr>
        <p:grpSp>
          <p:nvGrpSpPr>
            <p:cNvPr id="3" name="Group 2">
              <a:extLst>
                <a:ext uri="{FF2B5EF4-FFF2-40B4-BE49-F238E27FC236}">
                  <a16:creationId xmlns:a16="http://schemas.microsoft.com/office/drawing/2014/main" id="{0786A2DC-62EB-0CA9-2A60-48653CC83A2E}"/>
                </a:ext>
              </a:extLst>
            </p:cNvPr>
            <p:cNvGrpSpPr/>
            <p:nvPr/>
          </p:nvGrpSpPr>
          <p:grpSpPr>
            <a:xfrm>
              <a:off x="343662" y="-18003"/>
              <a:ext cx="11012496" cy="13681394"/>
              <a:chOff x="343662" y="-18003"/>
              <a:chExt cx="11012496" cy="13681394"/>
            </a:xfrm>
          </p:grpSpPr>
          <p:grpSp>
            <p:nvGrpSpPr>
              <p:cNvPr id="210" name="Group 209">
                <a:extLst>
                  <a:ext uri="{FF2B5EF4-FFF2-40B4-BE49-F238E27FC236}">
                    <a16:creationId xmlns:a16="http://schemas.microsoft.com/office/drawing/2014/main" id="{65FB3C1A-9A39-D837-E1D9-709308A9C7D0}"/>
                  </a:ext>
                </a:extLst>
              </p:cNvPr>
              <p:cNvGrpSpPr/>
              <p:nvPr/>
            </p:nvGrpSpPr>
            <p:grpSpPr>
              <a:xfrm>
                <a:off x="343662" y="-18003"/>
                <a:ext cx="11012496" cy="6144683"/>
                <a:chOff x="343662" y="-18003"/>
                <a:chExt cx="11012496" cy="6144683"/>
              </a:xfrm>
            </p:grpSpPr>
            <p:grpSp>
              <p:nvGrpSpPr>
                <p:cNvPr id="244" name="Google Shape;646;p33">
                  <a:extLst>
                    <a:ext uri="{FF2B5EF4-FFF2-40B4-BE49-F238E27FC236}">
                      <a16:creationId xmlns:a16="http://schemas.microsoft.com/office/drawing/2014/main" id="{CB0F4194-D37A-0575-9251-6C4E581228D2}"/>
                    </a:ext>
                  </a:extLst>
                </p:cNvPr>
                <p:cNvGrpSpPr/>
                <p:nvPr/>
              </p:nvGrpSpPr>
              <p:grpSpPr>
                <a:xfrm rot="16200000" flipH="1">
                  <a:off x="-222794" y="548513"/>
                  <a:ext cx="2265951" cy="1132920"/>
                  <a:chOff x="3529938" y="261475"/>
                  <a:chExt cx="1699463" cy="849690"/>
                </a:xfrm>
              </p:grpSpPr>
              <p:sp>
                <p:nvSpPr>
                  <p:cNvPr id="268" name="Google Shape;647;p33">
                    <a:extLst>
                      <a:ext uri="{FF2B5EF4-FFF2-40B4-BE49-F238E27FC236}">
                        <a16:creationId xmlns:a16="http://schemas.microsoft.com/office/drawing/2014/main" id="{429CF650-606B-DCC5-6AEE-6C43E5843A2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9" name="Google Shape;648;p33">
                    <a:extLst>
                      <a:ext uri="{FF2B5EF4-FFF2-40B4-BE49-F238E27FC236}">
                        <a16:creationId xmlns:a16="http://schemas.microsoft.com/office/drawing/2014/main" id="{1F1F649A-93C4-F8A7-26AF-BC70EB9D62B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0" name="Google Shape;649;p33">
                    <a:extLst>
                      <a:ext uri="{FF2B5EF4-FFF2-40B4-BE49-F238E27FC236}">
                        <a16:creationId xmlns:a16="http://schemas.microsoft.com/office/drawing/2014/main" id="{00642B4D-D2C8-6D31-84C1-19B67E43C3F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1" name="Google Shape;650;p33">
                    <a:extLst>
                      <a:ext uri="{FF2B5EF4-FFF2-40B4-BE49-F238E27FC236}">
                        <a16:creationId xmlns:a16="http://schemas.microsoft.com/office/drawing/2014/main" id="{044A0304-1365-0F35-1036-163D6DC6F81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2" name="Google Shape;651;p33">
                    <a:extLst>
                      <a:ext uri="{FF2B5EF4-FFF2-40B4-BE49-F238E27FC236}">
                        <a16:creationId xmlns:a16="http://schemas.microsoft.com/office/drawing/2014/main" id="{BF054521-4BD0-C839-07E7-E918E317D1F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3" name="Google Shape;652;p33">
                    <a:extLst>
                      <a:ext uri="{FF2B5EF4-FFF2-40B4-BE49-F238E27FC236}">
                        <a16:creationId xmlns:a16="http://schemas.microsoft.com/office/drawing/2014/main" id="{236829F1-9E19-260F-CC4A-A066E2F1CAA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4" name="Google Shape;653;p33">
                    <a:extLst>
                      <a:ext uri="{FF2B5EF4-FFF2-40B4-BE49-F238E27FC236}">
                        <a16:creationId xmlns:a16="http://schemas.microsoft.com/office/drawing/2014/main" id="{76C896D7-1851-CEF1-EEDD-450C36DC12D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5" name="Google Shape;654;p33">
                    <a:extLst>
                      <a:ext uri="{FF2B5EF4-FFF2-40B4-BE49-F238E27FC236}">
                        <a16:creationId xmlns:a16="http://schemas.microsoft.com/office/drawing/2014/main" id="{721B2535-B285-1BE6-9ADF-0CF81B00AF2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5" name="Google Shape;655;p33">
                  <a:extLst>
                    <a:ext uri="{FF2B5EF4-FFF2-40B4-BE49-F238E27FC236}">
                      <a16:creationId xmlns:a16="http://schemas.microsoft.com/office/drawing/2014/main" id="{21CC006F-9D03-C4DE-EBAB-11C501912306}"/>
                    </a:ext>
                  </a:extLst>
                </p:cNvPr>
                <p:cNvGrpSpPr/>
                <p:nvPr/>
              </p:nvGrpSpPr>
              <p:grpSpPr>
                <a:xfrm>
                  <a:off x="10909569" y="1371918"/>
                  <a:ext cx="446589" cy="813467"/>
                  <a:chOff x="376650" y="567400"/>
                  <a:chExt cx="334942" cy="610100"/>
                </a:xfrm>
              </p:grpSpPr>
              <p:sp>
                <p:nvSpPr>
                  <p:cNvPr id="262" name="Google Shape;656;p33">
                    <a:extLst>
                      <a:ext uri="{FF2B5EF4-FFF2-40B4-BE49-F238E27FC236}">
                        <a16:creationId xmlns:a16="http://schemas.microsoft.com/office/drawing/2014/main" id="{4F00E2DC-0E12-EE72-5F22-B53072493FE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3" name="Google Shape;657;p33">
                    <a:extLst>
                      <a:ext uri="{FF2B5EF4-FFF2-40B4-BE49-F238E27FC236}">
                        <a16:creationId xmlns:a16="http://schemas.microsoft.com/office/drawing/2014/main" id="{805FA8A8-F998-961C-A155-E53830384DC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4" name="Google Shape;658;p33">
                    <a:extLst>
                      <a:ext uri="{FF2B5EF4-FFF2-40B4-BE49-F238E27FC236}">
                        <a16:creationId xmlns:a16="http://schemas.microsoft.com/office/drawing/2014/main" id="{7DC4CE80-39FC-84E2-018E-38A8CD9040D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5" name="Google Shape;659;p33">
                    <a:extLst>
                      <a:ext uri="{FF2B5EF4-FFF2-40B4-BE49-F238E27FC236}">
                        <a16:creationId xmlns:a16="http://schemas.microsoft.com/office/drawing/2014/main" id="{AD62382F-C2E0-CA3B-DABB-8F1BA3D9752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6" name="Google Shape;660;p33">
                    <a:extLst>
                      <a:ext uri="{FF2B5EF4-FFF2-40B4-BE49-F238E27FC236}">
                        <a16:creationId xmlns:a16="http://schemas.microsoft.com/office/drawing/2014/main" id="{C66C4B28-D2C8-003A-D0AD-7D68893A08E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7" name="Google Shape;661;p33">
                    <a:extLst>
                      <a:ext uri="{FF2B5EF4-FFF2-40B4-BE49-F238E27FC236}">
                        <a16:creationId xmlns:a16="http://schemas.microsoft.com/office/drawing/2014/main" id="{1F417E9C-1630-374A-5B01-CB8F07FBA41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6" name="Google Shape;646;p33">
                  <a:extLst>
                    <a:ext uri="{FF2B5EF4-FFF2-40B4-BE49-F238E27FC236}">
                      <a16:creationId xmlns:a16="http://schemas.microsoft.com/office/drawing/2014/main" id="{C8F3A264-90BC-2EB4-6724-D6D3B8BEE20B}"/>
                    </a:ext>
                  </a:extLst>
                </p:cNvPr>
                <p:cNvGrpSpPr/>
                <p:nvPr/>
              </p:nvGrpSpPr>
              <p:grpSpPr>
                <a:xfrm rot="16200000" flipH="1">
                  <a:off x="-222854" y="4427245"/>
                  <a:ext cx="2265951" cy="1132920"/>
                  <a:chOff x="3529938" y="261475"/>
                  <a:chExt cx="1699463" cy="849690"/>
                </a:xfrm>
              </p:grpSpPr>
              <p:sp>
                <p:nvSpPr>
                  <p:cNvPr id="254" name="Google Shape;647;p33">
                    <a:extLst>
                      <a:ext uri="{FF2B5EF4-FFF2-40B4-BE49-F238E27FC236}">
                        <a16:creationId xmlns:a16="http://schemas.microsoft.com/office/drawing/2014/main" id="{46D7DB43-8BF4-29CF-34EB-F4CAF4361BB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5" name="Google Shape;648;p33">
                    <a:extLst>
                      <a:ext uri="{FF2B5EF4-FFF2-40B4-BE49-F238E27FC236}">
                        <a16:creationId xmlns:a16="http://schemas.microsoft.com/office/drawing/2014/main" id="{632AF95F-D530-AE9F-0555-4DCF55AF9E4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6" name="Google Shape;649;p33">
                    <a:extLst>
                      <a:ext uri="{FF2B5EF4-FFF2-40B4-BE49-F238E27FC236}">
                        <a16:creationId xmlns:a16="http://schemas.microsoft.com/office/drawing/2014/main" id="{2725EA7D-A690-6065-B357-8B7327D5339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7" name="Google Shape;650;p33">
                    <a:extLst>
                      <a:ext uri="{FF2B5EF4-FFF2-40B4-BE49-F238E27FC236}">
                        <a16:creationId xmlns:a16="http://schemas.microsoft.com/office/drawing/2014/main" id="{94F2CA7E-64AF-87FC-D713-5074798F00E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8" name="Google Shape;651;p33">
                    <a:extLst>
                      <a:ext uri="{FF2B5EF4-FFF2-40B4-BE49-F238E27FC236}">
                        <a16:creationId xmlns:a16="http://schemas.microsoft.com/office/drawing/2014/main" id="{2A0D94D1-C594-9075-5299-B6182D93AD7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9" name="Google Shape;652;p33">
                    <a:extLst>
                      <a:ext uri="{FF2B5EF4-FFF2-40B4-BE49-F238E27FC236}">
                        <a16:creationId xmlns:a16="http://schemas.microsoft.com/office/drawing/2014/main" id="{BCA19702-1FB7-9641-46D9-E61F62FDB59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0" name="Google Shape;653;p33">
                    <a:extLst>
                      <a:ext uri="{FF2B5EF4-FFF2-40B4-BE49-F238E27FC236}">
                        <a16:creationId xmlns:a16="http://schemas.microsoft.com/office/drawing/2014/main" id="{2C25B0B4-28A0-2999-C948-AF16ADECB94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1" name="Google Shape;654;p33">
                    <a:extLst>
                      <a:ext uri="{FF2B5EF4-FFF2-40B4-BE49-F238E27FC236}">
                        <a16:creationId xmlns:a16="http://schemas.microsoft.com/office/drawing/2014/main" id="{8B8A8075-04A1-168A-116D-0FFF6E18144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7" name="Google Shape;655;p33">
                  <a:extLst>
                    <a:ext uri="{FF2B5EF4-FFF2-40B4-BE49-F238E27FC236}">
                      <a16:creationId xmlns:a16="http://schemas.microsoft.com/office/drawing/2014/main" id="{38D64BE6-0D2F-3C72-83C9-4E061D38515E}"/>
                    </a:ext>
                  </a:extLst>
                </p:cNvPr>
                <p:cNvGrpSpPr/>
                <p:nvPr/>
              </p:nvGrpSpPr>
              <p:grpSpPr>
                <a:xfrm>
                  <a:off x="10835169" y="5276963"/>
                  <a:ext cx="446589" cy="813467"/>
                  <a:chOff x="376650" y="567400"/>
                  <a:chExt cx="334942" cy="610100"/>
                </a:xfrm>
              </p:grpSpPr>
              <p:sp>
                <p:nvSpPr>
                  <p:cNvPr id="248" name="Google Shape;656;p33">
                    <a:extLst>
                      <a:ext uri="{FF2B5EF4-FFF2-40B4-BE49-F238E27FC236}">
                        <a16:creationId xmlns:a16="http://schemas.microsoft.com/office/drawing/2014/main" id="{EC43C329-C2B6-D543-C034-9F1B30E1DEA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9" name="Google Shape;657;p33">
                    <a:extLst>
                      <a:ext uri="{FF2B5EF4-FFF2-40B4-BE49-F238E27FC236}">
                        <a16:creationId xmlns:a16="http://schemas.microsoft.com/office/drawing/2014/main" id="{1750735D-18E8-A01E-9F83-9D4116856AA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0" name="Google Shape;658;p33">
                    <a:extLst>
                      <a:ext uri="{FF2B5EF4-FFF2-40B4-BE49-F238E27FC236}">
                        <a16:creationId xmlns:a16="http://schemas.microsoft.com/office/drawing/2014/main" id="{9B1A09F3-9482-0459-6B31-3B78BEBF3B2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1" name="Google Shape;659;p33">
                    <a:extLst>
                      <a:ext uri="{FF2B5EF4-FFF2-40B4-BE49-F238E27FC236}">
                        <a16:creationId xmlns:a16="http://schemas.microsoft.com/office/drawing/2014/main" id="{A4BFD07F-65B3-24E2-0F2F-E5B667F9D07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2" name="Google Shape;660;p33">
                    <a:extLst>
                      <a:ext uri="{FF2B5EF4-FFF2-40B4-BE49-F238E27FC236}">
                        <a16:creationId xmlns:a16="http://schemas.microsoft.com/office/drawing/2014/main" id="{4E2F6C8F-5B37-FF1E-450F-9B96C1D294E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3" name="Google Shape;661;p33">
                    <a:extLst>
                      <a:ext uri="{FF2B5EF4-FFF2-40B4-BE49-F238E27FC236}">
                        <a16:creationId xmlns:a16="http://schemas.microsoft.com/office/drawing/2014/main" id="{4060E4D6-F3BE-8EA6-A54B-D8A170BC5D8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11" name="Group 210">
                <a:extLst>
                  <a:ext uri="{FF2B5EF4-FFF2-40B4-BE49-F238E27FC236}">
                    <a16:creationId xmlns:a16="http://schemas.microsoft.com/office/drawing/2014/main" id="{C916DD18-DC15-A4AB-79CB-858486870554}"/>
                  </a:ext>
                </a:extLst>
              </p:cNvPr>
              <p:cNvGrpSpPr/>
              <p:nvPr/>
            </p:nvGrpSpPr>
            <p:grpSpPr>
              <a:xfrm>
                <a:off x="343662" y="7518708"/>
                <a:ext cx="11012496" cy="6144683"/>
                <a:chOff x="343662" y="-18003"/>
                <a:chExt cx="11012496" cy="6144683"/>
              </a:xfrm>
            </p:grpSpPr>
            <p:grpSp>
              <p:nvGrpSpPr>
                <p:cNvPr id="212" name="Google Shape;646;p33">
                  <a:extLst>
                    <a:ext uri="{FF2B5EF4-FFF2-40B4-BE49-F238E27FC236}">
                      <a16:creationId xmlns:a16="http://schemas.microsoft.com/office/drawing/2014/main" id="{EDD27787-2DF4-1894-CBA1-B6BEE87B2629}"/>
                    </a:ext>
                  </a:extLst>
                </p:cNvPr>
                <p:cNvGrpSpPr/>
                <p:nvPr/>
              </p:nvGrpSpPr>
              <p:grpSpPr>
                <a:xfrm rot="16200000" flipH="1">
                  <a:off x="-222794" y="548513"/>
                  <a:ext cx="2265951" cy="1132920"/>
                  <a:chOff x="3529938" y="261475"/>
                  <a:chExt cx="1699463" cy="849690"/>
                </a:xfrm>
              </p:grpSpPr>
              <p:sp>
                <p:nvSpPr>
                  <p:cNvPr id="236" name="Google Shape;647;p33">
                    <a:extLst>
                      <a:ext uri="{FF2B5EF4-FFF2-40B4-BE49-F238E27FC236}">
                        <a16:creationId xmlns:a16="http://schemas.microsoft.com/office/drawing/2014/main" id="{566DBDA9-61B2-F322-AFB0-F2E43A97B78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7" name="Google Shape;648;p33">
                    <a:extLst>
                      <a:ext uri="{FF2B5EF4-FFF2-40B4-BE49-F238E27FC236}">
                        <a16:creationId xmlns:a16="http://schemas.microsoft.com/office/drawing/2014/main" id="{F0A597B5-5B7C-72F0-E21A-1877229F9E4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8" name="Google Shape;649;p33">
                    <a:extLst>
                      <a:ext uri="{FF2B5EF4-FFF2-40B4-BE49-F238E27FC236}">
                        <a16:creationId xmlns:a16="http://schemas.microsoft.com/office/drawing/2014/main" id="{6DEA6628-6FF4-93CE-6DA9-018FF0ED136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9" name="Google Shape;650;p33">
                    <a:extLst>
                      <a:ext uri="{FF2B5EF4-FFF2-40B4-BE49-F238E27FC236}">
                        <a16:creationId xmlns:a16="http://schemas.microsoft.com/office/drawing/2014/main" id="{D57519D1-8B7D-7459-5EE3-79EC29A5E94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0" name="Google Shape;651;p33">
                    <a:extLst>
                      <a:ext uri="{FF2B5EF4-FFF2-40B4-BE49-F238E27FC236}">
                        <a16:creationId xmlns:a16="http://schemas.microsoft.com/office/drawing/2014/main" id="{E9F32983-EC45-3349-A91E-C5542332A9E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1" name="Google Shape;652;p33">
                    <a:extLst>
                      <a:ext uri="{FF2B5EF4-FFF2-40B4-BE49-F238E27FC236}">
                        <a16:creationId xmlns:a16="http://schemas.microsoft.com/office/drawing/2014/main" id="{401D9B17-4144-89EA-AE54-4C883C19D60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2" name="Google Shape;653;p33">
                    <a:extLst>
                      <a:ext uri="{FF2B5EF4-FFF2-40B4-BE49-F238E27FC236}">
                        <a16:creationId xmlns:a16="http://schemas.microsoft.com/office/drawing/2014/main" id="{5C607C95-5B28-CDAD-6399-2881DF683CC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3" name="Google Shape;654;p33">
                    <a:extLst>
                      <a:ext uri="{FF2B5EF4-FFF2-40B4-BE49-F238E27FC236}">
                        <a16:creationId xmlns:a16="http://schemas.microsoft.com/office/drawing/2014/main" id="{D0C3C416-CB6F-3795-5CD5-7E114EEA441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3" name="Google Shape;655;p33">
                  <a:extLst>
                    <a:ext uri="{FF2B5EF4-FFF2-40B4-BE49-F238E27FC236}">
                      <a16:creationId xmlns:a16="http://schemas.microsoft.com/office/drawing/2014/main" id="{5201CF1F-1AE3-C672-91A4-071969B18F7B}"/>
                    </a:ext>
                  </a:extLst>
                </p:cNvPr>
                <p:cNvGrpSpPr/>
                <p:nvPr/>
              </p:nvGrpSpPr>
              <p:grpSpPr>
                <a:xfrm>
                  <a:off x="10909569" y="1371918"/>
                  <a:ext cx="446589" cy="813467"/>
                  <a:chOff x="376650" y="567400"/>
                  <a:chExt cx="334942" cy="610100"/>
                </a:xfrm>
              </p:grpSpPr>
              <p:sp>
                <p:nvSpPr>
                  <p:cNvPr id="230" name="Google Shape;656;p33">
                    <a:extLst>
                      <a:ext uri="{FF2B5EF4-FFF2-40B4-BE49-F238E27FC236}">
                        <a16:creationId xmlns:a16="http://schemas.microsoft.com/office/drawing/2014/main" id="{C4C11870-BA00-0BBC-77F1-0B00BAB7F15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1" name="Google Shape;657;p33">
                    <a:extLst>
                      <a:ext uri="{FF2B5EF4-FFF2-40B4-BE49-F238E27FC236}">
                        <a16:creationId xmlns:a16="http://schemas.microsoft.com/office/drawing/2014/main" id="{8C5FF2DA-4C1F-9BEC-5E3A-91AF38316F5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2" name="Google Shape;658;p33">
                    <a:extLst>
                      <a:ext uri="{FF2B5EF4-FFF2-40B4-BE49-F238E27FC236}">
                        <a16:creationId xmlns:a16="http://schemas.microsoft.com/office/drawing/2014/main" id="{66CFFB99-EDEE-6201-AC1F-03ABB82BFA0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3" name="Google Shape;659;p33">
                    <a:extLst>
                      <a:ext uri="{FF2B5EF4-FFF2-40B4-BE49-F238E27FC236}">
                        <a16:creationId xmlns:a16="http://schemas.microsoft.com/office/drawing/2014/main" id="{FE07C76D-E86B-A906-F1F0-5D1E926096D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4" name="Google Shape;660;p33">
                    <a:extLst>
                      <a:ext uri="{FF2B5EF4-FFF2-40B4-BE49-F238E27FC236}">
                        <a16:creationId xmlns:a16="http://schemas.microsoft.com/office/drawing/2014/main" id="{C496422E-614C-080F-8C3C-8032CB59998F}"/>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5" name="Google Shape;661;p33">
                    <a:extLst>
                      <a:ext uri="{FF2B5EF4-FFF2-40B4-BE49-F238E27FC236}">
                        <a16:creationId xmlns:a16="http://schemas.microsoft.com/office/drawing/2014/main" id="{F499DD1F-44FB-980C-528F-38104511715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4" name="Google Shape;646;p33">
                  <a:extLst>
                    <a:ext uri="{FF2B5EF4-FFF2-40B4-BE49-F238E27FC236}">
                      <a16:creationId xmlns:a16="http://schemas.microsoft.com/office/drawing/2014/main" id="{C437579D-7A1F-655B-5B33-5E87B0C12EA6}"/>
                    </a:ext>
                  </a:extLst>
                </p:cNvPr>
                <p:cNvGrpSpPr/>
                <p:nvPr/>
              </p:nvGrpSpPr>
              <p:grpSpPr>
                <a:xfrm rot="16200000" flipH="1">
                  <a:off x="-222854" y="4427245"/>
                  <a:ext cx="2265951" cy="1132920"/>
                  <a:chOff x="3529938" y="261475"/>
                  <a:chExt cx="1699463" cy="849690"/>
                </a:xfrm>
              </p:grpSpPr>
              <p:sp>
                <p:nvSpPr>
                  <p:cNvPr id="222" name="Google Shape;647;p33">
                    <a:extLst>
                      <a:ext uri="{FF2B5EF4-FFF2-40B4-BE49-F238E27FC236}">
                        <a16:creationId xmlns:a16="http://schemas.microsoft.com/office/drawing/2014/main" id="{84ADE04A-24D2-B446-2D8A-7A725CB0355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3" name="Google Shape;648;p33">
                    <a:extLst>
                      <a:ext uri="{FF2B5EF4-FFF2-40B4-BE49-F238E27FC236}">
                        <a16:creationId xmlns:a16="http://schemas.microsoft.com/office/drawing/2014/main" id="{65C9B5FF-13FC-5181-DF28-ED6320083CA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4" name="Google Shape;649;p33">
                    <a:extLst>
                      <a:ext uri="{FF2B5EF4-FFF2-40B4-BE49-F238E27FC236}">
                        <a16:creationId xmlns:a16="http://schemas.microsoft.com/office/drawing/2014/main" id="{4F751C8A-98DC-B6B0-1F34-B1BF9128751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5" name="Google Shape;650;p33">
                    <a:extLst>
                      <a:ext uri="{FF2B5EF4-FFF2-40B4-BE49-F238E27FC236}">
                        <a16:creationId xmlns:a16="http://schemas.microsoft.com/office/drawing/2014/main" id="{FA9096DD-DBFD-32F9-2FF2-257356CAEC4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6" name="Google Shape;651;p33">
                    <a:extLst>
                      <a:ext uri="{FF2B5EF4-FFF2-40B4-BE49-F238E27FC236}">
                        <a16:creationId xmlns:a16="http://schemas.microsoft.com/office/drawing/2014/main" id="{FEAC2860-2FBA-B6E6-27FD-23CAF624A9A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7" name="Google Shape;652;p33">
                    <a:extLst>
                      <a:ext uri="{FF2B5EF4-FFF2-40B4-BE49-F238E27FC236}">
                        <a16:creationId xmlns:a16="http://schemas.microsoft.com/office/drawing/2014/main" id="{31EE500C-7F6D-96BE-710D-867162378B8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8" name="Google Shape;653;p33">
                    <a:extLst>
                      <a:ext uri="{FF2B5EF4-FFF2-40B4-BE49-F238E27FC236}">
                        <a16:creationId xmlns:a16="http://schemas.microsoft.com/office/drawing/2014/main" id="{AC2B93C9-EEDD-8929-1CD9-F0C29FFC15F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9" name="Google Shape;654;p33">
                    <a:extLst>
                      <a:ext uri="{FF2B5EF4-FFF2-40B4-BE49-F238E27FC236}">
                        <a16:creationId xmlns:a16="http://schemas.microsoft.com/office/drawing/2014/main" id="{D8BE243E-D315-FB3D-F9B5-A162279AF5F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5" name="Google Shape;655;p33">
                  <a:extLst>
                    <a:ext uri="{FF2B5EF4-FFF2-40B4-BE49-F238E27FC236}">
                      <a16:creationId xmlns:a16="http://schemas.microsoft.com/office/drawing/2014/main" id="{6CEFDAB3-3D81-C203-5846-98EB20794B98}"/>
                    </a:ext>
                  </a:extLst>
                </p:cNvPr>
                <p:cNvGrpSpPr/>
                <p:nvPr/>
              </p:nvGrpSpPr>
              <p:grpSpPr>
                <a:xfrm>
                  <a:off x="10835169" y="5276963"/>
                  <a:ext cx="446589" cy="813467"/>
                  <a:chOff x="376650" y="567400"/>
                  <a:chExt cx="334942" cy="610100"/>
                </a:xfrm>
              </p:grpSpPr>
              <p:sp>
                <p:nvSpPr>
                  <p:cNvPr id="216" name="Google Shape;656;p33">
                    <a:extLst>
                      <a:ext uri="{FF2B5EF4-FFF2-40B4-BE49-F238E27FC236}">
                        <a16:creationId xmlns:a16="http://schemas.microsoft.com/office/drawing/2014/main" id="{D25C816F-7AAC-0906-7E46-110ECD945CA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7" name="Google Shape;657;p33">
                    <a:extLst>
                      <a:ext uri="{FF2B5EF4-FFF2-40B4-BE49-F238E27FC236}">
                        <a16:creationId xmlns:a16="http://schemas.microsoft.com/office/drawing/2014/main" id="{733B640A-7572-7C03-8440-A39287263C9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8" name="Google Shape;658;p33">
                    <a:extLst>
                      <a:ext uri="{FF2B5EF4-FFF2-40B4-BE49-F238E27FC236}">
                        <a16:creationId xmlns:a16="http://schemas.microsoft.com/office/drawing/2014/main" id="{772486D5-C744-E499-C790-A2C4CD6BF9C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9" name="Google Shape;659;p33">
                    <a:extLst>
                      <a:ext uri="{FF2B5EF4-FFF2-40B4-BE49-F238E27FC236}">
                        <a16:creationId xmlns:a16="http://schemas.microsoft.com/office/drawing/2014/main" id="{4C8A1067-575A-A7CD-D221-79932FF6B0B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0" name="Google Shape;660;p33">
                    <a:extLst>
                      <a:ext uri="{FF2B5EF4-FFF2-40B4-BE49-F238E27FC236}">
                        <a16:creationId xmlns:a16="http://schemas.microsoft.com/office/drawing/2014/main" id="{6EA01FC5-EBDC-7DA8-A898-47D5AF56F59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1" name="Google Shape;661;p33">
                    <a:extLst>
                      <a:ext uri="{FF2B5EF4-FFF2-40B4-BE49-F238E27FC236}">
                        <a16:creationId xmlns:a16="http://schemas.microsoft.com/office/drawing/2014/main" id="{632A5222-0257-B549-8480-7ABE581FBE1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143" name="Group 142">
              <a:extLst>
                <a:ext uri="{FF2B5EF4-FFF2-40B4-BE49-F238E27FC236}">
                  <a16:creationId xmlns:a16="http://schemas.microsoft.com/office/drawing/2014/main" id="{C65895DB-4C8C-4646-2599-DA68C74ED81D}"/>
                </a:ext>
              </a:extLst>
            </p:cNvPr>
            <p:cNvGrpSpPr/>
            <p:nvPr/>
          </p:nvGrpSpPr>
          <p:grpSpPr>
            <a:xfrm>
              <a:off x="325656" y="15207571"/>
              <a:ext cx="11012496" cy="13681394"/>
              <a:chOff x="343662" y="-18003"/>
              <a:chExt cx="11012496" cy="13681394"/>
            </a:xfrm>
          </p:grpSpPr>
          <p:grpSp>
            <p:nvGrpSpPr>
              <p:cNvPr id="144" name="Group 143">
                <a:extLst>
                  <a:ext uri="{FF2B5EF4-FFF2-40B4-BE49-F238E27FC236}">
                    <a16:creationId xmlns:a16="http://schemas.microsoft.com/office/drawing/2014/main" id="{3785F80C-62E8-DEFF-8805-F21C3E45BF43}"/>
                  </a:ext>
                </a:extLst>
              </p:cNvPr>
              <p:cNvGrpSpPr/>
              <p:nvPr/>
            </p:nvGrpSpPr>
            <p:grpSpPr>
              <a:xfrm>
                <a:off x="343662" y="-18003"/>
                <a:ext cx="11012496" cy="6144683"/>
                <a:chOff x="343662" y="-18003"/>
                <a:chExt cx="11012496" cy="6144683"/>
              </a:xfrm>
            </p:grpSpPr>
            <p:grpSp>
              <p:nvGrpSpPr>
                <p:cNvPr id="178" name="Google Shape;646;p33">
                  <a:extLst>
                    <a:ext uri="{FF2B5EF4-FFF2-40B4-BE49-F238E27FC236}">
                      <a16:creationId xmlns:a16="http://schemas.microsoft.com/office/drawing/2014/main" id="{F5F5A692-CF56-DA89-B52C-6917A45E8932}"/>
                    </a:ext>
                  </a:extLst>
                </p:cNvPr>
                <p:cNvGrpSpPr/>
                <p:nvPr/>
              </p:nvGrpSpPr>
              <p:grpSpPr>
                <a:xfrm rot="16200000" flipH="1">
                  <a:off x="-222794" y="548513"/>
                  <a:ext cx="2265951" cy="1132920"/>
                  <a:chOff x="3529938" y="261475"/>
                  <a:chExt cx="1699463" cy="849690"/>
                </a:xfrm>
              </p:grpSpPr>
              <p:sp>
                <p:nvSpPr>
                  <p:cNvPr id="202" name="Google Shape;647;p33">
                    <a:extLst>
                      <a:ext uri="{FF2B5EF4-FFF2-40B4-BE49-F238E27FC236}">
                        <a16:creationId xmlns:a16="http://schemas.microsoft.com/office/drawing/2014/main" id="{F88E44F8-263D-CAD2-0271-53A8006CE14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3" name="Google Shape;648;p33">
                    <a:extLst>
                      <a:ext uri="{FF2B5EF4-FFF2-40B4-BE49-F238E27FC236}">
                        <a16:creationId xmlns:a16="http://schemas.microsoft.com/office/drawing/2014/main" id="{D85A69EB-9D2E-D500-0C71-FFDC23EC889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4" name="Google Shape;649;p33">
                    <a:extLst>
                      <a:ext uri="{FF2B5EF4-FFF2-40B4-BE49-F238E27FC236}">
                        <a16:creationId xmlns:a16="http://schemas.microsoft.com/office/drawing/2014/main" id="{FD31F953-AD7F-BAE1-304B-342F6B3A066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5" name="Google Shape;650;p33">
                    <a:extLst>
                      <a:ext uri="{FF2B5EF4-FFF2-40B4-BE49-F238E27FC236}">
                        <a16:creationId xmlns:a16="http://schemas.microsoft.com/office/drawing/2014/main" id="{02FE7CFF-F4EE-7562-F1C8-C0D62799557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6" name="Google Shape;651;p33">
                    <a:extLst>
                      <a:ext uri="{FF2B5EF4-FFF2-40B4-BE49-F238E27FC236}">
                        <a16:creationId xmlns:a16="http://schemas.microsoft.com/office/drawing/2014/main" id="{1608E386-175C-AAE5-497A-0594C4726D7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7" name="Google Shape;652;p33">
                    <a:extLst>
                      <a:ext uri="{FF2B5EF4-FFF2-40B4-BE49-F238E27FC236}">
                        <a16:creationId xmlns:a16="http://schemas.microsoft.com/office/drawing/2014/main" id="{FFC86EE8-BE21-2FEF-E629-85AB11A0C94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8" name="Google Shape;653;p33">
                    <a:extLst>
                      <a:ext uri="{FF2B5EF4-FFF2-40B4-BE49-F238E27FC236}">
                        <a16:creationId xmlns:a16="http://schemas.microsoft.com/office/drawing/2014/main" id="{DB83F0F8-8D2C-2BE1-8322-2AEFB659740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9" name="Google Shape;654;p33">
                    <a:extLst>
                      <a:ext uri="{FF2B5EF4-FFF2-40B4-BE49-F238E27FC236}">
                        <a16:creationId xmlns:a16="http://schemas.microsoft.com/office/drawing/2014/main" id="{507A1FC1-B9DC-0958-D215-2012DCBFAF4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79" name="Google Shape;655;p33">
                  <a:extLst>
                    <a:ext uri="{FF2B5EF4-FFF2-40B4-BE49-F238E27FC236}">
                      <a16:creationId xmlns:a16="http://schemas.microsoft.com/office/drawing/2014/main" id="{88357853-01E8-1B46-82FB-5B08F22CAC97}"/>
                    </a:ext>
                  </a:extLst>
                </p:cNvPr>
                <p:cNvGrpSpPr/>
                <p:nvPr/>
              </p:nvGrpSpPr>
              <p:grpSpPr>
                <a:xfrm>
                  <a:off x="10909569" y="1371918"/>
                  <a:ext cx="446589" cy="813467"/>
                  <a:chOff x="376650" y="567400"/>
                  <a:chExt cx="334942" cy="610100"/>
                </a:xfrm>
              </p:grpSpPr>
              <p:sp>
                <p:nvSpPr>
                  <p:cNvPr id="196" name="Google Shape;656;p33">
                    <a:extLst>
                      <a:ext uri="{FF2B5EF4-FFF2-40B4-BE49-F238E27FC236}">
                        <a16:creationId xmlns:a16="http://schemas.microsoft.com/office/drawing/2014/main" id="{D09298BD-C10C-C137-AFA5-7F834F46204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7" name="Google Shape;657;p33">
                    <a:extLst>
                      <a:ext uri="{FF2B5EF4-FFF2-40B4-BE49-F238E27FC236}">
                        <a16:creationId xmlns:a16="http://schemas.microsoft.com/office/drawing/2014/main" id="{1A862DF6-52F3-2546-B45D-A402D9DC641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8" name="Google Shape;658;p33">
                    <a:extLst>
                      <a:ext uri="{FF2B5EF4-FFF2-40B4-BE49-F238E27FC236}">
                        <a16:creationId xmlns:a16="http://schemas.microsoft.com/office/drawing/2014/main" id="{8E8A6BC7-B956-FD8A-DA5F-76632C383D6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9" name="Google Shape;659;p33">
                    <a:extLst>
                      <a:ext uri="{FF2B5EF4-FFF2-40B4-BE49-F238E27FC236}">
                        <a16:creationId xmlns:a16="http://schemas.microsoft.com/office/drawing/2014/main" id="{075D4755-CDA9-99FF-8C61-A329D83D3DF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0" name="Google Shape;660;p33">
                    <a:extLst>
                      <a:ext uri="{FF2B5EF4-FFF2-40B4-BE49-F238E27FC236}">
                        <a16:creationId xmlns:a16="http://schemas.microsoft.com/office/drawing/2014/main" id="{4DD36155-7C79-5C3D-4762-7466FB65165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1" name="Google Shape;661;p33">
                    <a:extLst>
                      <a:ext uri="{FF2B5EF4-FFF2-40B4-BE49-F238E27FC236}">
                        <a16:creationId xmlns:a16="http://schemas.microsoft.com/office/drawing/2014/main" id="{B0B16532-F56A-9DF2-AA9B-2C47204E1DC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0" name="Google Shape;646;p33">
                  <a:extLst>
                    <a:ext uri="{FF2B5EF4-FFF2-40B4-BE49-F238E27FC236}">
                      <a16:creationId xmlns:a16="http://schemas.microsoft.com/office/drawing/2014/main" id="{ECF6705A-AE11-1022-6A3A-779A72B753F2}"/>
                    </a:ext>
                  </a:extLst>
                </p:cNvPr>
                <p:cNvGrpSpPr/>
                <p:nvPr/>
              </p:nvGrpSpPr>
              <p:grpSpPr>
                <a:xfrm rot="16200000" flipH="1">
                  <a:off x="-222854" y="4427245"/>
                  <a:ext cx="2265951" cy="1132920"/>
                  <a:chOff x="3529938" y="261475"/>
                  <a:chExt cx="1699463" cy="849690"/>
                </a:xfrm>
              </p:grpSpPr>
              <p:sp>
                <p:nvSpPr>
                  <p:cNvPr id="188" name="Google Shape;647;p33">
                    <a:extLst>
                      <a:ext uri="{FF2B5EF4-FFF2-40B4-BE49-F238E27FC236}">
                        <a16:creationId xmlns:a16="http://schemas.microsoft.com/office/drawing/2014/main" id="{2C4CA5C1-23B1-A0FA-2BC3-47BA096129A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9" name="Google Shape;648;p33">
                    <a:extLst>
                      <a:ext uri="{FF2B5EF4-FFF2-40B4-BE49-F238E27FC236}">
                        <a16:creationId xmlns:a16="http://schemas.microsoft.com/office/drawing/2014/main" id="{7814FF37-D465-5CC1-F29C-BB20B320538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0" name="Google Shape;649;p33">
                    <a:extLst>
                      <a:ext uri="{FF2B5EF4-FFF2-40B4-BE49-F238E27FC236}">
                        <a16:creationId xmlns:a16="http://schemas.microsoft.com/office/drawing/2014/main" id="{710F87D9-5FDC-EE50-E08F-D54E5E4DDAD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1" name="Google Shape;650;p33">
                    <a:extLst>
                      <a:ext uri="{FF2B5EF4-FFF2-40B4-BE49-F238E27FC236}">
                        <a16:creationId xmlns:a16="http://schemas.microsoft.com/office/drawing/2014/main" id="{BBE44289-65C9-6BE4-FCDC-3DFFD3C3D35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2" name="Google Shape;651;p33">
                    <a:extLst>
                      <a:ext uri="{FF2B5EF4-FFF2-40B4-BE49-F238E27FC236}">
                        <a16:creationId xmlns:a16="http://schemas.microsoft.com/office/drawing/2014/main" id="{9FD64221-A77B-4B42-3E06-047E8C4EDBE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3" name="Google Shape;652;p33">
                    <a:extLst>
                      <a:ext uri="{FF2B5EF4-FFF2-40B4-BE49-F238E27FC236}">
                        <a16:creationId xmlns:a16="http://schemas.microsoft.com/office/drawing/2014/main" id="{CF2FED5F-F27D-DA8C-232A-D29EC41A4C9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4" name="Google Shape;653;p33">
                    <a:extLst>
                      <a:ext uri="{FF2B5EF4-FFF2-40B4-BE49-F238E27FC236}">
                        <a16:creationId xmlns:a16="http://schemas.microsoft.com/office/drawing/2014/main" id="{76C6B340-E6D1-FB4E-B58E-DAA37646BB1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5" name="Google Shape;654;p33">
                    <a:extLst>
                      <a:ext uri="{FF2B5EF4-FFF2-40B4-BE49-F238E27FC236}">
                        <a16:creationId xmlns:a16="http://schemas.microsoft.com/office/drawing/2014/main" id="{297FB432-8445-AC9F-C393-C009ADB0183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1" name="Google Shape;655;p33">
                  <a:extLst>
                    <a:ext uri="{FF2B5EF4-FFF2-40B4-BE49-F238E27FC236}">
                      <a16:creationId xmlns:a16="http://schemas.microsoft.com/office/drawing/2014/main" id="{1A5FB0AD-3B32-1B1A-5469-E1CD6BBC1D23}"/>
                    </a:ext>
                  </a:extLst>
                </p:cNvPr>
                <p:cNvGrpSpPr/>
                <p:nvPr/>
              </p:nvGrpSpPr>
              <p:grpSpPr>
                <a:xfrm>
                  <a:off x="10835169" y="5276963"/>
                  <a:ext cx="446589" cy="813467"/>
                  <a:chOff x="376650" y="567400"/>
                  <a:chExt cx="334942" cy="610100"/>
                </a:xfrm>
              </p:grpSpPr>
              <p:sp>
                <p:nvSpPr>
                  <p:cNvPr id="182" name="Google Shape;656;p33">
                    <a:extLst>
                      <a:ext uri="{FF2B5EF4-FFF2-40B4-BE49-F238E27FC236}">
                        <a16:creationId xmlns:a16="http://schemas.microsoft.com/office/drawing/2014/main" id="{17556B02-5E0E-3194-47E1-79D3AD5D775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3" name="Google Shape;657;p33">
                    <a:extLst>
                      <a:ext uri="{FF2B5EF4-FFF2-40B4-BE49-F238E27FC236}">
                        <a16:creationId xmlns:a16="http://schemas.microsoft.com/office/drawing/2014/main" id="{DD09C589-FFB4-B461-4902-D8E2F442064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4" name="Google Shape;658;p33">
                    <a:extLst>
                      <a:ext uri="{FF2B5EF4-FFF2-40B4-BE49-F238E27FC236}">
                        <a16:creationId xmlns:a16="http://schemas.microsoft.com/office/drawing/2014/main" id="{2AD6A4E3-D386-A071-0C92-26009319E4F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5" name="Google Shape;659;p33">
                    <a:extLst>
                      <a:ext uri="{FF2B5EF4-FFF2-40B4-BE49-F238E27FC236}">
                        <a16:creationId xmlns:a16="http://schemas.microsoft.com/office/drawing/2014/main" id="{CA15A2F4-67AB-52E2-B78F-07710955949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6" name="Google Shape;660;p33">
                    <a:extLst>
                      <a:ext uri="{FF2B5EF4-FFF2-40B4-BE49-F238E27FC236}">
                        <a16:creationId xmlns:a16="http://schemas.microsoft.com/office/drawing/2014/main" id="{8CDDC930-DFC3-3D4F-A57E-CEC304F27C1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7" name="Google Shape;661;p33">
                    <a:extLst>
                      <a:ext uri="{FF2B5EF4-FFF2-40B4-BE49-F238E27FC236}">
                        <a16:creationId xmlns:a16="http://schemas.microsoft.com/office/drawing/2014/main" id="{3E432956-E39E-2F4F-0ED5-4E3CCCCBF25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45" name="Group 144">
                <a:extLst>
                  <a:ext uri="{FF2B5EF4-FFF2-40B4-BE49-F238E27FC236}">
                    <a16:creationId xmlns:a16="http://schemas.microsoft.com/office/drawing/2014/main" id="{E53CA473-546A-73FC-E183-CC2488B5894C}"/>
                  </a:ext>
                </a:extLst>
              </p:cNvPr>
              <p:cNvGrpSpPr/>
              <p:nvPr/>
            </p:nvGrpSpPr>
            <p:grpSpPr>
              <a:xfrm>
                <a:off x="343662" y="7518708"/>
                <a:ext cx="11012496" cy="6144683"/>
                <a:chOff x="343662" y="-18003"/>
                <a:chExt cx="11012496" cy="6144683"/>
              </a:xfrm>
            </p:grpSpPr>
            <p:grpSp>
              <p:nvGrpSpPr>
                <p:cNvPr id="146" name="Google Shape;646;p33">
                  <a:extLst>
                    <a:ext uri="{FF2B5EF4-FFF2-40B4-BE49-F238E27FC236}">
                      <a16:creationId xmlns:a16="http://schemas.microsoft.com/office/drawing/2014/main" id="{ECC3DD79-6061-E225-C453-B5B98E8968CE}"/>
                    </a:ext>
                  </a:extLst>
                </p:cNvPr>
                <p:cNvGrpSpPr/>
                <p:nvPr/>
              </p:nvGrpSpPr>
              <p:grpSpPr>
                <a:xfrm rot="16200000" flipH="1">
                  <a:off x="-222794" y="548513"/>
                  <a:ext cx="2265951" cy="1132920"/>
                  <a:chOff x="3529938" y="261475"/>
                  <a:chExt cx="1699463" cy="849690"/>
                </a:xfrm>
              </p:grpSpPr>
              <p:sp>
                <p:nvSpPr>
                  <p:cNvPr id="170" name="Google Shape;647;p33">
                    <a:extLst>
                      <a:ext uri="{FF2B5EF4-FFF2-40B4-BE49-F238E27FC236}">
                        <a16:creationId xmlns:a16="http://schemas.microsoft.com/office/drawing/2014/main" id="{34AEAF85-E597-A5C5-C738-7A4CD8F8975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1" name="Google Shape;648;p33">
                    <a:extLst>
                      <a:ext uri="{FF2B5EF4-FFF2-40B4-BE49-F238E27FC236}">
                        <a16:creationId xmlns:a16="http://schemas.microsoft.com/office/drawing/2014/main" id="{EEC216ED-D69D-3F06-6813-D1AE0BCFB6A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2" name="Google Shape;649;p33">
                    <a:extLst>
                      <a:ext uri="{FF2B5EF4-FFF2-40B4-BE49-F238E27FC236}">
                        <a16:creationId xmlns:a16="http://schemas.microsoft.com/office/drawing/2014/main" id="{BFCF6224-67C1-ACAE-AA27-6BD546B836E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3" name="Google Shape;650;p33">
                    <a:extLst>
                      <a:ext uri="{FF2B5EF4-FFF2-40B4-BE49-F238E27FC236}">
                        <a16:creationId xmlns:a16="http://schemas.microsoft.com/office/drawing/2014/main" id="{052D8E0E-96CB-C39F-CD87-502712E306F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4" name="Google Shape;651;p33">
                    <a:extLst>
                      <a:ext uri="{FF2B5EF4-FFF2-40B4-BE49-F238E27FC236}">
                        <a16:creationId xmlns:a16="http://schemas.microsoft.com/office/drawing/2014/main" id="{B640D3B6-C8F5-3AF4-0D78-665FDEABB4E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5" name="Google Shape;652;p33">
                    <a:extLst>
                      <a:ext uri="{FF2B5EF4-FFF2-40B4-BE49-F238E27FC236}">
                        <a16:creationId xmlns:a16="http://schemas.microsoft.com/office/drawing/2014/main" id="{5BE68685-FBCB-FA08-E40F-6AAF735F712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6" name="Google Shape;653;p33">
                    <a:extLst>
                      <a:ext uri="{FF2B5EF4-FFF2-40B4-BE49-F238E27FC236}">
                        <a16:creationId xmlns:a16="http://schemas.microsoft.com/office/drawing/2014/main" id="{BD89CE4D-5572-37ED-E88C-4B027624552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7" name="Google Shape;654;p33">
                    <a:extLst>
                      <a:ext uri="{FF2B5EF4-FFF2-40B4-BE49-F238E27FC236}">
                        <a16:creationId xmlns:a16="http://schemas.microsoft.com/office/drawing/2014/main" id="{73109145-73F4-40B7-7514-9D1EB7BCF37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7" name="Google Shape;655;p33">
                  <a:extLst>
                    <a:ext uri="{FF2B5EF4-FFF2-40B4-BE49-F238E27FC236}">
                      <a16:creationId xmlns:a16="http://schemas.microsoft.com/office/drawing/2014/main" id="{630BA0FE-7D89-9962-5779-1AE65BA61B6A}"/>
                    </a:ext>
                  </a:extLst>
                </p:cNvPr>
                <p:cNvGrpSpPr/>
                <p:nvPr/>
              </p:nvGrpSpPr>
              <p:grpSpPr>
                <a:xfrm>
                  <a:off x="10909569" y="1371918"/>
                  <a:ext cx="446589" cy="813467"/>
                  <a:chOff x="376650" y="567400"/>
                  <a:chExt cx="334942" cy="610100"/>
                </a:xfrm>
              </p:grpSpPr>
              <p:sp>
                <p:nvSpPr>
                  <p:cNvPr id="164" name="Google Shape;656;p33">
                    <a:extLst>
                      <a:ext uri="{FF2B5EF4-FFF2-40B4-BE49-F238E27FC236}">
                        <a16:creationId xmlns:a16="http://schemas.microsoft.com/office/drawing/2014/main" id="{50DFF8F7-6895-855C-5E2D-0AC4B524232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5" name="Google Shape;657;p33">
                    <a:extLst>
                      <a:ext uri="{FF2B5EF4-FFF2-40B4-BE49-F238E27FC236}">
                        <a16:creationId xmlns:a16="http://schemas.microsoft.com/office/drawing/2014/main" id="{27F58185-B014-5383-F763-8DC54B17561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6" name="Google Shape;658;p33">
                    <a:extLst>
                      <a:ext uri="{FF2B5EF4-FFF2-40B4-BE49-F238E27FC236}">
                        <a16:creationId xmlns:a16="http://schemas.microsoft.com/office/drawing/2014/main" id="{1C9650E2-5E26-9CEE-2FC8-0DEFC337CBC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7" name="Google Shape;659;p33">
                    <a:extLst>
                      <a:ext uri="{FF2B5EF4-FFF2-40B4-BE49-F238E27FC236}">
                        <a16:creationId xmlns:a16="http://schemas.microsoft.com/office/drawing/2014/main" id="{EABFA1C2-EA6A-8D3B-E7C4-6D0E8FDBD2A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8" name="Google Shape;660;p33">
                    <a:extLst>
                      <a:ext uri="{FF2B5EF4-FFF2-40B4-BE49-F238E27FC236}">
                        <a16:creationId xmlns:a16="http://schemas.microsoft.com/office/drawing/2014/main" id="{828C6A92-F92C-10AC-4261-24A553836A9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9" name="Google Shape;661;p33">
                    <a:extLst>
                      <a:ext uri="{FF2B5EF4-FFF2-40B4-BE49-F238E27FC236}">
                        <a16:creationId xmlns:a16="http://schemas.microsoft.com/office/drawing/2014/main" id="{A7D3F311-9F62-03C7-5558-2070C8820D8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8" name="Google Shape;646;p33">
                  <a:extLst>
                    <a:ext uri="{FF2B5EF4-FFF2-40B4-BE49-F238E27FC236}">
                      <a16:creationId xmlns:a16="http://schemas.microsoft.com/office/drawing/2014/main" id="{15CA977B-CCDB-2BBC-9EFD-1C146A25089F}"/>
                    </a:ext>
                  </a:extLst>
                </p:cNvPr>
                <p:cNvGrpSpPr/>
                <p:nvPr/>
              </p:nvGrpSpPr>
              <p:grpSpPr>
                <a:xfrm rot="16200000" flipH="1">
                  <a:off x="-222854" y="4427245"/>
                  <a:ext cx="2265951" cy="1132920"/>
                  <a:chOff x="3529938" y="261475"/>
                  <a:chExt cx="1699463" cy="849690"/>
                </a:xfrm>
              </p:grpSpPr>
              <p:sp>
                <p:nvSpPr>
                  <p:cNvPr id="156" name="Google Shape;647;p33">
                    <a:extLst>
                      <a:ext uri="{FF2B5EF4-FFF2-40B4-BE49-F238E27FC236}">
                        <a16:creationId xmlns:a16="http://schemas.microsoft.com/office/drawing/2014/main" id="{BE2661C7-6A4F-6D27-2ADE-222B0D51E40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7" name="Google Shape;648;p33">
                    <a:extLst>
                      <a:ext uri="{FF2B5EF4-FFF2-40B4-BE49-F238E27FC236}">
                        <a16:creationId xmlns:a16="http://schemas.microsoft.com/office/drawing/2014/main" id="{347935E8-D58B-2CB5-04EB-ECA4249AE15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8" name="Google Shape;649;p33">
                    <a:extLst>
                      <a:ext uri="{FF2B5EF4-FFF2-40B4-BE49-F238E27FC236}">
                        <a16:creationId xmlns:a16="http://schemas.microsoft.com/office/drawing/2014/main" id="{3FC4CC7D-B788-FC61-D3C0-946214A8CC8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9" name="Google Shape;650;p33">
                    <a:extLst>
                      <a:ext uri="{FF2B5EF4-FFF2-40B4-BE49-F238E27FC236}">
                        <a16:creationId xmlns:a16="http://schemas.microsoft.com/office/drawing/2014/main" id="{32C3E1C6-70AE-3EFA-053F-CDA60D736D7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0" name="Google Shape;651;p33">
                    <a:extLst>
                      <a:ext uri="{FF2B5EF4-FFF2-40B4-BE49-F238E27FC236}">
                        <a16:creationId xmlns:a16="http://schemas.microsoft.com/office/drawing/2014/main" id="{3178A5EE-60A9-5B72-8539-2EB42DB7121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1" name="Google Shape;652;p33">
                    <a:extLst>
                      <a:ext uri="{FF2B5EF4-FFF2-40B4-BE49-F238E27FC236}">
                        <a16:creationId xmlns:a16="http://schemas.microsoft.com/office/drawing/2014/main" id="{7C0316FA-8D3D-9E81-7D51-B687CEEEB2C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2" name="Google Shape;653;p33">
                    <a:extLst>
                      <a:ext uri="{FF2B5EF4-FFF2-40B4-BE49-F238E27FC236}">
                        <a16:creationId xmlns:a16="http://schemas.microsoft.com/office/drawing/2014/main" id="{C7E4B03B-275B-1A71-2510-E8B97B9072B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3" name="Google Shape;654;p33">
                    <a:extLst>
                      <a:ext uri="{FF2B5EF4-FFF2-40B4-BE49-F238E27FC236}">
                        <a16:creationId xmlns:a16="http://schemas.microsoft.com/office/drawing/2014/main" id="{783CAD21-E019-393C-44A4-710219416A6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9" name="Google Shape;655;p33">
                  <a:extLst>
                    <a:ext uri="{FF2B5EF4-FFF2-40B4-BE49-F238E27FC236}">
                      <a16:creationId xmlns:a16="http://schemas.microsoft.com/office/drawing/2014/main" id="{EE69FFC6-B0CD-646B-1666-AC92FDBCDA64}"/>
                    </a:ext>
                  </a:extLst>
                </p:cNvPr>
                <p:cNvGrpSpPr/>
                <p:nvPr/>
              </p:nvGrpSpPr>
              <p:grpSpPr>
                <a:xfrm>
                  <a:off x="10835169" y="5276963"/>
                  <a:ext cx="446589" cy="813467"/>
                  <a:chOff x="376650" y="567400"/>
                  <a:chExt cx="334942" cy="610100"/>
                </a:xfrm>
              </p:grpSpPr>
              <p:sp>
                <p:nvSpPr>
                  <p:cNvPr id="150" name="Google Shape;656;p33">
                    <a:extLst>
                      <a:ext uri="{FF2B5EF4-FFF2-40B4-BE49-F238E27FC236}">
                        <a16:creationId xmlns:a16="http://schemas.microsoft.com/office/drawing/2014/main" id="{898BDEB0-D69A-F9D2-26FB-7835B1D4716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1" name="Google Shape;657;p33">
                    <a:extLst>
                      <a:ext uri="{FF2B5EF4-FFF2-40B4-BE49-F238E27FC236}">
                        <a16:creationId xmlns:a16="http://schemas.microsoft.com/office/drawing/2014/main" id="{5B953902-B05F-2DD0-2912-ED99960E6C0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2" name="Google Shape;658;p33">
                    <a:extLst>
                      <a:ext uri="{FF2B5EF4-FFF2-40B4-BE49-F238E27FC236}">
                        <a16:creationId xmlns:a16="http://schemas.microsoft.com/office/drawing/2014/main" id="{1B45D84D-55FB-ADEB-8D28-24A915BACEB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3" name="Google Shape;659;p33">
                    <a:extLst>
                      <a:ext uri="{FF2B5EF4-FFF2-40B4-BE49-F238E27FC236}">
                        <a16:creationId xmlns:a16="http://schemas.microsoft.com/office/drawing/2014/main" id="{CFA0D78A-D6B8-9CC3-A3EE-50C53B634D2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4" name="Google Shape;660;p33">
                    <a:extLst>
                      <a:ext uri="{FF2B5EF4-FFF2-40B4-BE49-F238E27FC236}">
                        <a16:creationId xmlns:a16="http://schemas.microsoft.com/office/drawing/2014/main" id="{9A5643D3-4756-62B2-EF62-1FFEF6EBB9A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5" name="Google Shape;661;p33">
                    <a:extLst>
                      <a:ext uri="{FF2B5EF4-FFF2-40B4-BE49-F238E27FC236}">
                        <a16:creationId xmlns:a16="http://schemas.microsoft.com/office/drawing/2014/main" id="{85B18719-250F-4D7A-DC6C-CBAE0B5264A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Problem Statement</a:t>
            </a:r>
          </a:p>
        </p:txBody>
      </p:sp>
      <p:sp>
        <p:nvSpPr>
          <p:cNvPr id="7" name="Text Placeholder 6">
            <a:extLst>
              <a:ext uri="{FF2B5EF4-FFF2-40B4-BE49-F238E27FC236}">
                <a16:creationId xmlns:a16="http://schemas.microsoft.com/office/drawing/2014/main" id="{17813567-B96C-4A19-5148-2A95665E6ABC}"/>
              </a:ext>
            </a:extLst>
          </p:cNvPr>
          <p:cNvSpPr>
            <a:spLocks noGrp="1"/>
          </p:cNvSpPr>
          <p:nvPr>
            <p:ph type="body" idx="1"/>
          </p:nvPr>
        </p:nvSpPr>
        <p:spPr>
          <a:xfrm>
            <a:off x="960000" y="1536633"/>
            <a:ext cx="4969200" cy="4051926"/>
          </a:xfrm>
        </p:spPr>
        <p:txBody>
          <a:bodyPr anchor="ctr"/>
          <a:lstStyle/>
          <a:p>
            <a:pPr marL="152396" indent="0" algn="just">
              <a:buNone/>
            </a:pPr>
            <a:r>
              <a:rPr lang="en-US" sz="1800" i="1">
                <a:latin typeface="Segoe UI" panose="020B0502040204020203" pitchFamily="34" charset="0"/>
                <a:cs typeface="Segoe UI" panose="020B0502040204020203" pitchFamily="34" charset="0"/>
              </a:rPr>
              <a:t>Using the four Ws method:</a:t>
            </a:r>
          </a:p>
          <a:p>
            <a:pPr marL="495296" indent="-342900" algn="just"/>
            <a:r>
              <a:rPr lang="en-US" sz="1800" b="1">
                <a:latin typeface="Segoe UI" panose="020B0502040204020203" pitchFamily="34" charset="0"/>
                <a:cs typeface="Segoe UI" panose="020B0502040204020203" pitchFamily="34" charset="0"/>
              </a:rPr>
              <a:t>What is the problem?</a:t>
            </a:r>
          </a:p>
          <a:p>
            <a:pPr marL="1104881" lvl="1" indent="-342900" algn="just"/>
            <a:r>
              <a:rPr lang="en-US" sz="1800">
                <a:latin typeface="Segoe UI" panose="020B0502040204020203" pitchFamily="34" charset="0"/>
                <a:cs typeface="Segoe UI" panose="020B0502040204020203" pitchFamily="34" charset="0"/>
              </a:rPr>
              <a:t>Mirrors do not give enough information about the car's surroundings and can not perceive blind spots.</a:t>
            </a:r>
            <a:endParaRPr lang="en-US" sz="1800" i="1">
              <a:latin typeface="Segoe UI" panose="020B0502040204020203" pitchFamily="34" charset="0"/>
              <a:cs typeface="Segoe UI" panose="020B0502040204020203" pitchFamily="34" charset="0"/>
            </a:endParaRPr>
          </a:p>
          <a:p>
            <a:pPr marL="495296" indent="-342900" algn="just"/>
            <a:r>
              <a:rPr lang="en-US" sz="1800" b="1">
                <a:latin typeface="Segoe UI" panose="020B0502040204020203" pitchFamily="34" charset="0"/>
                <a:cs typeface="Segoe UI" panose="020B0502040204020203" pitchFamily="34" charset="0"/>
              </a:rPr>
              <a:t>Who is experiencing the problem?</a:t>
            </a:r>
          </a:p>
          <a:p>
            <a:pPr marL="1104881" lvl="1" indent="-342900" algn="just"/>
            <a:r>
              <a:rPr lang="en-US" sz="1800">
                <a:latin typeface="Segoe UI" panose="020B0502040204020203" pitchFamily="34" charset="0"/>
                <a:cs typeface="Segoe UI" panose="020B0502040204020203" pitchFamily="34" charset="0"/>
              </a:rPr>
              <a:t>Car drivers.</a:t>
            </a:r>
          </a:p>
          <a:p>
            <a:pPr marL="495296" indent="-342900" algn="just"/>
            <a:r>
              <a:rPr lang="en-US" sz="1800" b="1">
                <a:latin typeface="Segoe UI" panose="020B0502040204020203" pitchFamily="34" charset="0"/>
                <a:cs typeface="Segoe UI" panose="020B0502040204020203" pitchFamily="34" charset="0"/>
              </a:rPr>
              <a:t>Where does the problem present itself?</a:t>
            </a:r>
          </a:p>
          <a:p>
            <a:pPr marL="1104881" lvl="1" indent="-342900" algn="just"/>
            <a:r>
              <a:rPr lang="en-US" sz="1800">
                <a:latin typeface="Segoe UI" panose="020B0502040204020203" pitchFamily="34" charset="0"/>
                <a:cs typeface="Segoe UI" panose="020B0502040204020203" pitchFamily="34" charset="0"/>
              </a:rPr>
              <a:t>During parking, and when changing lanes.</a:t>
            </a:r>
          </a:p>
          <a:p>
            <a:pPr marL="495296" indent="-342900" algn="just"/>
            <a:r>
              <a:rPr lang="en-US" sz="1800" b="1">
                <a:latin typeface="Segoe UI" panose="020B0502040204020203" pitchFamily="34" charset="0"/>
                <a:cs typeface="Segoe UI" panose="020B0502040204020203" pitchFamily="34" charset="0"/>
              </a:rPr>
              <a:t>Why does it matter?</a:t>
            </a:r>
          </a:p>
          <a:p>
            <a:pPr marL="1104881" lvl="1" indent="-342900" algn="just"/>
            <a:r>
              <a:rPr lang="en-US" sz="1800">
                <a:latin typeface="Segoe UI" panose="020B0502040204020203" pitchFamily="34" charset="0"/>
                <a:cs typeface="Segoe UI" panose="020B0502040204020203" pitchFamily="34" charset="0"/>
              </a:rPr>
              <a:t>Not knowing if a car is in the blind spot might cause accidents and endanger people lives.</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5599A4CE-ECBE-4E43-83AE-F555E1BA4D83}"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11</a:t>
            </a:fld>
            <a:endParaRPr lang="en-US">
              <a:latin typeface="Segoe UI" panose="020B0502040204020203" pitchFamily="34" charset="0"/>
              <a:cs typeface="Segoe UI" panose="020B0502040204020203" pitchFamily="34" charset="0"/>
            </a:endParaRPr>
          </a:p>
        </p:txBody>
      </p:sp>
      <p:pic>
        <p:nvPicPr>
          <p:cNvPr id="9" name="Picture 8" descr="A picture containing text&#10;&#10;Description automatically generated">
            <a:extLst>
              <a:ext uri="{FF2B5EF4-FFF2-40B4-BE49-F238E27FC236}">
                <a16:creationId xmlns:a16="http://schemas.microsoft.com/office/drawing/2014/main" id="{9838B957-EB11-35B8-9401-73BD0AA42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2330" y="1334238"/>
            <a:ext cx="3702353" cy="4254321"/>
          </a:xfrm>
          <a:prstGeom prst="rect">
            <a:avLst/>
          </a:prstGeom>
          <a:ln w="12700">
            <a:solidFill>
              <a:schemeClr val="tx1"/>
            </a:solidFill>
          </a:ln>
        </p:spPr>
      </p:pic>
      <p:grpSp>
        <p:nvGrpSpPr>
          <p:cNvPr id="8" name="Google Shape;640;p33">
            <a:extLst>
              <a:ext uri="{FF2B5EF4-FFF2-40B4-BE49-F238E27FC236}">
                <a16:creationId xmlns:a16="http://schemas.microsoft.com/office/drawing/2014/main" id="{1B19B71A-8E08-DC84-FA0F-600C8C881B37}"/>
              </a:ext>
            </a:extLst>
          </p:cNvPr>
          <p:cNvGrpSpPr/>
          <p:nvPr/>
        </p:nvGrpSpPr>
        <p:grpSpPr>
          <a:xfrm>
            <a:off x="6563956" y="-4572000"/>
            <a:ext cx="3603807" cy="3603807"/>
            <a:chOff x="1190625" y="238125"/>
            <a:chExt cx="5201800" cy="5201801"/>
          </a:xfrm>
        </p:grpSpPr>
        <p:sp>
          <p:nvSpPr>
            <p:cNvPr id="10" name="Google Shape;641;p33">
              <a:extLst>
                <a:ext uri="{FF2B5EF4-FFF2-40B4-BE49-F238E27FC236}">
                  <a16:creationId xmlns:a16="http://schemas.microsoft.com/office/drawing/2014/main" id="{AB5622DB-79DC-D39E-336F-BEB8B903189B}"/>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1" name="Google Shape;642;p33">
              <a:extLst>
                <a:ext uri="{FF2B5EF4-FFF2-40B4-BE49-F238E27FC236}">
                  <a16:creationId xmlns:a16="http://schemas.microsoft.com/office/drawing/2014/main" id="{1FC61504-5ED1-9C1B-0A59-91351A5549EE}"/>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2" name="Google Shape;643;p33">
              <a:extLst>
                <a:ext uri="{FF2B5EF4-FFF2-40B4-BE49-F238E27FC236}">
                  <a16:creationId xmlns:a16="http://schemas.microsoft.com/office/drawing/2014/main" id="{FCBB9417-B80E-64CB-7C0F-8CE2DACC493F}"/>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3" name="Google Shape;644;p33">
              <a:extLst>
                <a:ext uri="{FF2B5EF4-FFF2-40B4-BE49-F238E27FC236}">
                  <a16:creationId xmlns:a16="http://schemas.microsoft.com/office/drawing/2014/main" id="{74E738A1-E724-C8EB-09BC-64708850BC88}"/>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4" name="Google Shape;645;p33">
              <a:extLst>
                <a:ext uri="{FF2B5EF4-FFF2-40B4-BE49-F238E27FC236}">
                  <a16:creationId xmlns:a16="http://schemas.microsoft.com/office/drawing/2014/main" id="{6C049C7E-C1DB-9E77-BB8E-E65030FDDFDB}"/>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grpSp>
        <p:nvGrpSpPr>
          <p:cNvPr id="15" name="Google Shape;1149;p49">
            <a:extLst>
              <a:ext uri="{FF2B5EF4-FFF2-40B4-BE49-F238E27FC236}">
                <a16:creationId xmlns:a16="http://schemas.microsoft.com/office/drawing/2014/main" id="{A18CB9D2-733D-535B-2CC4-37FAD6B5B3A8}"/>
              </a:ext>
            </a:extLst>
          </p:cNvPr>
          <p:cNvGrpSpPr>
            <a:grpSpLocks noChangeAspect="1"/>
          </p:cNvGrpSpPr>
          <p:nvPr/>
        </p:nvGrpSpPr>
        <p:grpSpPr>
          <a:xfrm flipH="1">
            <a:off x="13441680" y="4534695"/>
            <a:ext cx="3011850" cy="1635010"/>
            <a:chOff x="1254950" y="3230625"/>
            <a:chExt cx="3553175" cy="1928875"/>
          </a:xfrm>
        </p:grpSpPr>
        <p:sp>
          <p:nvSpPr>
            <p:cNvPr id="16" name="Google Shape;1150;p49">
              <a:extLst>
                <a:ext uri="{FF2B5EF4-FFF2-40B4-BE49-F238E27FC236}">
                  <a16:creationId xmlns:a16="http://schemas.microsoft.com/office/drawing/2014/main" id="{D2CD4436-46C6-7C91-A3D4-0B1A81E75189}"/>
                </a:ext>
              </a:extLst>
            </p:cNvPr>
            <p:cNvSpPr/>
            <p:nvPr/>
          </p:nvSpPr>
          <p:spPr>
            <a:xfrm>
              <a:off x="1753100" y="3230625"/>
              <a:ext cx="3055025" cy="1645800"/>
            </a:xfrm>
            <a:custGeom>
              <a:avLst/>
              <a:gdLst/>
              <a:ahLst/>
              <a:cxnLst/>
              <a:rect l="l" t="t" r="r" b="b"/>
              <a:pathLst>
                <a:path w="122201" h="65832" fill="none" extrusionOk="0">
                  <a:moveTo>
                    <a:pt x="0" y="14437"/>
                  </a:moveTo>
                  <a:lnTo>
                    <a:pt x="2549" y="10907"/>
                  </a:lnTo>
                  <a:cubicBezTo>
                    <a:pt x="3015" y="10270"/>
                    <a:pt x="3162" y="9437"/>
                    <a:pt x="2941" y="8677"/>
                  </a:cubicBezTo>
                  <a:lnTo>
                    <a:pt x="2181" y="6030"/>
                  </a:lnTo>
                  <a:cubicBezTo>
                    <a:pt x="1740" y="4510"/>
                    <a:pt x="2721" y="2966"/>
                    <a:pt x="4265" y="2746"/>
                  </a:cubicBezTo>
                  <a:lnTo>
                    <a:pt x="18921" y="467"/>
                  </a:lnTo>
                  <a:cubicBezTo>
                    <a:pt x="20955" y="148"/>
                    <a:pt x="22989" y="1"/>
                    <a:pt x="25048" y="1"/>
                  </a:cubicBezTo>
                  <a:lnTo>
                    <a:pt x="34410" y="1"/>
                  </a:lnTo>
                  <a:cubicBezTo>
                    <a:pt x="50292" y="1"/>
                    <a:pt x="65659" y="5638"/>
                    <a:pt x="77766" y="15907"/>
                  </a:cubicBezTo>
                  <a:lnTo>
                    <a:pt x="87987" y="24583"/>
                  </a:lnTo>
                  <a:cubicBezTo>
                    <a:pt x="103133" y="26568"/>
                    <a:pt x="114946" y="31666"/>
                    <a:pt x="121220" y="41911"/>
                  </a:cubicBezTo>
                  <a:cubicBezTo>
                    <a:pt x="121858" y="42989"/>
                    <a:pt x="122201" y="44215"/>
                    <a:pt x="122201" y="45465"/>
                  </a:cubicBezTo>
                  <a:lnTo>
                    <a:pt x="122201" y="55636"/>
                  </a:lnTo>
                  <a:cubicBezTo>
                    <a:pt x="122201" y="58601"/>
                    <a:pt x="120289" y="61224"/>
                    <a:pt x="117471" y="62131"/>
                  </a:cubicBezTo>
                  <a:lnTo>
                    <a:pt x="105927" y="65831"/>
                  </a:lnTo>
                </a:path>
              </a:pathLst>
            </a:custGeom>
            <a:noFill/>
            <a:ln w="76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51;p49">
              <a:extLst>
                <a:ext uri="{FF2B5EF4-FFF2-40B4-BE49-F238E27FC236}">
                  <a16:creationId xmlns:a16="http://schemas.microsoft.com/office/drawing/2014/main" id="{243A3E3D-0DAC-D5B5-A828-10DCE2359BCE}"/>
                </a:ext>
              </a:extLst>
            </p:cNvPr>
            <p:cNvSpPr/>
            <p:nvPr/>
          </p:nvSpPr>
          <p:spPr>
            <a:xfrm>
              <a:off x="3428275" y="4889275"/>
              <a:ext cx="248175" cy="25"/>
            </a:xfrm>
            <a:custGeom>
              <a:avLst/>
              <a:gdLst/>
              <a:ahLst/>
              <a:cxnLst/>
              <a:rect l="l" t="t" r="r" b="b"/>
              <a:pathLst>
                <a:path w="9927" h="1" fill="none" extrusionOk="0">
                  <a:moveTo>
                    <a:pt x="9926" y="0"/>
                  </a:moveTo>
                  <a:lnTo>
                    <a:pt x="0" y="0"/>
                  </a:lnTo>
                </a:path>
              </a:pathLst>
            </a:custGeom>
            <a:noFill/>
            <a:ln w="76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52;p49">
              <a:extLst>
                <a:ext uri="{FF2B5EF4-FFF2-40B4-BE49-F238E27FC236}">
                  <a16:creationId xmlns:a16="http://schemas.microsoft.com/office/drawing/2014/main" id="{8663C372-2029-8A43-6A71-A4DF50511516}"/>
                </a:ext>
              </a:extLst>
            </p:cNvPr>
            <p:cNvSpPr/>
            <p:nvPr/>
          </p:nvSpPr>
          <p:spPr>
            <a:xfrm>
              <a:off x="2280650" y="4889275"/>
              <a:ext cx="790425" cy="25"/>
            </a:xfrm>
            <a:custGeom>
              <a:avLst/>
              <a:gdLst/>
              <a:ahLst/>
              <a:cxnLst/>
              <a:rect l="l" t="t" r="r" b="b"/>
              <a:pathLst>
                <a:path w="31617" h="1" fill="none" extrusionOk="0">
                  <a:moveTo>
                    <a:pt x="31616" y="0"/>
                  </a:moveTo>
                  <a:lnTo>
                    <a:pt x="0" y="0"/>
                  </a:lnTo>
                </a:path>
              </a:pathLst>
            </a:custGeom>
            <a:noFill/>
            <a:ln w="76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53;p49">
              <a:extLst>
                <a:ext uri="{FF2B5EF4-FFF2-40B4-BE49-F238E27FC236}">
                  <a16:creationId xmlns:a16="http://schemas.microsoft.com/office/drawing/2014/main" id="{4EEF7129-A80C-ED3E-E739-C4DDB34E9B0C}"/>
                </a:ext>
              </a:extLst>
            </p:cNvPr>
            <p:cNvSpPr/>
            <p:nvPr/>
          </p:nvSpPr>
          <p:spPr>
            <a:xfrm>
              <a:off x="1254950" y="3881950"/>
              <a:ext cx="305150" cy="1007350"/>
            </a:xfrm>
            <a:custGeom>
              <a:avLst/>
              <a:gdLst/>
              <a:ahLst/>
              <a:cxnLst/>
              <a:rect l="l" t="t" r="r" b="b"/>
              <a:pathLst>
                <a:path w="12206" h="40294" fill="none" extrusionOk="0">
                  <a:moveTo>
                    <a:pt x="11544" y="1"/>
                  </a:moveTo>
                  <a:lnTo>
                    <a:pt x="3603" y="10981"/>
                  </a:lnTo>
                  <a:cubicBezTo>
                    <a:pt x="1030" y="14534"/>
                    <a:pt x="0" y="18970"/>
                    <a:pt x="711" y="23309"/>
                  </a:cubicBezTo>
                  <a:lnTo>
                    <a:pt x="3015" y="37229"/>
                  </a:lnTo>
                  <a:cubicBezTo>
                    <a:pt x="3285" y="38994"/>
                    <a:pt x="4829" y="40293"/>
                    <a:pt x="6618" y="40293"/>
                  </a:cubicBezTo>
                  <a:lnTo>
                    <a:pt x="12206" y="40293"/>
                  </a:lnTo>
                </a:path>
              </a:pathLst>
            </a:custGeom>
            <a:noFill/>
            <a:ln w="76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54;p49">
              <a:extLst>
                <a:ext uri="{FF2B5EF4-FFF2-40B4-BE49-F238E27FC236}">
                  <a16:creationId xmlns:a16="http://schemas.microsoft.com/office/drawing/2014/main" id="{CF4DD589-74B4-7DCC-3C5F-9D1CD0BB2B84}"/>
                </a:ext>
              </a:extLst>
            </p:cNvPr>
            <p:cNvSpPr/>
            <p:nvPr/>
          </p:nvSpPr>
          <p:spPr>
            <a:xfrm>
              <a:off x="1545375" y="4408900"/>
              <a:ext cx="750600" cy="750600"/>
            </a:xfrm>
            <a:custGeom>
              <a:avLst/>
              <a:gdLst/>
              <a:ahLst/>
              <a:cxnLst/>
              <a:rect l="l" t="t" r="r" b="b"/>
              <a:pathLst>
                <a:path w="30024" h="30024" fill="none" extrusionOk="0">
                  <a:moveTo>
                    <a:pt x="15000" y="0"/>
                  </a:moveTo>
                  <a:cubicBezTo>
                    <a:pt x="6716" y="0"/>
                    <a:pt x="1" y="6716"/>
                    <a:pt x="1" y="15024"/>
                  </a:cubicBezTo>
                  <a:cubicBezTo>
                    <a:pt x="1" y="23308"/>
                    <a:pt x="6716" y="30023"/>
                    <a:pt x="15000" y="30023"/>
                  </a:cubicBezTo>
                  <a:cubicBezTo>
                    <a:pt x="23284" y="30023"/>
                    <a:pt x="30024" y="23308"/>
                    <a:pt x="30024" y="15024"/>
                  </a:cubicBezTo>
                  <a:cubicBezTo>
                    <a:pt x="30024" y="6716"/>
                    <a:pt x="23284" y="0"/>
                    <a:pt x="15000" y="0"/>
                  </a:cubicBezTo>
                  <a:close/>
                </a:path>
              </a:pathLst>
            </a:custGeom>
            <a:noFill/>
            <a:ln w="76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55;p49">
              <a:extLst>
                <a:ext uri="{FF2B5EF4-FFF2-40B4-BE49-F238E27FC236}">
                  <a16:creationId xmlns:a16="http://schemas.microsoft.com/office/drawing/2014/main" id="{31687C70-FA02-B85D-964D-F1A9E89243F2}"/>
                </a:ext>
              </a:extLst>
            </p:cNvPr>
            <p:cNvSpPr/>
            <p:nvPr/>
          </p:nvSpPr>
          <p:spPr>
            <a:xfrm>
              <a:off x="3661700" y="4408900"/>
              <a:ext cx="750625" cy="750600"/>
            </a:xfrm>
            <a:custGeom>
              <a:avLst/>
              <a:gdLst/>
              <a:ahLst/>
              <a:cxnLst/>
              <a:rect l="l" t="t" r="r" b="b"/>
              <a:pathLst>
                <a:path w="30025" h="30024" fill="none" extrusionOk="0">
                  <a:moveTo>
                    <a:pt x="15025" y="0"/>
                  </a:moveTo>
                  <a:cubicBezTo>
                    <a:pt x="6716" y="0"/>
                    <a:pt x="1" y="6716"/>
                    <a:pt x="1" y="15024"/>
                  </a:cubicBezTo>
                  <a:cubicBezTo>
                    <a:pt x="1" y="23308"/>
                    <a:pt x="6716" y="30023"/>
                    <a:pt x="15025" y="30023"/>
                  </a:cubicBezTo>
                  <a:cubicBezTo>
                    <a:pt x="23309" y="30023"/>
                    <a:pt x="30024" y="23308"/>
                    <a:pt x="30024" y="15024"/>
                  </a:cubicBezTo>
                  <a:cubicBezTo>
                    <a:pt x="30024" y="6716"/>
                    <a:pt x="23309" y="0"/>
                    <a:pt x="15025" y="0"/>
                  </a:cubicBezTo>
                  <a:close/>
                </a:path>
              </a:pathLst>
            </a:custGeom>
            <a:noFill/>
            <a:ln w="76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56;p49">
              <a:extLst>
                <a:ext uri="{FF2B5EF4-FFF2-40B4-BE49-F238E27FC236}">
                  <a16:creationId xmlns:a16="http://schemas.microsoft.com/office/drawing/2014/main" id="{A0AE9944-4C27-261A-B00F-E72A2B95B27C}"/>
                </a:ext>
              </a:extLst>
            </p:cNvPr>
            <p:cNvSpPr/>
            <p:nvPr/>
          </p:nvSpPr>
          <p:spPr>
            <a:xfrm>
              <a:off x="2066200" y="3230625"/>
              <a:ext cx="1886575" cy="614600"/>
            </a:xfrm>
            <a:custGeom>
              <a:avLst/>
              <a:gdLst/>
              <a:ahLst/>
              <a:cxnLst/>
              <a:rect l="l" t="t" r="r" b="b"/>
              <a:pathLst>
                <a:path w="75463" h="24584" fill="none" extrusionOk="0">
                  <a:moveTo>
                    <a:pt x="14044" y="1"/>
                  </a:moveTo>
                  <a:lnTo>
                    <a:pt x="1005" y="20931"/>
                  </a:lnTo>
                  <a:cubicBezTo>
                    <a:pt x="0" y="22524"/>
                    <a:pt x="1152" y="24583"/>
                    <a:pt x="3039" y="24583"/>
                  </a:cubicBezTo>
                  <a:lnTo>
                    <a:pt x="75463" y="24583"/>
                  </a:lnTo>
                </a:path>
              </a:pathLst>
            </a:custGeom>
            <a:noFill/>
            <a:ln w="76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57;p49">
              <a:extLst>
                <a:ext uri="{FF2B5EF4-FFF2-40B4-BE49-F238E27FC236}">
                  <a16:creationId xmlns:a16="http://schemas.microsoft.com/office/drawing/2014/main" id="{12201A16-B713-8B0E-4A29-E0FDFDF55964}"/>
                </a:ext>
              </a:extLst>
            </p:cNvPr>
            <p:cNvSpPr/>
            <p:nvPr/>
          </p:nvSpPr>
          <p:spPr>
            <a:xfrm>
              <a:off x="2780000" y="3239200"/>
              <a:ext cx="25" cy="606025"/>
            </a:xfrm>
            <a:custGeom>
              <a:avLst/>
              <a:gdLst/>
              <a:ahLst/>
              <a:cxnLst/>
              <a:rect l="l" t="t" r="r" b="b"/>
              <a:pathLst>
                <a:path w="1" h="24241" fill="none" extrusionOk="0">
                  <a:moveTo>
                    <a:pt x="1" y="24240"/>
                  </a:moveTo>
                  <a:lnTo>
                    <a:pt x="1" y="1"/>
                  </a:lnTo>
                </a:path>
              </a:pathLst>
            </a:custGeom>
            <a:noFill/>
            <a:ln w="76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58;p49">
              <a:extLst>
                <a:ext uri="{FF2B5EF4-FFF2-40B4-BE49-F238E27FC236}">
                  <a16:creationId xmlns:a16="http://schemas.microsoft.com/office/drawing/2014/main" id="{5054CBE9-A042-7DA1-582B-7E05DDB0FC56}"/>
                </a:ext>
              </a:extLst>
            </p:cNvPr>
            <p:cNvSpPr/>
            <p:nvPr/>
          </p:nvSpPr>
          <p:spPr>
            <a:xfrm>
              <a:off x="4327725" y="3968350"/>
              <a:ext cx="472450" cy="346200"/>
            </a:xfrm>
            <a:custGeom>
              <a:avLst/>
              <a:gdLst/>
              <a:ahLst/>
              <a:cxnLst/>
              <a:rect l="l" t="t" r="r" b="b"/>
              <a:pathLst>
                <a:path w="18898" h="13848" fill="none" extrusionOk="0">
                  <a:moveTo>
                    <a:pt x="3579" y="0"/>
                  </a:moveTo>
                  <a:lnTo>
                    <a:pt x="908" y="8260"/>
                  </a:lnTo>
                  <a:cubicBezTo>
                    <a:pt x="1" y="11029"/>
                    <a:pt x="2060" y="13848"/>
                    <a:pt x="4976" y="13848"/>
                  </a:cubicBezTo>
                  <a:lnTo>
                    <a:pt x="18897" y="13848"/>
                  </a:lnTo>
                </a:path>
              </a:pathLst>
            </a:custGeom>
            <a:noFill/>
            <a:ln w="76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B3E4DE00-791B-FDCF-1CD1-A8FD555D44A6}"/>
              </a:ext>
            </a:extLst>
          </p:cNvPr>
          <p:cNvSpPr txBox="1"/>
          <p:nvPr/>
        </p:nvSpPr>
        <p:spPr>
          <a:xfrm>
            <a:off x="7580279" y="5657288"/>
            <a:ext cx="1728358" cy="307777"/>
          </a:xfrm>
          <a:prstGeom prst="rect">
            <a:avLst/>
          </a:prstGeom>
          <a:noFill/>
        </p:spPr>
        <p:txBody>
          <a:bodyPr wrap="none" rtlCol="0">
            <a:spAutoFit/>
          </a:bodyPr>
          <a:lstStyle/>
          <a:p>
            <a:r>
              <a:rPr lang="en-US" b="1" i="1">
                <a:solidFill>
                  <a:schemeClr val="tx1"/>
                </a:solidFill>
                <a:latin typeface="Segoe UI" panose="020B0502040204020203" pitchFamily="34" charset="0"/>
                <a:cs typeface="Segoe UI" panose="020B0502040204020203" pitchFamily="34" charset="0"/>
              </a:rPr>
              <a:t>Car blind spots [3]</a:t>
            </a:r>
          </a:p>
        </p:txBody>
      </p:sp>
    </p:spTree>
    <p:extLst>
      <p:ext uri="{BB962C8B-B14F-4D97-AF65-F5344CB8AC3E}">
        <p14:creationId xmlns:p14="http://schemas.microsoft.com/office/powerpoint/2010/main" val="32966102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B4A9BB7-E526-904C-F5AF-68030188C22A}"/>
              </a:ext>
            </a:extLst>
          </p:cNvPr>
          <p:cNvGrpSpPr/>
          <p:nvPr/>
        </p:nvGrpSpPr>
        <p:grpSpPr>
          <a:xfrm>
            <a:off x="-18288" y="-13716000"/>
            <a:ext cx="11030502" cy="28906968"/>
            <a:chOff x="325656" y="-18003"/>
            <a:chExt cx="11030502" cy="28906968"/>
          </a:xfrm>
        </p:grpSpPr>
        <p:grpSp>
          <p:nvGrpSpPr>
            <p:cNvPr id="13" name="Group 12">
              <a:extLst>
                <a:ext uri="{FF2B5EF4-FFF2-40B4-BE49-F238E27FC236}">
                  <a16:creationId xmlns:a16="http://schemas.microsoft.com/office/drawing/2014/main" id="{D6CD9324-69C1-E320-B5C6-75D6D6161C3B}"/>
                </a:ext>
              </a:extLst>
            </p:cNvPr>
            <p:cNvGrpSpPr/>
            <p:nvPr/>
          </p:nvGrpSpPr>
          <p:grpSpPr>
            <a:xfrm>
              <a:off x="343662" y="-18003"/>
              <a:ext cx="11012496" cy="13681394"/>
              <a:chOff x="343662" y="-18003"/>
              <a:chExt cx="11012496" cy="13681394"/>
            </a:xfrm>
          </p:grpSpPr>
          <p:grpSp>
            <p:nvGrpSpPr>
              <p:cNvPr id="81" name="Group 80">
                <a:extLst>
                  <a:ext uri="{FF2B5EF4-FFF2-40B4-BE49-F238E27FC236}">
                    <a16:creationId xmlns:a16="http://schemas.microsoft.com/office/drawing/2014/main" id="{FC9F9652-3066-DD5E-6F9A-C4414B081265}"/>
                  </a:ext>
                </a:extLst>
              </p:cNvPr>
              <p:cNvGrpSpPr/>
              <p:nvPr/>
            </p:nvGrpSpPr>
            <p:grpSpPr>
              <a:xfrm>
                <a:off x="343662" y="-18003"/>
                <a:ext cx="11012496" cy="6144683"/>
                <a:chOff x="343662" y="-18003"/>
                <a:chExt cx="11012496" cy="6144683"/>
              </a:xfrm>
            </p:grpSpPr>
            <p:grpSp>
              <p:nvGrpSpPr>
                <p:cNvPr id="115" name="Google Shape;646;p33">
                  <a:extLst>
                    <a:ext uri="{FF2B5EF4-FFF2-40B4-BE49-F238E27FC236}">
                      <a16:creationId xmlns:a16="http://schemas.microsoft.com/office/drawing/2014/main" id="{039B34D4-74EF-FB79-8F13-92D2083EB02D}"/>
                    </a:ext>
                  </a:extLst>
                </p:cNvPr>
                <p:cNvGrpSpPr/>
                <p:nvPr/>
              </p:nvGrpSpPr>
              <p:grpSpPr>
                <a:xfrm rot="16200000" flipH="1">
                  <a:off x="-222794" y="548513"/>
                  <a:ext cx="2265951" cy="1132920"/>
                  <a:chOff x="3529938" y="261475"/>
                  <a:chExt cx="1699463" cy="849690"/>
                </a:xfrm>
              </p:grpSpPr>
              <p:sp>
                <p:nvSpPr>
                  <p:cNvPr id="139" name="Google Shape;647;p33">
                    <a:extLst>
                      <a:ext uri="{FF2B5EF4-FFF2-40B4-BE49-F238E27FC236}">
                        <a16:creationId xmlns:a16="http://schemas.microsoft.com/office/drawing/2014/main" id="{7568FEEA-8253-22FF-EBB9-BD02A024350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0" name="Google Shape;648;p33">
                    <a:extLst>
                      <a:ext uri="{FF2B5EF4-FFF2-40B4-BE49-F238E27FC236}">
                        <a16:creationId xmlns:a16="http://schemas.microsoft.com/office/drawing/2014/main" id="{2B7A41A2-D53D-02C1-D977-833DD562BE5F}"/>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1" name="Google Shape;649;p33">
                    <a:extLst>
                      <a:ext uri="{FF2B5EF4-FFF2-40B4-BE49-F238E27FC236}">
                        <a16:creationId xmlns:a16="http://schemas.microsoft.com/office/drawing/2014/main" id="{6E950104-67DB-6DF6-C844-F28DAB61745B}"/>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2" name="Google Shape;650;p33">
                    <a:extLst>
                      <a:ext uri="{FF2B5EF4-FFF2-40B4-BE49-F238E27FC236}">
                        <a16:creationId xmlns:a16="http://schemas.microsoft.com/office/drawing/2014/main" id="{4F98F9E8-C3C5-FD56-E4DB-81CF55E0A99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3" name="Google Shape;651;p33">
                    <a:extLst>
                      <a:ext uri="{FF2B5EF4-FFF2-40B4-BE49-F238E27FC236}">
                        <a16:creationId xmlns:a16="http://schemas.microsoft.com/office/drawing/2014/main" id="{5E55E94A-DDF2-A86D-A5FD-6BDE4E0BDA7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4" name="Google Shape;652;p33">
                    <a:extLst>
                      <a:ext uri="{FF2B5EF4-FFF2-40B4-BE49-F238E27FC236}">
                        <a16:creationId xmlns:a16="http://schemas.microsoft.com/office/drawing/2014/main" id="{D031AC36-21B4-D98D-EBDA-512FBDC53DB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5" name="Google Shape;653;p33">
                    <a:extLst>
                      <a:ext uri="{FF2B5EF4-FFF2-40B4-BE49-F238E27FC236}">
                        <a16:creationId xmlns:a16="http://schemas.microsoft.com/office/drawing/2014/main" id="{64C4A710-0B57-4659-08A4-F4B60589ED5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6" name="Google Shape;654;p33">
                    <a:extLst>
                      <a:ext uri="{FF2B5EF4-FFF2-40B4-BE49-F238E27FC236}">
                        <a16:creationId xmlns:a16="http://schemas.microsoft.com/office/drawing/2014/main" id="{CD2B32F6-9ED3-AEA1-E55D-883969DA65D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16" name="Google Shape;655;p33">
                  <a:extLst>
                    <a:ext uri="{FF2B5EF4-FFF2-40B4-BE49-F238E27FC236}">
                      <a16:creationId xmlns:a16="http://schemas.microsoft.com/office/drawing/2014/main" id="{11AEECA2-92A3-916A-9461-9CEE35FEDBD3}"/>
                    </a:ext>
                  </a:extLst>
                </p:cNvPr>
                <p:cNvGrpSpPr/>
                <p:nvPr/>
              </p:nvGrpSpPr>
              <p:grpSpPr>
                <a:xfrm>
                  <a:off x="10909569" y="1371918"/>
                  <a:ext cx="446589" cy="813467"/>
                  <a:chOff x="376650" y="567400"/>
                  <a:chExt cx="334942" cy="610100"/>
                </a:xfrm>
              </p:grpSpPr>
              <p:sp>
                <p:nvSpPr>
                  <p:cNvPr id="133" name="Google Shape;656;p33">
                    <a:extLst>
                      <a:ext uri="{FF2B5EF4-FFF2-40B4-BE49-F238E27FC236}">
                        <a16:creationId xmlns:a16="http://schemas.microsoft.com/office/drawing/2014/main" id="{7BB54925-9678-DD91-F259-0477D6AEB48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4" name="Google Shape;657;p33">
                    <a:extLst>
                      <a:ext uri="{FF2B5EF4-FFF2-40B4-BE49-F238E27FC236}">
                        <a16:creationId xmlns:a16="http://schemas.microsoft.com/office/drawing/2014/main" id="{E4B641BC-A1C6-BBDB-A905-E56B4204207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5" name="Google Shape;658;p33">
                    <a:extLst>
                      <a:ext uri="{FF2B5EF4-FFF2-40B4-BE49-F238E27FC236}">
                        <a16:creationId xmlns:a16="http://schemas.microsoft.com/office/drawing/2014/main" id="{3E39F40B-4E9C-5652-E149-29DFD87F4A3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6" name="Google Shape;659;p33">
                    <a:extLst>
                      <a:ext uri="{FF2B5EF4-FFF2-40B4-BE49-F238E27FC236}">
                        <a16:creationId xmlns:a16="http://schemas.microsoft.com/office/drawing/2014/main" id="{FFAD15F2-20CA-B3C8-DE4D-C20F035B09C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7" name="Google Shape;660;p33">
                    <a:extLst>
                      <a:ext uri="{FF2B5EF4-FFF2-40B4-BE49-F238E27FC236}">
                        <a16:creationId xmlns:a16="http://schemas.microsoft.com/office/drawing/2014/main" id="{496E3C71-7CB9-7004-E640-FCD0B49C01C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8" name="Google Shape;661;p33">
                    <a:extLst>
                      <a:ext uri="{FF2B5EF4-FFF2-40B4-BE49-F238E27FC236}">
                        <a16:creationId xmlns:a16="http://schemas.microsoft.com/office/drawing/2014/main" id="{6E1B151D-0D04-3567-F98C-17AF71688B7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17" name="Google Shape;646;p33">
                  <a:extLst>
                    <a:ext uri="{FF2B5EF4-FFF2-40B4-BE49-F238E27FC236}">
                      <a16:creationId xmlns:a16="http://schemas.microsoft.com/office/drawing/2014/main" id="{67688DC1-FFD6-715D-8B12-19E4FB9BA8CD}"/>
                    </a:ext>
                  </a:extLst>
                </p:cNvPr>
                <p:cNvGrpSpPr/>
                <p:nvPr/>
              </p:nvGrpSpPr>
              <p:grpSpPr>
                <a:xfrm rot="16200000" flipH="1">
                  <a:off x="-222854" y="4427245"/>
                  <a:ext cx="2265951" cy="1132920"/>
                  <a:chOff x="3529938" y="261475"/>
                  <a:chExt cx="1699463" cy="849690"/>
                </a:xfrm>
              </p:grpSpPr>
              <p:sp>
                <p:nvSpPr>
                  <p:cNvPr id="125" name="Google Shape;647;p33">
                    <a:extLst>
                      <a:ext uri="{FF2B5EF4-FFF2-40B4-BE49-F238E27FC236}">
                        <a16:creationId xmlns:a16="http://schemas.microsoft.com/office/drawing/2014/main" id="{2826A864-1406-9581-7F59-9B19F233572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 name="Google Shape;648;p33">
                    <a:extLst>
                      <a:ext uri="{FF2B5EF4-FFF2-40B4-BE49-F238E27FC236}">
                        <a16:creationId xmlns:a16="http://schemas.microsoft.com/office/drawing/2014/main" id="{938B9F29-623A-2975-34A0-476BEF11A18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 name="Google Shape;649;p33">
                    <a:extLst>
                      <a:ext uri="{FF2B5EF4-FFF2-40B4-BE49-F238E27FC236}">
                        <a16:creationId xmlns:a16="http://schemas.microsoft.com/office/drawing/2014/main" id="{86D9A5CD-18E8-FEFF-C166-04B6B4ED421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8" name="Google Shape;650;p33">
                    <a:extLst>
                      <a:ext uri="{FF2B5EF4-FFF2-40B4-BE49-F238E27FC236}">
                        <a16:creationId xmlns:a16="http://schemas.microsoft.com/office/drawing/2014/main" id="{9625FCC3-A9DC-EEE6-7685-E3DA90360E5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9" name="Google Shape;651;p33">
                    <a:extLst>
                      <a:ext uri="{FF2B5EF4-FFF2-40B4-BE49-F238E27FC236}">
                        <a16:creationId xmlns:a16="http://schemas.microsoft.com/office/drawing/2014/main" id="{4286336F-EA79-A54B-C596-8248E335438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0" name="Google Shape;652;p33">
                    <a:extLst>
                      <a:ext uri="{FF2B5EF4-FFF2-40B4-BE49-F238E27FC236}">
                        <a16:creationId xmlns:a16="http://schemas.microsoft.com/office/drawing/2014/main" id="{1A50E90F-D82F-BF5A-8DC6-C05C4B7BCBB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1" name="Google Shape;653;p33">
                    <a:extLst>
                      <a:ext uri="{FF2B5EF4-FFF2-40B4-BE49-F238E27FC236}">
                        <a16:creationId xmlns:a16="http://schemas.microsoft.com/office/drawing/2014/main" id="{34260EFB-F97A-5B0D-4B43-FAB907AC999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2" name="Google Shape;654;p33">
                    <a:extLst>
                      <a:ext uri="{FF2B5EF4-FFF2-40B4-BE49-F238E27FC236}">
                        <a16:creationId xmlns:a16="http://schemas.microsoft.com/office/drawing/2014/main" id="{A350D2F0-251A-6428-1E42-0E746BE331A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18" name="Google Shape;655;p33">
                  <a:extLst>
                    <a:ext uri="{FF2B5EF4-FFF2-40B4-BE49-F238E27FC236}">
                      <a16:creationId xmlns:a16="http://schemas.microsoft.com/office/drawing/2014/main" id="{540DDEBE-C906-960C-5909-BC68A1883BB2}"/>
                    </a:ext>
                  </a:extLst>
                </p:cNvPr>
                <p:cNvGrpSpPr/>
                <p:nvPr/>
              </p:nvGrpSpPr>
              <p:grpSpPr>
                <a:xfrm>
                  <a:off x="10835169" y="5276963"/>
                  <a:ext cx="446589" cy="813467"/>
                  <a:chOff x="376650" y="567400"/>
                  <a:chExt cx="334942" cy="610100"/>
                </a:xfrm>
              </p:grpSpPr>
              <p:sp>
                <p:nvSpPr>
                  <p:cNvPr id="119" name="Google Shape;656;p33">
                    <a:extLst>
                      <a:ext uri="{FF2B5EF4-FFF2-40B4-BE49-F238E27FC236}">
                        <a16:creationId xmlns:a16="http://schemas.microsoft.com/office/drawing/2014/main" id="{69773E15-60F7-983F-0E51-24EACCB954D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0" name="Google Shape;657;p33">
                    <a:extLst>
                      <a:ext uri="{FF2B5EF4-FFF2-40B4-BE49-F238E27FC236}">
                        <a16:creationId xmlns:a16="http://schemas.microsoft.com/office/drawing/2014/main" id="{CD613FB4-E565-3A75-F308-7EF4B55C101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1" name="Google Shape;658;p33">
                    <a:extLst>
                      <a:ext uri="{FF2B5EF4-FFF2-40B4-BE49-F238E27FC236}">
                        <a16:creationId xmlns:a16="http://schemas.microsoft.com/office/drawing/2014/main" id="{EE42A750-9119-FD4F-9889-BE1DD4586C1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2" name="Google Shape;659;p33">
                    <a:extLst>
                      <a:ext uri="{FF2B5EF4-FFF2-40B4-BE49-F238E27FC236}">
                        <a16:creationId xmlns:a16="http://schemas.microsoft.com/office/drawing/2014/main" id="{F8826215-8474-A9F6-2E11-3EEAA984C55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3" name="Google Shape;660;p33">
                    <a:extLst>
                      <a:ext uri="{FF2B5EF4-FFF2-40B4-BE49-F238E27FC236}">
                        <a16:creationId xmlns:a16="http://schemas.microsoft.com/office/drawing/2014/main" id="{E3DDCFE2-5A71-A29F-115F-00BF9A3CF01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4" name="Google Shape;661;p33">
                    <a:extLst>
                      <a:ext uri="{FF2B5EF4-FFF2-40B4-BE49-F238E27FC236}">
                        <a16:creationId xmlns:a16="http://schemas.microsoft.com/office/drawing/2014/main" id="{E8D24703-4209-754B-C95B-9A1B41FD7F2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82" name="Group 81">
                <a:extLst>
                  <a:ext uri="{FF2B5EF4-FFF2-40B4-BE49-F238E27FC236}">
                    <a16:creationId xmlns:a16="http://schemas.microsoft.com/office/drawing/2014/main" id="{969D957C-F354-435E-2564-5F423DEDFC5B}"/>
                  </a:ext>
                </a:extLst>
              </p:cNvPr>
              <p:cNvGrpSpPr/>
              <p:nvPr/>
            </p:nvGrpSpPr>
            <p:grpSpPr>
              <a:xfrm>
                <a:off x="343662" y="7518708"/>
                <a:ext cx="11012496" cy="6144683"/>
                <a:chOff x="343662" y="-18003"/>
                <a:chExt cx="11012496" cy="6144683"/>
              </a:xfrm>
            </p:grpSpPr>
            <p:grpSp>
              <p:nvGrpSpPr>
                <p:cNvPr id="83" name="Google Shape;646;p33">
                  <a:extLst>
                    <a:ext uri="{FF2B5EF4-FFF2-40B4-BE49-F238E27FC236}">
                      <a16:creationId xmlns:a16="http://schemas.microsoft.com/office/drawing/2014/main" id="{53970EAD-7D69-0C69-3139-2718B8B5A921}"/>
                    </a:ext>
                  </a:extLst>
                </p:cNvPr>
                <p:cNvGrpSpPr/>
                <p:nvPr/>
              </p:nvGrpSpPr>
              <p:grpSpPr>
                <a:xfrm rot="16200000" flipH="1">
                  <a:off x="-222794" y="548513"/>
                  <a:ext cx="2265951" cy="1132920"/>
                  <a:chOff x="3529938" y="261475"/>
                  <a:chExt cx="1699463" cy="849690"/>
                </a:xfrm>
              </p:grpSpPr>
              <p:sp>
                <p:nvSpPr>
                  <p:cNvPr id="107" name="Google Shape;647;p33">
                    <a:extLst>
                      <a:ext uri="{FF2B5EF4-FFF2-40B4-BE49-F238E27FC236}">
                        <a16:creationId xmlns:a16="http://schemas.microsoft.com/office/drawing/2014/main" id="{DAEC7060-A96C-D4DB-F96C-9557C391860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8" name="Google Shape;648;p33">
                    <a:extLst>
                      <a:ext uri="{FF2B5EF4-FFF2-40B4-BE49-F238E27FC236}">
                        <a16:creationId xmlns:a16="http://schemas.microsoft.com/office/drawing/2014/main" id="{9A5C1EA2-CAED-66D0-9CAA-46F71BC0083E}"/>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9" name="Google Shape;649;p33">
                    <a:extLst>
                      <a:ext uri="{FF2B5EF4-FFF2-40B4-BE49-F238E27FC236}">
                        <a16:creationId xmlns:a16="http://schemas.microsoft.com/office/drawing/2014/main" id="{262D5AFB-97B4-5F4F-7CEC-FF5572D394F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10" name="Google Shape;650;p33">
                    <a:extLst>
                      <a:ext uri="{FF2B5EF4-FFF2-40B4-BE49-F238E27FC236}">
                        <a16:creationId xmlns:a16="http://schemas.microsoft.com/office/drawing/2014/main" id="{04121691-3493-9786-2DF7-D80F660B949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11" name="Google Shape;651;p33">
                    <a:extLst>
                      <a:ext uri="{FF2B5EF4-FFF2-40B4-BE49-F238E27FC236}">
                        <a16:creationId xmlns:a16="http://schemas.microsoft.com/office/drawing/2014/main" id="{31AB2554-799A-1B1E-14D1-896C7BCFF47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12" name="Google Shape;652;p33">
                    <a:extLst>
                      <a:ext uri="{FF2B5EF4-FFF2-40B4-BE49-F238E27FC236}">
                        <a16:creationId xmlns:a16="http://schemas.microsoft.com/office/drawing/2014/main" id="{3ECDB734-5114-8F56-4341-82B60545332B}"/>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13" name="Google Shape;653;p33">
                    <a:extLst>
                      <a:ext uri="{FF2B5EF4-FFF2-40B4-BE49-F238E27FC236}">
                        <a16:creationId xmlns:a16="http://schemas.microsoft.com/office/drawing/2014/main" id="{E493CB4E-A217-7046-7908-0E50F283D8F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14" name="Google Shape;654;p33">
                    <a:extLst>
                      <a:ext uri="{FF2B5EF4-FFF2-40B4-BE49-F238E27FC236}">
                        <a16:creationId xmlns:a16="http://schemas.microsoft.com/office/drawing/2014/main" id="{54314F9A-FABF-4D73-2A70-E79087B77D2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84" name="Google Shape;655;p33">
                  <a:extLst>
                    <a:ext uri="{FF2B5EF4-FFF2-40B4-BE49-F238E27FC236}">
                      <a16:creationId xmlns:a16="http://schemas.microsoft.com/office/drawing/2014/main" id="{763E4510-0401-C1EF-66FA-99639F6ACE02}"/>
                    </a:ext>
                  </a:extLst>
                </p:cNvPr>
                <p:cNvGrpSpPr/>
                <p:nvPr/>
              </p:nvGrpSpPr>
              <p:grpSpPr>
                <a:xfrm>
                  <a:off x="10909569" y="1371918"/>
                  <a:ext cx="446589" cy="813467"/>
                  <a:chOff x="376650" y="567400"/>
                  <a:chExt cx="334942" cy="610100"/>
                </a:xfrm>
              </p:grpSpPr>
              <p:sp>
                <p:nvSpPr>
                  <p:cNvPr id="101" name="Google Shape;656;p33">
                    <a:extLst>
                      <a:ext uri="{FF2B5EF4-FFF2-40B4-BE49-F238E27FC236}">
                        <a16:creationId xmlns:a16="http://schemas.microsoft.com/office/drawing/2014/main" id="{6BCE26C9-7A87-0B72-4F87-662D7B2C148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2" name="Google Shape;657;p33">
                    <a:extLst>
                      <a:ext uri="{FF2B5EF4-FFF2-40B4-BE49-F238E27FC236}">
                        <a16:creationId xmlns:a16="http://schemas.microsoft.com/office/drawing/2014/main" id="{B131CCE9-44E6-06EE-2E45-08B9E607364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3" name="Google Shape;658;p33">
                    <a:extLst>
                      <a:ext uri="{FF2B5EF4-FFF2-40B4-BE49-F238E27FC236}">
                        <a16:creationId xmlns:a16="http://schemas.microsoft.com/office/drawing/2014/main" id="{C4971BF2-B959-3D26-4404-9368EA9EC2B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4" name="Google Shape;659;p33">
                    <a:extLst>
                      <a:ext uri="{FF2B5EF4-FFF2-40B4-BE49-F238E27FC236}">
                        <a16:creationId xmlns:a16="http://schemas.microsoft.com/office/drawing/2014/main" id="{9902C2D5-E96C-B833-0CF4-54D8378E542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5" name="Google Shape;660;p33">
                    <a:extLst>
                      <a:ext uri="{FF2B5EF4-FFF2-40B4-BE49-F238E27FC236}">
                        <a16:creationId xmlns:a16="http://schemas.microsoft.com/office/drawing/2014/main" id="{2D92E74B-5117-20E7-5BC2-148C5D2BBD2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6" name="Google Shape;661;p33">
                    <a:extLst>
                      <a:ext uri="{FF2B5EF4-FFF2-40B4-BE49-F238E27FC236}">
                        <a16:creationId xmlns:a16="http://schemas.microsoft.com/office/drawing/2014/main" id="{324B79BC-0C72-072D-E861-05D98BFE187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85" name="Google Shape;646;p33">
                  <a:extLst>
                    <a:ext uri="{FF2B5EF4-FFF2-40B4-BE49-F238E27FC236}">
                      <a16:creationId xmlns:a16="http://schemas.microsoft.com/office/drawing/2014/main" id="{0790381E-70CD-86E7-4F2F-F8D3D65E05D6}"/>
                    </a:ext>
                  </a:extLst>
                </p:cNvPr>
                <p:cNvGrpSpPr/>
                <p:nvPr/>
              </p:nvGrpSpPr>
              <p:grpSpPr>
                <a:xfrm rot="16200000" flipH="1">
                  <a:off x="-222854" y="4427245"/>
                  <a:ext cx="2265951" cy="1132920"/>
                  <a:chOff x="3529938" y="261475"/>
                  <a:chExt cx="1699463" cy="849690"/>
                </a:xfrm>
              </p:grpSpPr>
              <p:sp>
                <p:nvSpPr>
                  <p:cNvPr id="93" name="Google Shape;647;p33">
                    <a:extLst>
                      <a:ext uri="{FF2B5EF4-FFF2-40B4-BE49-F238E27FC236}">
                        <a16:creationId xmlns:a16="http://schemas.microsoft.com/office/drawing/2014/main" id="{DF860491-6B52-10B4-5366-B082D4D7970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4" name="Google Shape;648;p33">
                    <a:extLst>
                      <a:ext uri="{FF2B5EF4-FFF2-40B4-BE49-F238E27FC236}">
                        <a16:creationId xmlns:a16="http://schemas.microsoft.com/office/drawing/2014/main" id="{BCD9BD5E-A147-31DB-EEAF-665ADD07D0B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5" name="Google Shape;649;p33">
                    <a:extLst>
                      <a:ext uri="{FF2B5EF4-FFF2-40B4-BE49-F238E27FC236}">
                        <a16:creationId xmlns:a16="http://schemas.microsoft.com/office/drawing/2014/main" id="{10CAD4AC-BA6B-5086-863A-00B6745C8389}"/>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6" name="Google Shape;650;p33">
                    <a:extLst>
                      <a:ext uri="{FF2B5EF4-FFF2-40B4-BE49-F238E27FC236}">
                        <a16:creationId xmlns:a16="http://schemas.microsoft.com/office/drawing/2014/main" id="{697E2BDA-33F6-A264-D646-70792888EC5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7" name="Google Shape;651;p33">
                    <a:extLst>
                      <a:ext uri="{FF2B5EF4-FFF2-40B4-BE49-F238E27FC236}">
                        <a16:creationId xmlns:a16="http://schemas.microsoft.com/office/drawing/2014/main" id="{5F126881-9C45-8924-88CF-93BEA20E05F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8" name="Google Shape;652;p33">
                    <a:extLst>
                      <a:ext uri="{FF2B5EF4-FFF2-40B4-BE49-F238E27FC236}">
                        <a16:creationId xmlns:a16="http://schemas.microsoft.com/office/drawing/2014/main" id="{1EF48B8B-272C-0788-C128-380406DCDC1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9" name="Google Shape;653;p33">
                    <a:extLst>
                      <a:ext uri="{FF2B5EF4-FFF2-40B4-BE49-F238E27FC236}">
                        <a16:creationId xmlns:a16="http://schemas.microsoft.com/office/drawing/2014/main" id="{EF7F3880-3736-7B79-BC49-D5B563DF8EE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0" name="Google Shape;654;p33">
                    <a:extLst>
                      <a:ext uri="{FF2B5EF4-FFF2-40B4-BE49-F238E27FC236}">
                        <a16:creationId xmlns:a16="http://schemas.microsoft.com/office/drawing/2014/main" id="{50057C14-9938-8EB8-472D-241C9B0C4AB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86" name="Google Shape;655;p33">
                  <a:extLst>
                    <a:ext uri="{FF2B5EF4-FFF2-40B4-BE49-F238E27FC236}">
                      <a16:creationId xmlns:a16="http://schemas.microsoft.com/office/drawing/2014/main" id="{B3DDC3B2-DAC8-B5FB-C2A7-CE77DBD2B60B}"/>
                    </a:ext>
                  </a:extLst>
                </p:cNvPr>
                <p:cNvGrpSpPr/>
                <p:nvPr/>
              </p:nvGrpSpPr>
              <p:grpSpPr>
                <a:xfrm>
                  <a:off x="10835169" y="5276963"/>
                  <a:ext cx="446589" cy="813467"/>
                  <a:chOff x="376650" y="567400"/>
                  <a:chExt cx="334942" cy="610100"/>
                </a:xfrm>
              </p:grpSpPr>
              <p:sp>
                <p:nvSpPr>
                  <p:cNvPr id="87" name="Google Shape;656;p33">
                    <a:extLst>
                      <a:ext uri="{FF2B5EF4-FFF2-40B4-BE49-F238E27FC236}">
                        <a16:creationId xmlns:a16="http://schemas.microsoft.com/office/drawing/2014/main" id="{D66AFACB-F676-55FC-395E-ED5F85E20F0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88" name="Google Shape;657;p33">
                    <a:extLst>
                      <a:ext uri="{FF2B5EF4-FFF2-40B4-BE49-F238E27FC236}">
                        <a16:creationId xmlns:a16="http://schemas.microsoft.com/office/drawing/2014/main" id="{C9BE04FC-2B00-FF96-E057-576A815C03F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89" name="Google Shape;658;p33">
                    <a:extLst>
                      <a:ext uri="{FF2B5EF4-FFF2-40B4-BE49-F238E27FC236}">
                        <a16:creationId xmlns:a16="http://schemas.microsoft.com/office/drawing/2014/main" id="{171B6736-6693-D409-A9DF-E41FF0AE9752}"/>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0" name="Google Shape;659;p33">
                    <a:extLst>
                      <a:ext uri="{FF2B5EF4-FFF2-40B4-BE49-F238E27FC236}">
                        <a16:creationId xmlns:a16="http://schemas.microsoft.com/office/drawing/2014/main" id="{4D6878CD-EC15-5D53-3931-29D18291D63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1" name="Google Shape;660;p33">
                    <a:extLst>
                      <a:ext uri="{FF2B5EF4-FFF2-40B4-BE49-F238E27FC236}">
                        <a16:creationId xmlns:a16="http://schemas.microsoft.com/office/drawing/2014/main" id="{1F639B96-0F04-A0CE-7258-333D544DC8AF}"/>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2" name="Google Shape;661;p33">
                    <a:extLst>
                      <a:ext uri="{FF2B5EF4-FFF2-40B4-BE49-F238E27FC236}">
                        <a16:creationId xmlns:a16="http://schemas.microsoft.com/office/drawing/2014/main" id="{6286D861-9F3C-3EDD-E9AD-69C5AD540F0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14" name="Group 13">
              <a:extLst>
                <a:ext uri="{FF2B5EF4-FFF2-40B4-BE49-F238E27FC236}">
                  <a16:creationId xmlns:a16="http://schemas.microsoft.com/office/drawing/2014/main" id="{7E235DD1-7197-53E0-70E5-2A7460316B3B}"/>
                </a:ext>
              </a:extLst>
            </p:cNvPr>
            <p:cNvGrpSpPr/>
            <p:nvPr/>
          </p:nvGrpSpPr>
          <p:grpSpPr>
            <a:xfrm>
              <a:off x="325656" y="15207571"/>
              <a:ext cx="11012496" cy="13681394"/>
              <a:chOff x="343662" y="-18003"/>
              <a:chExt cx="11012496" cy="13681394"/>
            </a:xfrm>
          </p:grpSpPr>
          <p:grpSp>
            <p:nvGrpSpPr>
              <p:cNvPr id="15" name="Group 14">
                <a:extLst>
                  <a:ext uri="{FF2B5EF4-FFF2-40B4-BE49-F238E27FC236}">
                    <a16:creationId xmlns:a16="http://schemas.microsoft.com/office/drawing/2014/main" id="{5BF16124-3412-8936-865C-89EAD1E28B36}"/>
                  </a:ext>
                </a:extLst>
              </p:cNvPr>
              <p:cNvGrpSpPr/>
              <p:nvPr/>
            </p:nvGrpSpPr>
            <p:grpSpPr>
              <a:xfrm>
                <a:off x="343662" y="-18003"/>
                <a:ext cx="11012496" cy="6144683"/>
                <a:chOff x="343662" y="-18003"/>
                <a:chExt cx="11012496" cy="6144683"/>
              </a:xfrm>
            </p:grpSpPr>
            <p:grpSp>
              <p:nvGrpSpPr>
                <p:cNvPr id="49" name="Google Shape;646;p33">
                  <a:extLst>
                    <a:ext uri="{FF2B5EF4-FFF2-40B4-BE49-F238E27FC236}">
                      <a16:creationId xmlns:a16="http://schemas.microsoft.com/office/drawing/2014/main" id="{078FE388-0D3B-446F-3A28-B61E5643F287}"/>
                    </a:ext>
                  </a:extLst>
                </p:cNvPr>
                <p:cNvGrpSpPr/>
                <p:nvPr/>
              </p:nvGrpSpPr>
              <p:grpSpPr>
                <a:xfrm rot="16200000" flipH="1">
                  <a:off x="-222794" y="548513"/>
                  <a:ext cx="2265951" cy="1132920"/>
                  <a:chOff x="3529938" y="261475"/>
                  <a:chExt cx="1699463" cy="849690"/>
                </a:xfrm>
              </p:grpSpPr>
              <p:sp>
                <p:nvSpPr>
                  <p:cNvPr id="73" name="Google Shape;647;p33">
                    <a:extLst>
                      <a:ext uri="{FF2B5EF4-FFF2-40B4-BE49-F238E27FC236}">
                        <a16:creationId xmlns:a16="http://schemas.microsoft.com/office/drawing/2014/main" id="{A757A74A-DF68-E944-BB4F-24146B75599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4" name="Google Shape;648;p33">
                    <a:extLst>
                      <a:ext uri="{FF2B5EF4-FFF2-40B4-BE49-F238E27FC236}">
                        <a16:creationId xmlns:a16="http://schemas.microsoft.com/office/drawing/2014/main" id="{1A4CB005-8191-036B-020A-63B368AC7BB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 name="Google Shape;649;p33">
                    <a:extLst>
                      <a:ext uri="{FF2B5EF4-FFF2-40B4-BE49-F238E27FC236}">
                        <a16:creationId xmlns:a16="http://schemas.microsoft.com/office/drawing/2014/main" id="{D49B6E88-C99B-8321-C58B-CE2B1382C55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 name="Google Shape;650;p33">
                    <a:extLst>
                      <a:ext uri="{FF2B5EF4-FFF2-40B4-BE49-F238E27FC236}">
                        <a16:creationId xmlns:a16="http://schemas.microsoft.com/office/drawing/2014/main" id="{F09F78EA-D85B-FB3D-8A29-43E16E30EB21}"/>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7" name="Google Shape;651;p33">
                    <a:extLst>
                      <a:ext uri="{FF2B5EF4-FFF2-40B4-BE49-F238E27FC236}">
                        <a16:creationId xmlns:a16="http://schemas.microsoft.com/office/drawing/2014/main" id="{AB1B2262-6601-1EE7-294F-95DE063461E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8" name="Google Shape;652;p33">
                    <a:extLst>
                      <a:ext uri="{FF2B5EF4-FFF2-40B4-BE49-F238E27FC236}">
                        <a16:creationId xmlns:a16="http://schemas.microsoft.com/office/drawing/2014/main" id="{8B3957B8-CD2D-3CCB-100A-703CA0C2493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9" name="Google Shape;653;p33">
                    <a:extLst>
                      <a:ext uri="{FF2B5EF4-FFF2-40B4-BE49-F238E27FC236}">
                        <a16:creationId xmlns:a16="http://schemas.microsoft.com/office/drawing/2014/main" id="{A466BD65-F6DA-8E9D-50FF-3D5535613EE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80" name="Google Shape;654;p33">
                    <a:extLst>
                      <a:ext uri="{FF2B5EF4-FFF2-40B4-BE49-F238E27FC236}">
                        <a16:creationId xmlns:a16="http://schemas.microsoft.com/office/drawing/2014/main" id="{1C87150A-A964-AC7B-4DA0-72762C2E050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0" name="Google Shape;655;p33">
                  <a:extLst>
                    <a:ext uri="{FF2B5EF4-FFF2-40B4-BE49-F238E27FC236}">
                      <a16:creationId xmlns:a16="http://schemas.microsoft.com/office/drawing/2014/main" id="{D5F04D54-C686-301C-E1DC-C99542A091EF}"/>
                    </a:ext>
                  </a:extLst>
                </p:cNvPr>
                <p:cNvGrpSpPr/>
                <p:nvPr/>
              </p:nvGrpSpPr>
              <p:grpSpPr>
                <a:xfrm>
                  <a:off x="10909569" y="1371918"/>
                  <a:ext cx="446589" cy="813467"/>
                  <a:chOff x="376650" y="567400"/>
                  <a:chExt cx="334942" cy="610100"/>
                </a:xfrm>
              </p:grpSpPr>
              <p:sp>
                <p:nvSpPr>
                  <p:cNvPr id="67" name="Google Shape;656;p33">
                    <a:extLst>
                      <a:ext uri="{FF2B5EF4-FFF2-40B4-BE49-F238E27FC236}">
                        <a16:creationId xmlns:a16="http://schemas.microsoft.com/office/drawing/2014/main" id="{5313C698-3831-D092-3F0C-0286A8ADBDB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 name="Google Shape;657;p33">
                    <a:extLst>
                      <a:ext uri="{FF2B5EF4-FFF2-40B4-BE49-F238E27FC236}">
                        <a16:creationId xmlns:a16="http://schemas.microsoft.com/office/drawing/2014/main" id="{D1DEBC11-DC4E-63BD-16E5-80405A70109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9" name="Google Shape;658;p33">
                    <a:extLst>
                      <a:ext uri="{FF2B5EF4-FFF2-40B4-BE49-F238E27FC236}">
                        <a16:creationId xmlns:a16="http://schemas.microsoft.com/office/drawing/2014/main" id="{950B0CA9-B546-7349-EFE1-72F7E472DF8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0" name="Google Shape;659;p33">
                    <a:extLst>
                      <a:ext uri="{FF2B5EF4-FFF2-40B4-BE49-F238E27FC236}">
                        <a16:creationId xmlns:a16="http://schemas.microsoft.com/office/drawing/2014/main" id="{600755DF-A505-A1BE-662D-A5FCD4D871E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 name="Google Shape;660;p33">
                    <a:extLst>
                      <a:ext uri="{FF2B5EF4-FFF2-40B4-BE49-F238E27FC236}">
                        <a16:creationId xmlns:a16="http://schemas.microsoft.com/office/drawing/2014/main" id="{20D6F068-ECAD-8C04-EC7A-471DA175DD7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 name="Google Shape;661;p33">
                    <a:extLst>
                      <a:ext uri="{FF2B5EF4-FFF2-40B4-BE49-F238E27FC236}">
                        <a16:creationId xmlns:a16="http://schemas.microsoft.com/office/drawing/2014/main" id="{9967806E-C374-3F78-8290-311196F2F1B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1" name="Google Shape;646;p33">
                  <a:extLst>
                    <a:ext uri="{FF2B5EF4-FFF2-40B4-BE49-F238E27FC236}">
                      <a16:creationId xmlns:a16="http://schemas.microsoft.com/office/drawing/2014/main" id="{2717EFBC-66BF-D409-B02F-105F4765FA01}"/>
                    </a:ext>
                  </a:extLst>
                </p:cNvPr>
                <p:cNvGrpSpPr/>
                <p:nvPr/>
              </p:nvGrpSpPr>
              <p:grpSpPr>
                <a:xfrm rot="16200000" flipH="1">
                  <a:off x="-222854" y="4427245"/>
                  <a:ext cx="2265951" cy="1132920"/>
                  <a:chOff x="3529938" y="261475"/>
                  <a:chExt cx="1699463" cy="849690"/>
                </a:xfrm>
              </p:grpSpPr>
              <p:sp>
                <p:nvSpPr>
                  <p:cNvPr id="59" name="Google Shape;647;p33">
                    <a:extLst>
                      <a:ext uri="{FF2B5EF4-FFF2-40B4-BE49-F238E27FC236}">
                        <a16:creationId xmlns:a16="http://schemas.microsoft.com/office/drawing/2014/main" id="{6B509860-069F-851F-9DE9-173557416C1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 name="Google Shape;648;p33">
                    <a:extLst>
                      <a:ext uri="{FF2B5EF4-FFF2-40B4-BE49-F238E27FC236}">
                        <a16:creationId xmlns:a16="http://schemas.microsoft.com/office/drawing/2014/main" id="{A6693988-7818-929A-4798-498ADF73B25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 name="Google Shape;649;p33">
                    <a:extLst>
                      <a:ext uri="{FF2B5EF4-FFF2-40B4-BE49-F238E27FC236}">
                        <a16:creationId xmlns:a16="http://schemas.microsoft.com/office/drawing/2014/main" id="{1EB7F3A0-35AC-44D3-807A-E141EAB59C7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 name="Google Shape;650;p33">
                    <a:extLst>
                      <a:ext uri="{FF2B5EF4-FFF2-40B4-BE49-F238E27FC236}">
                        <a16:creationId xmlns:a16="http://schemas.microsoft.com/office/drawing/2014/main" id="{9B7C7E3B-4E7A-8097-3711-5E2B4D0B57C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 name="Google Shape;651;p33">
                    <a:extLst>
                      <a:ext uri="{FF2B5EF4-FFF2-40B4-BE49-F238E27FC236}">
                        <a16:creationId xmlns:a16="http://schemas.microsoft.com/office/drawing/2014/main" id="{66B61583-67BE-F8F4-B66E-1000732DAA8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 name="Google Shape;652;p33">
                    <a:extLst>
                      <a:ext uri="{FF2B5EF4-FFF2-40B4-BE49-F238E27FC236}">
                        <a16:creationId xmlns:a16="http://schemas.microsoft.com/office/drawing/2014/main" id="{E0F8AE4E-50AD-42E5-D3B0-A9A3B21C39A3}"/>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 name="Google Shape;653;p33">
                    <a:extLst>
                      <a:ext uri="{FF2B5EF4-FFF2-40B4-BE49-F238E27FC236}">
                        <a16:creationId xmlns:a16="http://schemas.microsoft.com/office/drawing/2014/main" id="{3990187D-64AC-D1DC-5352-D2EE41CECC0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 name="Google Shape;654;p33">
                    <a:extLst>
                      <a:ext uri="{FF2B5EF4-FFF2-40B4-BE49-F238E27FC236}">
                        <a16:creationId xmlns:a16="http://schemas.microsoft.com/office/drawing/2014/main" id="{F2252031-3953-21C1-FAAF-D9ACAD0497D5}"/>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2" name="Google Shape;655;p33">
                  <a:extLst>
                    <a:ext uri="{FF2B5EF4-FFF2-40B4-BE49-F238E27FC236}">
                      <a16:creationId xmlns:a16="http://schemas.microsoft.com/office/drawing/2014/main" id="{8B83DD31-8275-ACA9-F5EE-FBA30FDCA14D}"/>
                    </a:ext>
                  </a:extLst>
                </p:cNvPr>
                <p:cNvGrpSpPr/>
                <p:nvPr/>
              </p:nvGrpSpPr>
              <p:grpSpPr>
                <a:xfrm>
                  <a:off x="10835169" y="5276963"/>
                  <a:ext cx="446589" cy="813467"/>
                  <a:chOff x="376650" y="567400"/>
                  <a:chExt cx="334942" cy="610100"/>
                </a:xfrm>
              </p:grpSpPr>
              <p:sp>
                <p:nvSpPr>
                  <p:cNvPr id="53" name="Google Shape;656;p33">
                    <a:extLst>
                      <a:ext uri="{FF2B5EF4-FFF2-40B4-BE49-F238E27FC236}">
                        <a16:creationId xmlns:a16="http://schemas.microsoft.com/office/drawing/2014/main" id="{4C9DF41B-90A0-BEBA-ED06-B53C20C80CB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 name="Google Shape;657;p33">
                    <a:extLst>
                      <a:ext uri="{FF2B5EF4-FFF2-40B4-BE49-F238E27FC236}">
                        <a16:creationId xmlns:a16="http://schemas.microsoft.com/office/drawing/2014/main" id="{A3A05EF9-BA3C-4087-A02E-8B1FFA381938}"/>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 name="Google Shape;658;p33">
                    <a:extLst>
                      <a:ext uri="{FF2B5EF4-FFF2-40B4-BE49-F238E27FC236}">
                        <a16:creationId xmlns:a16="http://schemas.microsoft.com/office/drawing/2014/main" id="{E9B8F842-B7C6-C149-48B0-C8F72A000D9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 name="Google Shape;659;p33">
                    <a:extLst>
                      <a:ext uri="{FF2B5EF4-FFF2-40B4-BE49-F238E27FC236}">
                        <a16:creationId xmlns:a16="http://schemas.microsoft.com/office/drawing/2014/main" id="{6B4B33CC-820E-460E-1DAE-FCBC535BA8B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 name="Google Shape;660;p33">
                    <a:extLst>
                      <a:ext uri="{FF2B5EF4-FFF2-40B4-BE49-F238E27FC236}">
                        <a16:creationId xmlns:a16="http://schemas.microsoft.com/office/drawing/2014/main" id="{F69C455B-35F1-A960-643E-460D3B5A0D7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 name="Google Shape;661;p33">
                    <a:extLst>
                      <a:ext uri="{FF2B5EF4-FFF2-40B4-BE49-F238E27FC236}">
                        <a16:creationId xmlns:a16="http://schemas.microsoft.com/office/drawing/2014/main" id="{1EFABFFC-E1AA-FF7E-DF4E-F3E308DD981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6" name="Group 15">
                <a:extLst>
                  <a:ext uri="{FF2B5EF4-FFF2-40B4-BE49-F238E27FC236}">
                    <a16:creationId xmlns:a16="http://schemas.microsoft.com/office/drawing/2014/main" id="{9D7B37BF-7DF2-F39E-50F7-DE31FDC64B78}"/>
                  </a:ext>
                </a:extLst>
              </p:cNvPr>
              <p:cNvGrpSpPr/>
              <p:nvPr/>
            </p:nvGrpSpPr>
            <p:grpSpPr>
              <a:xfrm>
                <a:off x="343662" y="7518708"/>
                <a:ext cx="11012496" cy="6144683"/>
                <a:chOff x="343662" y="-18003"/>
                <a:chExt cx="11012496" cy="6144683"/>
              </a:xfrm>
            </p:grpSpPr>
            <p:grpSp>
              <p:nvGrpSpPr>
                <p:cNvPr id="17" name="Google Shape;646;p33">
                  <a:extLst>
                    <a:ext uri="{FF2B5EF4-FFF2-40B4-BE49-F238E27FC236}">
                      <a16:creationId xmlns:a16="http://schemas.microsoft.com/office/drawing/2014/main" id="{D563F451-B3C2-FA68-9F5E-A9D256E9516B}"/>
                    </a:ext>
                  </a:extLst>
                </p:cNvPr>
                <p:cNvGrpSpPr/>
                <p:nvPr/>
              </p:nvGrpSpPr>
              <p:grpSpPr>
                <a:xfrm rot="16200000" flipH="1">
                  <a:off x="-222794" y="548513"/>
                  <a:ext cx="2265951" cy="1132920"/>
                  <a:chOff x="3529938" y="261475"/>
                  <a:chExt cx="1699463" cy="849690"/>
                </a:xfrm>
              </p:grpSpPr>
              <p:sp>
                <p:nvSpPr>
                  <p:cNvPr id="41" name="Google Shape;647;p33">
                    <a:extLst>
                      <a:ext uri="{FF2B5EF4-FFF2-40B4-BE49-F238E27FC236}">
                        <a16:creationId xmlns:a16="http://schemas.microsoft.com/office/drawing/2014/main" id="{E89CA481-0696-5D3B-1056-7482AF0E227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 name="Google Shape;648;p33">
                    <a:extLst>
                      <a:ext uri="{FF2B5EF4-FFF2-40B4-BE49-F238E27FC236}">
                        <a16:creationId xmlns:a16="http://schemas.microsoft.com/office/drawing/2014/main" id="{8019BF19-A99E-78DC-79D5-AE633CB69BBF}"/>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 name="Google Shape;649;p33">
                    <a:extLst>
                      <a:ext uri="{FF2B5EF4-FFF2-40B4-BE49-F238E27FC236}">
                        <a16:creationId xmlns:a16="http://schemas.microsoft.com/office/drawing/2014/main" id="{CCF2563A-EF76-9929-5679-C0010E41384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 name="Google Shape;650;p33">
                    <a:extLst>
                      <a:ext uri="{FF2B5EF4-FFF2-40B4-BE49-F238E27FC236}">
                        <a16:creationId xmlns:a16="http://schemas.microsoft.com/office/drawing/2014/main" id="{09E44EAC-F579-4FC7-25F9-80F08898E80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 name="Google Shape;651;p33">
                    <a:extLst>
                      <a:ext uri="{FF2B5EF4-FFF2-40B4-BE49-F238E27FC236}">
                        <a16:creationId xmlns:a16="http://schemas.microsoft.com/office/drawing/2014/main" id="{F8560B00-0EAC-8D3A-4F07-59FE46A4C4A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 name="Google Shape;652;p33">
                    <a:extLst>
                      <a:ext uri="{FF2B5EF4-FFF2-40B4-BE49-F238E27FC236}">
                        <a16:creationId xmlns:a16="http://schemas.microsoft.com/office/drawing/2014/main" id="{A48DCA6A-D209-C3F8-1561-D31BB9E13FC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 name="Google Shape;653;p33">
                    <a:extLst>
                      <a:ext uri="{FF2B5EF4-FFF2-40B4-BE49-F238E27FC236}">
                        <a16:creationId xmlns:a16="http://schemas.microsoft.com/office/drawing/2014/main" id="{0A535AFD-3280-6ADC-161F-85450AFF3ED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 name="Google Shape;654;p33">
                    <a:extLst>
                      <a:ext uri="{FF2B5EF4-FFF2-40B4-BE49-F238E27FC236}">
                        <a16:creationId xmlns:a16="http://schemas.microsoft.com/office/drawing/2014/main" id="{7F5658C0-CD8C-9727-6F38-6A4E8DD09BF5}"/>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 name="Google Shape;655;p33">
                  <a:extLst>
                    <a:ext uri="{FF2B5EF4-FFF2-40B4-BE49-F238E27FC236}">
                      <a16:creationId xmlns:a16="http://schemas.microsoft.com/office/drawing/2014/main" id="{EF490951-E45B-9C87-ED15-086249455A76}"/>
                    </a:ext>
                  </a:extLst>
                </p:cNvPr>
                <p:cNvGrpSpPr/>
                <p:nvPr/>
              </p:nvGrpSpPr>
              <p:grpSpPr>
                <a:xfrm>
                  <a:off x="10909569" y="1371918"/>
                  <a:ext cx="446589" cy="813467"/>
                  <a:chOff x="376650" y="567400"/>
                  <a:chExt cx="334942" cy="610100"/>
                </a:xfrm>
              </p:grpSpPr>
              <p:sp>
                <p:nvSpPr>
                  <p:cNvPr id="35" name="Google Shape;656;p33">
                    <a:extLst>
                      <a:ext uri="{FF2B5EF4-FFF2-40B4-BE49-F238E27FC236}">
                        <a16:creationId xmlns:a16="http://schemas.microsoft.com/office/drawing/2014/main" id="{78A7FDBA-3C71-27BF-3D1D-43709003511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 name="Google Shape;657;p33">
                    <a:extLst>
                      <a:ext uri="{FF2B5EF4-FFF2-40B4-BE49-F238E27FC236}">
                        <a16:creationId xmlns:a16="http://schemas.microsoft.com/office/drawing/2014/main" id="{377A346C-09FA-768B-5A21-4F8ABF5573A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 name="Google Shape;658;p33">
                    <a:extLst>
                      <a:ext uri="{FF2B5EF4-FFF2-40B4-BE49-F238E27FC236}">
                        <a16:creationId xmlns:a16="http://schemas.microsoft.com/office/drawing/2014/main" id="{F0C5BC4A-1F58-690C-AEE2-C3D42029072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 name="Google Shape;659;p33">
                    <a:extLst>
                      <a:ext uri="{FF2B5EF4-FFF2-40B4-BE49-F238E27FC236}">
                        <a16:creationId xmlns:a16="http://schemas.microsoft.com/office/drawing/2014/main" id="{2BE1267A-FCCA-A946-A651-BC8B2DE45D5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 name="Google Shape;660;p33">
                    <a:extLst>
                      <a:ext uri="{FF2B5EF4-FFF2-40B4-BE49-F238E27FC236}">
                        <a16:creationId xmlns:a16="http://schemas.microsoft.com/office/drawing/2014/main" id="{0B766FFD-D377-75F8-6F51-DA7EDBA229B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 name="Google Shape;661;p33">
                    <a:extLst>
                      <a:ext uri="{FF2B5EF4-FFF2-40B4-BE49-F238E27FC236}">
                        <a16:creationId xmlns:a16="http://schemas.microsoft.com/office/drawing/2014/main" id="{54FC677A-4BA0-D598-AFF9-45653B77ECE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9" name="Google Shape;646;p33">
                  <a:extLst>
                    <a:ext uri="{FF2B5EF4-FFF2-40B4-BE49-F238E27FC236}">
                      <a16:creationId xmlns:a16="http://schemas.microsoft.com/office/drawing/2014/main" id="{E28240D3-485D-C9D3-491E-6E664B0E367D}"/>
                    </a:ext>
                  </a:extLst>
                </p:cNvPr>
                <p:cNvGrpSpPr/>
                <p:nvPr/>
              </p:nvGrpSpPr>
              <p:grpSpPr>
                <a:xfrm rot="16200000" flipH="1">
                  <a:off x="-222854" y="4427245"/>
                  <a:ext cx="2265951" cy="1132920"/>
                  <a:chOff x="3529938" y="261475"/>
                  <a:chExt cx="1699463" cy="849690"/>
                </a:xfrm>
              </p:grpSpPr>
              <p:sp>
                <p:nvSpPr>
                  <p:cNvPr id="27" name="Google Shape;647;p33">
                    <a:extLst>
                      <a:ext uri="{FF2B5EF4-FFF2-40B4-BE49-F238E27FC236}">
                        <a16:creationId xmlns:a16="http://schemas.microsoft.com/office/drawing/2014/main" id="{E34612CC-1615-0E3D-8015-E7FF98FDB43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 name="Google Shape;648;p33">
                    <a:extLst>
                      <a:ext uri="{FF2B5EF4-FFF2-40B4-BE49-F238E27FC236}">
                        <a16:creationId xmlns:a16="http://schemas.microsoft.com/office/drawing/2014/main" id="{03F25FA4-1E64-A63E-D033-CA7EB8BE8C6E}"/>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 name="Google Shape;649;p33">
                    <a:extLst>
                      <a:ext uri="{FF2B5EF4-FFF2-40B4-BE49-F238E27FC236}">
                        <a16:creationId xmlns:a16="http://schemas.microsoft.com/office/drawing/2014/main" id="{4D2EF831-CCDD-A290-88D3-9BE57A5FB26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 name="Google Shape;650;p33">
                    <a:extLst>
                      <a:ext uri="{FF2B5EF4-FFF2-40B4-BE49-F238E27FC236}">
                        <a16:creationId xmlns:a16="http://schemas.microsoft.com/office/drawing/2014/main" id="{853964B5-8D8A-F7A3-E6EE-C3352A24C89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 name="Google Shape;651;p33">
                    <a:extLst>
                      <a:ext uri="{FF2B5EF4-FFF2-40B4-BE49-F238E27FC236}">
                        <a16:creationId xmlns:a16="http://schemas.microsoft.com/office/drawing/2014/main" id="{96F2AF18-170F-4CFC-89B6-A6169C559F1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 name="Google Shape;652;p33">
                    <a:extLst>
                      <a:ext uri="{FF2B5EF4-FFF2-40B4-BE49-F238E27FC236}">
                        <a16:creationId xmlns:a16="http://schemas.microsoft.com/office/drawing/2014/main" id="{F16A036B-D58E-D3D0-D2F0-9203CA0AF9B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 name="Google Shape;653;p33">
                    <a:extLst>
                      <a:ext uri="{FF2B5EF4-FFF2-40B4-BE49-F238E27FC236}">
                        <a16:creationId xmlns:a16="http://schemas.microsoft.com/office/drawing/2014/main" id="{9A282162-95CB-C28E-1F8D-FFAD611A2C3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 name="Google Shape;654;p33">
                    <a:extLst>
                      <a:ext uri="{FF2B5EF4-FFF2-40B4-BE49-F238E27FC236}">
                        <a16:creationId xmlns:a16="http://schemas.microsoft.com/office/drawing/2014/main" id="{B9346084-ADF8-D3AF-5974-4775EDB7BC05}"/>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0" name="Google Shape;655;p33">
                  <a:extLst>
                    <a:ext uri="{FF2B5EF4-FFF2-40B4-BE49-F238E27FC236}">
                      <a16:creationId xmlns:a16="http://schemas.microsoft.com/office/drawing/2014/main" id="{2A1E1A77-02B5-0E14-DC89-EAE47C810B51}"/>
                    </a:ext>
                  </a:extLst>
                </p:cNvPr>
                <p:cNvGrpSpPr/>
                <p:nvPr/>
              </p:nvGrpSpPr>
              <p:grpSpPr>
                <a:xfrm>
                  <a:off x="10835169" y="5276963"/>
                  <a:ext cx="446589" cy="813467"/>
                  <a:chOff x="376650" y="567400"/>
                  <a:chExt cx="334942" cy="610100"/>
                </a:xfrm>
              </p:grpSpPr>
              <p:sp>
                <p:nvSpPr>
                  <p:cNvPr id="21" name="Google Shape;656;p33">
                    <a:extLst>
                      <a:ext uri="{FF2B5EF4-FFF2-40B4-BE49-F238E27FC236}">
                        <a16:creationId xmlns:a16="http://schemas.microsoft.com/office/drawing/2014/main" id="{FC48DB6F-B664-7D87-6897-E04827A2AF0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 name="Google Shape;657;p33">
                    <a:extLst>
                      <a:ext uri="{FF2B5EF4-FFF2-40B4-BE49-F238E27FC236}">
                        <a16:creationId xmlns:a16="http://schemas.microsoft.com/office/drawing/2014/main" id="{996F47D4-812F-57C7-8703-AA2BE403719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 name="Google Shape;658;p33">
                    <a:extLst>
                      <a:ext uri="{FF2B5EF4-FFF2-40B4-BE49-F238E27FC236}">
                        <a16:creationId xmlns:a16="http://schemas.microsoft.com/office/drawing/2014/main" id="{47FFDE91-AD0B-42EF-7874-FEAA4C63E51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 name="Google Shape;659;p33">
                    <a:extLst>
                      <a:ext uri="{FF2B5EF4-FFF2-40B4-BE49-F238E27FC236}">
                        <a16:creationId xmlns:a16="http://schemas.microsoft.com/office/drawing/2014/main" id="{112FE897-6ADF-42B7-4711-26FB2E758B1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 name="Google Shape;660;p33">
                    <a:extLst>
                      <a:ext uri="{FF2B5EF4-FFF2-40B4-BE49-F238E27FC236}">
                        <a16:creationId xmlns:a16="http://schemas.microsoft.com/office/drawing/2014/main" id="{FE8A2594-8232-D944-58AB-C83A078846D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 name="Google Shape;661;p33">
                    <a:extLst>
                      <a:ext uri="{FF2B5EF4-FFF2-40B4-BE49-F238E27FC236}">
                        <a16:creationId xmlns:a16="http://schemas.microsoft.com/office/drawing/2014/main" id="{FA3F08CA-C60A-CC08-1E62-4E0498647EFB}"/>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sp>
        <p:nvSpPr>
          <p:cNvPr id="4" name="Date Placeholder 3">
            <a:extLst>
              <a:ext uri="{FF2B5EF4-FFF2-40B4-BE49-F238E27FC236}">
                <a16:creationId xmlns:a16="http://schemas.microsoft.com/office/drawing/2014/main" id="{C5232565-FD2D-C97E-CCC5-F2C4342858DF}"/>
              </a:ext>
            </a:extLst>
          </p:cNvPr>
          <p:cNvSpPr>
            <a:spLocks noGrp="1"/>
          </p:cNvSpPr>
          <p:nvPr>
            <p:ph type="dt" sz="half" idx="10"/>
          </p:nvPr>
        </p:nvSpPr>
        <p:spPr/>
        <p:txBody>
          <a:bodyPr/>
          <a:lstStyle/>
          <a:p>
            <a:fld id="{BD0B58E8-2655-4E4E-B999-CBA42F382521}"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3C59CEC1-DD94-E7C8-F9AF-9A7DBDC193F9}"/>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12</a:t>
            </a:fld>
            <a:endParaRPr lang="en-US">
              <a:latin typeface="Segoe UI" panose="020B0502040204020203" pitchFamily="34" charset="0"/>
              <a:cs typeface="Segoe UI" panose="020B0502040204020203" pitchFamily="34" charset="0"/>
            </a:endParaRPr>
          </a:p>
        </p:txBody>
      </p:sp>
      <p:sp>
        <p:nvSpPr>
          <p:cNvPr id="147" name="Google Shape;716;p38">
            <a:extLst>
              <a:ext uri="{FF2B5EF4-FFF2-40B4-BE49-F238E27FC236}">
                <a16:creationId xmlns:a16="http://schemas.microsoft.com/office/drawing/2014/main" id="{D90A9720-B9D2-CADD-712F-96B1D616690C}"/>
              </a:ext>
            </a:extLst>
          </p:cNvPr>
          <p:cNvSpPr txBox="1">
            <a:spLocks noGrp="1"/>
          </p:cNvSpPr>
          <p:nvPr>
            <p:ph type="title"/>
          </p:nvPr>
        </p:nvSpPr>
        <p:spPr>
          <a:xfrm>
            <a:off x="1320013" y="2232972"/>
            <a:ext cx="9525394" cy="2395569"/>
          </a:xfrm>
          <a:prstGeom prst="rect">
            <a:avLst/>
          </a:prstGeom>
        </p:spPr>
        <p:txBody>
          <a:bodyPr spcFirstLastPara="1" wrap="square" lIns="121900" tIns="121900" rIns="121900" bIns="121900" anchor="ctr" anchorCtr="0">
            <a:noAutofit/>
          </a:bodyPr>
          <a:lstStyle/>
          <a:p>
            <a:pPr algn="ctr"/>
            <a:r>
              <a:rPr kumimoji="0" lang="en-US" sz="4400" b="1"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sym typeface="Raleway SemiBold"/>
              </a:rPr>
              <a:t>Drivers can’t see blind spots when using mirrors during parking or when changing lanes, and that puts their lives in danger.</a:t>
            </a:r>
            <a:endParaRPr lang="en" sz="4400" b="1">
              <a:latin typeface="Segoe UI" panose="020B0502040204020203" pitchFamily="34" charset="0"/>
              <a:cs typeface="Segoe UI" panose="020B0502040204020203" pitchFamily="34" charset="0"/>
            </a:endParaRPr>
          </a:p>
        </p:txBody>
      </p:sp>
      <p:sp>
        <p:nvSpPr>
          <p:cNvPr id="150" name="Google Shape;638;p33">
            <a:extLst>
              <a:ext uri="{FF2B5EF4-FFF2-40B4-BE49-F238E27FC236}">
                <a16:creationId xmlns:a16="http://schemas.microsoft.com/office/drawing/2014/main" id="{77BD532E-95BF-80C0-0357-2BFFB30EBBFB}"/>
              </a:ext>
            </a:extLst>
          </p:cNvPr>
          <p:cNvSpPr txBox="1">
            <a:spLocks/>
          </p:cNvSpPr>
          <p:nvPr/>
        </p:nvSpPr>
        <p:spPr>
          <a:xfrm>
            <a:off x="1735304" y="7816738"/>
            <a:ext cx="8712514" cy="1422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algn="ctr"/>
            <a:r>
              <a:rPr lang="en-US" sz="7200">
                <a:latin typeface="Segoe UI" panose="020B0502040204020203" pitchFamily="34" charset="0"/>
                <a:cs typeface="Segoe UI" panose="020B0502040204020203" pitchFamily="34" charset="0"/>
              </a:rPr>
              <a:t>Project Objectives</a:t>
            </a:r>
          </a:p>
        </p:txBody>
      </p:sp>
      <p:sp>
        <p:nvSpPr>
          <p:cNvPr id="151" name="Google Shape;639;p33">
            <a:extLst>
              <a:ext uri="{FF2B5EF4-FFF2-40B4-BE49-F238E27FC236}">
                <a16:creationId xmlns:a16="http://schemas.microsoft.com/office/drawing/2014/main" id="{3E3D4321-1254-5E22-28ED-EBACBCA9F7E9}"/>
              </a:ext>
            </a:extLst>
          </p:cNvPr>
          <p:cNvSpPr txBox="1">
            <a:spLocks/>
          </p:cNvSpPr>
          <p:nvPr/>
        </p:nvSpPr>
        <p:spPr>
          <a:xfrm>
            <a:off x="5369533" y="6757416"/>
            <a:ext cx="1453200" cy="1019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Raleway"/>
              <a:buNone/>
              <a:defRPr sz="4000" b="0" i="0" u="none" strike="noStrike" cap="none">
                <a:solidFill>
                  <a:schemeClr val="dk2"/>
                </a:solidFill>
                <a:latin typeface="Raleway SemiBold"/>
                <a:ea typeface="Raleway SemiBold"/>
                <a:cs typeface="Raleway SemiBold"/>
                <a:sym typeface="Raleway SemiBold"/>
              </a:defRPr>
            </a:lvl1pPr>
            <a:lvl2pPr marR="0" lvl="1"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9pPr>
          </a:lstStyle>
          <a:p>
            <a:pPr algn="ctr"/>
            <a:r>
              <a:rPr lang="en" sz="6670" b="1">
                <a:latin typeface="Segoe UI" panose="020B0502040204020203" pitchFamily="34" charset="0"/>
                <a:cs typeface="Segoe UI" panose="020B0502040204020203" pitchFamily="34" charset="0"/>
              </a:rPr>
              <a:t>03</a:t>
            </a:r>
          </a:p>
        </p:txBody>
      </p:sp>
      <p:grpSp>
        <p:nvGrpSpPr>
          <p:cNvPr id="152" name="Google Shape;1149;p49">
            <a:extLst>
              <a:ext uri="{FF2B5EF4-FFF2-40B4-BE49-F238E27FC236}">
                <a16:creationId xmlns:a16="http://schemas.microsoft.com/office/drawing/2014/main" id="{05B2FD5A-9526-9AA7-C528-9BDE799F25FE}"/>
              </a:ext>
            </a:extLst>
          </p:cNvPr>
          <p:cNvGrpSpPr>
            <a:grpSpLocks noChangeAspect="1"/>
          </p:cNvGrpSpPr>
          <p:nvPr/>
        </p:nvGrpSpPr>
        <p:grpSpPr>
          <a:xfrm flipH="1">
            <a:off x="8873667" y="4534695"/>
            <a:ext cx="3011850" cy="1635010"/>
            <a:chOff x="1254950" y="3230625"/>
            <a:chExt cx="3553175" cy="1928875"/>
          </a:xfrm>
        </p:grpSpPr>
        <p:sp>
          <p:nvSpPr>
            <p:cNvPr id="153" name="Google Shape;1150;p49">
              <a:extLst>
                <a:ext uri="{FF2B5EF4-FFF2-40B4-BE49-F238E27FC236}">
                  <a16:creationId xmlns:a16="http://schemas.microsoft.com/office/drawing/2014/main" id="{B8AD92EE-0347-F934-D8C7-7FA184875AEB}"/>
                </a:ext>
              </a:extLst>
            </p:cNvPr>
            <p:cNvSpPr/>
            <p:nvPr/>
          </p:nvSpPr>
          <p:spPr>
            <a:xfrm>
              <a:off x="1753100" y="3230625"/>
              <a:ext cx="3055025" cy="1645800"/>
            </a:xfrm>
            <a:custGeom>
              <a:avLst/>
              <a:gdLst/>
              <a:ahLst/>
              <a:cxnLst/>
              <a:rect l="l" t="t" r="r" b="b"/>
              <a:pathLst>
                <a:path w="122201" h="65832" fill="none" extrusionOk="0">
                  <a:moveTo>
                    <a:pt x="0" y="14437"/>
                  </a:moveTo>
                  <a:lnTo>
                    <a:pt x="2549" y="10907"/>
                  </a:lnTo>
                  <a:cubicBezTo>
                    <a:pt x="3015" y="10270"/>
                    <a:pt x="3162" y="9437"/>
                    <a:pt x="2941" y="8677"/>
                  </a:cubicBezTo>
                  <a:lnTo>
                    <a:pt x="2181" y="6030"/>
                  </a:lnTo>
                  <a:cubicBezTo>
                    <a:pt x="1740" y="4510"/>
                    <a:pt x="2721" y="2966"/>
                    <a:pt x="4265" y="2746"/>
                  </a:cubicBezTo>
                  <a:lnTo>
                    <a:pt x="18921" y="467"/>
                  </a:lnTo>
                  <a:cubicBezTo>
                    <a:pt x="20955" y="148"/>
                    <a:pt x="22989" y="1"/>
                    <a:pt x="25048" y="1"/>
                  </a:cubicBezTo>
                  <a:lnTo>
                    <a:pt x="34410" y="1"/>
                  </a:lnTo>
                  <a:cubicBezTo>
                    <a:pt x="50292" y="1"/>
                    <a:pt x="65659" y="5638"/>
                    <a:pt x="77766" y="15907"/>
                  </a:cubicBezTo>
                  <a:lnTo>
                    <a:pt x="87987" y="24583"/>
                  </a:lnTo>
                  <a:cubicBezTo>
                    <a:pt x="103133" y="26568"/>
                    <a:pt x="114946" y="31666"/>
                    <a:pt x="121220" y="41911"/>
                  </a:cubicBezTo>
                  <a:cubicBezTo>
                    <a:pt x="121858" y="42989"/>
                    <a:pt x="122201" y="44215"/>
                    <a:pt x="122201" y="45465"/>
                  </a:cubicBezTo>
                  <a:lnTo>
                    <a:pt x="122201" y="55636"/>
                  </a:lnTo>
                  <a:cubicBezTo>
                    <a:pt x="122201" y="58601"/>
                    <a:pt x="120289" y="61224"/>
                    <a:pt x="117471" y="62131"/>
                  </a:cubicBezTo>
                  <a:lnTo>
                    <a:pt x="105927" y="65831"/>
                  </a:lnTo>
                </a:path>
              </a:pathLst>
            </a:custGeom>
            <a:noFill/>
            <a:ln w="76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151;p49">
              <a:extLst>
                <a:ext uri="{FF2B5EF4-FFF2-40B4-BE49-F238E27FC236}">
                  <a16:creationId xmlns:a16="http://schemas.microsoft.com/office/drawing/2014/main" id="{3E8C402B-BE58-8361-B807-16E67CFA7C06}"/>
                </a:ext>
              </a:extLst>
            </p:cNvPr>
            <p:cNvSpPr/>
            <p:nvPr/>
          </p:nvSpPr>
          <p:spPr>
            <a:xfrm>
              <a:off x="3428275" y="4889275"/>
              <a:ext cx="248175" cy="25"/>
            </a:xfrm>
            <a:custGeom>
              <a:avLst/>
              <a:gdLst/>
              <a:ahLst/>
              <a:cxnLst/>
              <a:rect l="l" t="t" r="r" b="b"/>
              <a:pathLst>
                <a:path w="9927" h="1" fill="none" extrusionOk="0">
                  <a:moveTo>
                    <a:pt x="9926" y="0"/>
                  </a:moveTo>
                  <a:lnTo>
                    <a:pt x="0" y="0"/>
                  </a:lnTo>
                </a:path>
              </a:pathLst>
            </a:custGeom>
            <a:noFill/>
            <a:ln w="76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152;p49">
              <a:extLst>
                <a:ext uri="{FF2B5EF4-FFF2-40B4-BE49-F238E27FC236}">
                  <a16:creationId xmlns:a16="http://schemas.microsoft.com/office/drawing/2014/main" id="{6FA421E4-CB2D-2883-7BC1-8072B3D9465F}"/>
                </a:ext>
              </a:extLst>
            </p:cNvPr>
            <p:cNvSpPr/>
            <p:nvPr/>
          </p:nvSpPr>
          <p:spPr>
            <a:xfrm>
              <a:off x="2280650" y="4889275"/>
              <a:ext cx="790425" cy="25"/>
            </a:xfrm>
            <a:custGeom>
              <a:avLst/>
              <a:gdLst/>
              <a:ahLst/>
              <a:cxnLst/>
              <a:rect l="l" t="t" r="r" b="b"/>
              <a:pathLst>
                <a:path w="31617" h="1" fill="none" extrusionOk="0">
                  <a:moveTo>
                    <a:pt x="31616" y="0"/>
                  </a:moveTo>
                  <a:lnTo>
                    <a:pt x="0" y="0"/>
                  </a:lnTo>
                </a:path>
              </a:pathLst>
            </a:custGeom>
            <a:noFill/>
            <a:ln w="76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153;p49">
              <a:extLst>
                <a:ext uri="{FF2B5EF4-FFF2-40B4-BE49-F238E27FC236}">
                  <a16:creationId xmlns:a16="http://schemas.microsoft.com/office/drawing/2014/main" id="{5C61B931-55F6-6227-8314-1323CB583E49}"/>
                </a:ext>
              </a:extLst>
            </p:cNvPr>
            <p:cNvSpPr/>
            <p:nvPr/>
          </p:nvSpPr>
          <p:spPr>
            <a:xfrm>
              <a:off x="1254950" y="3881950"/>
              <a:ext cx="305150" cy="1007350"/>
            </a:xfrm>
            <a:custGeom>
              <a:avLst/>
              <a:gdLst/>
              <a:ahLst/>
              <a:cxnLst/>
              <a:rect l="l" t="t" r="r" b="b"/>
              <a:pathLst>
                <a:path w="12206" h="40294" fill="none" extrusionOk="0">
                  <a:moveTo>
                    <a:pt x="11544" y="1"/>
                  </a:moveTo>
                  <a:lnTo>
                    <a:pt x="3603" y="10981"/>
                  </a:lnTo>
                  <a:cubicBezTo>
                    <a:pt x="1030" y="14534"/>
                    <a:pt x="0" y="18970"/>
                    <a:pt x="711" y="23309"/>
                  </a:cubicBezTo>
                  <a:lnTo>
                    <a:pt x="3015" y="37229"/>
                  </a:lnTo>
                  <a:cubicBezTo>
                    <a:pt x="3285" y="38994"/>
                    <a:pt x="4829" y="40293"/>
                    <a:pt x="6618" y="40293"/>
                  </a:cubicBezTo>
                  <a:lnTo>
                    <a:pt x="12206" y="40293"/>
                  </a:lnTo>
                </a:path>
              </a:pathLst>
            </a:custGeom>
            <a:noFill/>
            <a:ln w="76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54;p49">
              <a:extLst>
                <a:ext uri="{FF2B5EF4-FFF2-40B4-BE49-F238E27FC236}">
                  <a16:creationId xmlns:a16="http://schemas.microsoft.com/office/drawing/2014/main" id="{0D4CEBCE-91A1-2D8A-5B5F-C10B0D0080C5}"/>
                </a:ext>
              </a:extLst>
            </p:cNvPr>
            <p:cNvSpPr/>
            <p:nvPr/>
          </p:nvSpPr>
          <p:spPr>
            <a:xfrm>
              <a:off x="1545375" y="4408900"/>
              <a:ext cx="750600" cy="750600"/>
            </a:xfrm>
            <a:custGeom>
              <a:avLst/>
              <a:gdLst/>
              <a:ahLst/>
              <a:cxnLst/>
              <a:rect l="l" t="t" r="r" b="b"/>
              <a:pathLst>
                <a:path w="30024" h="30024" fill="none" extrusionOk="0">
                  <a:moveTo>
                    <a:pt x="15000" y="0"/>
                  </a:moveTo>
                  <a:cubicBezTo>
                    <a:pt x="6716" y="0"/>
                    <a:pt x="1" y="6716"/>
                    <a:pt x="1" y="15024"/>
                  </a:cubicBezTo>
                  <a:cubicBezTo>
                    <a:pt x="1" y="23308"/>
                    <a:pt x="6716" y="30023"/>
                    <a:pt x="15000" y="30023"/>
                  </a:cubicBezTo>
                  <a:cubicBezTo>
                    <a:pt x="23284" y="30023"/>
                    <a:pt x="30024" y="23308"/>
                    <a:pt x="30024" y="15024"/>
                  </a:cubicBezTo>
                  <a:cubicBezTo>
                    <a:pt x="30024" y="6716"/>
                    <a:pt x="23284" y="0"/>
                    <a:pt x="15000" y="0"/>
                  </a:cubicBezTo>
                  <a:close/>
                </a:path>
              </a:pathLst>
            </a:custGeom>
            <a:noFill/>
            <a:ln w="76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155;p49">
              <a:extLst>
                <a:ext uri="{FF2B5EF4-FFF2-40B4-BE49-F238E27FC236}">
                  <a16:creationId xmlns:a16="http://schemas.microsoft.com/office/drawing/2014/main" id="{AC68DFBF-4B19-6F95-5029-ABE3BEE8C845}"/>
                </a:ext>
              </a:extLst>
            </p:cNvPr>
            <p:cNvSpPr/>
            <p:nvPr/>
          </p:nvSpPr>
          <p:spPr>
            <a:xfrm>
              <a:off x="3661700" y="4408900"/>
              <a:ext cx="750625" cy="750600"/>
            </a:xfrm>
            <a:custGeom>
              <a:avLst/>
              <a:gdLst/>
              <a:ahLst/>
              <a:cxnLst/>
              <a:rect l="l" t="t" r="r" b="b"/>
              <a:pathLst>
                <a:path w="30025" h="30024" fill="none" extrusionOk="0">
                  <a:moveTo>
                    <a:pt x="15025" y="0"/>
                  </a:moveTo>
                  <a:cubicBezTo>
                    <a:pt x="6716" y="0"/>
                    <a:pt x="1" y="6716"/>
                    <a:pt x="1" y="15024"/>
                  </a:cubicBezTo>
                  <a:cubicBezTo>
                    <a:pt x="1" y="23308"/>
                    <a:pt x="6716" y="30023"/>
                    <a:pt x="15025" y="30023"/>
                  </a:cubicBezTo>
                  <a:cubicBezTo>
                    <a:pt x="23309" y="30023"/>
                    <a:pt x="30024" y="23308"/>
                    <a:pt x="30024" y="15024"/>
                  </a:cubicBezTo>
                  <a:cubicBezTo>
                    <a:pt x="30024" y="6716"/>
                    <a:pt x="23309" y="0"/>
                    <a:pt x="15025" y="0"/>
                  </a:cubicBezTo>
                  <a:close/>
                </a:path>
              </a:pathLst>
            </a:custGeom>
            <a:noFill/>
            <a:ln w="76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156;p49">
              <a:extLst>
                <a:ext uri="{FF2B5EF4-FFF2-40B4-BE49-F238E27FC236}">
                  <a16:creationId xmlns:a16="http://schemas.microsoft.com/office/drawing/2014/main" id="{856ACEA7-74C3-A8DB-5688-74CFAD8AC4D9}"/>
                </a:ext>
              </a:extLst>
            </p:cNvPr>
            <p:cNvSpPr/>
            <p:nvPr/>
          </p:nvSpPr>
          <p:spPr>
            <a:xfrm>
              <a:off x="2066200" y="3230625"/>
              <a:ext cx="1886575" cy="614600"/>
            </a:xfrm>
            <a:custGeom>
              <a:avLst/>
              <a:gdLst/>
              <a:ahLst/>
              <a:cxnLst/>
              <a:rect l="l" t="t" r="r" b="b"/>
              <a:pathLst>
                <a:path w="75463" h="24584" fill="none" extrusionOk="0">
                  <a:moveTo>
                    <a:pt x="14044" y="1"/>
                  </a:moveTo>
                  <a:lnTo>
                    <a:pt x="1005" y="20931"/>
                  </a:lnTo>
                  <a:cubicBezTo>
                    <a:pt x="0" y="22524"/>
                    <a:pt x="1152" y="24583"/>
                    <a:pt x="3039" y="24583"/>
                  </a:cubicBezTo>
                  <a:lnTo>
                    <a:pt x="75463" y="24583"/>
                  </a:lnTo>
                </a:path>
              </a:pathLst>
            </a:custGeom>
            <a:noFill/>
            <a:ln w="76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157;p49">
              <a:extLst>
                <a:ext uri="{FF2B5EF4-FFF2-40B4-BE49-F238E27FC236}">
                  <a16:creationId xmlns:a16="http://schemas.microsoft.com/office/drawing/2014/main" id="{8D699820-B079-CC2F-5315-E7D177A38BA0}"/>
                </a:ext>
              </a:extLst>
            </p:cNvPr>
            <p:cNvSpPr/>
            <p:nvPr/>
          </p:nvSpPr>
          <p:spPr>
            <a:xfrm>
              <a:off x="2780000" y="3239200"/>
              <a:ext cx="25" cy="606025"/>
            </a:xfrm>
            <a:custGeom>
              <a:avLst/>
              <a:gdLst/>
              <a:ahLst/>
              <a:cxnLst/>
              <a:rect l="l" t="t" r="r" b="b"/>
              <a:pathLst>
                <a:path w="1" h="24241" fill="none" extrusionOk="0">
                  <a:moveTo>
                    <a:pt x="1" y="24240"/>
                  </a:moveTo>
                  <a:lnTo>
                    <a:pt x="1" y="1"/>
                  </a:lnTo>
                </a:path>
              </a:pathLst>
            </a:custGeom>
            <a:noFill/>
            <a:ln w="76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158;p49">
              <a:extLst>
                <a:ext uri="{FF2B5EF4-FFF2-40B4-BE49-F238E27FC236}">
                  <a16:creationId xmlns:a16="http://schemas.microsoft.com/office/drawing/2014/main" id="{1DE7CBB8-229F-8271-C850-9A0F74CA3783}"/>
                </a:ext>
              </a:extLst>
            </p:cNvPr>
            <p:cNvSpPr/>
            <p:nvPr/>
          </p:nvSpPr>
          <p:spPr>
            <a:xfrm>
              <a:off x="4327725" y="3968350"/>
              <a:ext cx="472450" cy="346200"/>
            </a:xfrm>
            <a:custGeom>
              <a:avLst/>
              <a:gdLst/>
              <a:ahLst/>
              <a:cxnLst/>
              <a:rect l="l" t="t" r="r" b="b"/>
              <a:pathLst>
                <a:path w="18898" h="13848" fill="none" extrusionOk="0">
                  <a:moveTo>
                    <a:pt x="3579" y="0"/>
                  </a:moveTo>
                  <a:lnTo>
                    <a:pt x="908" y="8260"/>
                  </a:lnTo>
                  <a:cubicBezTo>
                    <a:pt x="1" y="11029"/>
                    <a:pt x="2060" y="13848"/>
                    <a:pt x="4976" y="13848"/>
                  </a:cubicBezTo>
                  <a:lnTo>
                    <a:pt x="18897" y="13848"/>
                  </a:lnTo>
                </a:path>
              </a:pathLst>
            </a:custGeom>
            <a:noFill/>
            <a:ln w="76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640;p33">
            <a:extLst>
              <a:ext uri="{FF2B5EF4-FFF2-40B4-BE49-F238E27FC236}">
                <a16:creationId xmlns:a16="http://schemas.microsoft.com/office/drawing/2014/main" id="{AB1D2310-B71C-9211-2BF1-8D6BB424E26B}"/>
              </a:ext>
            </a:extLst>
          </p:cNvPr>
          <p:cNvGrpSpPr/>
          <p:nvPr/>
        </p:nvGrpSpPr>
        <p:grpSpPr>
          <a:xfrm>
            <a:off x="6563956" y="-4572000"/>
            <a:ext cx="3603807" cy="3603807"/>
            <a:chOff x="1190625" y="238125"/>
            <a:chExt cx="5201800" cy="5201801"/>
          </a:xfrm>
        </p:grpSpPr>
        <p:sp>
          <p:nvSpPr>
            <p:cNvPr id="169" name="Google Shape;641;p33">
              <a:extLst>
                <a:ext uri="{FF2B5EF4-FFF2-40B4-BE49-F238E27FC236}">
                  <a16:creationId xmlns:a16="http://schemas.microsoft.com/office/drawing/2014/main" id="{1DC7C0A4-7A6D-18CA-3D1B-6933603F4806}"/>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70" name="Google Shape;642;p33">
              <a:extLst>
                <a:ext uri="{FF2B5EF4-FFF2-40B4-BE49-F238E27FC236}">
                  <a16:creationId xmlns:a16="http://schemas.microsoft.com/office/drawing/2014/main" id="{8DE48B56-099E-0094-C936-819C66887FAF}"/>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71" name="Google Shape;643;p33">
              <a:extLst>
                <a:ext uri="{FF2B5EF4-FFF2-40B4-BE49-F238E27FC236}">
                  <a16:creationId xmlns:a16="http://schemas.microsoft.com/office/drawing/2014/main" id="{15F0CA62-6922-0424-9884-9B96482F29D4}"/>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72" name="Google Shape;644;p33">
              <a:extLst>
                <a:ext uri="{FF2B5EF4-FFF2-40B4-BE49-F238E27FC236}">
                  <a16:creationId xmlns:a16="http://schemas.microsoft.com/office/drawing/2014/main" id="{11D5BD1B-6A5C-334E-FA49-8713F1A6A3BA}"/>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73" name="Google Shape;645;p33">
              <a:extLst>
                <a:ext uri="{FF2B5EF4-FFF2-40B4-BE49-F238E27FC236}">
                  <a16:creationId xmlns:a16="http://schemas.microsoft.com/office/drawing/2014/main" id="{D0F30773-4294-24E6-AEDC-045B37EC3B39}"/>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2628892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BB9D44-4472-678D-E99D-8510F1607D09}"/>
              </a:ext>
            </a:extLst>
          </p:cNvPr>
          <p:cNvSpPr>
            <a:spLocks noGrp="1"/>
          </p:cNvSpPr>
          <p:nvPr>
            <p:ph type="dt" sz="half" idx="10"/>
          </p:nvPr>
        </p:nvSpPr>
        <p:spPr/>
        <p:txBody>
          <a:bodyPr/>
          <a:lstStyle/>
          <a:p>
            <a:fld id="{7151877D-4A87-41FE-96B7-89727E20756B}"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F365731D-2BDA-7B34-4F0D-2A777F38847A}"/>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13</a:t>
            </a:fld>
            <a:endParaRPr lang="en-US">
              <a:latin typeface="Segoe UI" panose="020B0502040204020203" pitchFamily="34" charset="0"/>
              <a:cs typeface="Segoe UI" panose="020B0502040204020203" pitchFamily="34" charset="0"/>
            </a:endParaRPr>
          </a:p>
        </p:txBody>
      </p:sp>
      <p:sp>
        <p:nvSpPr>
          <p:cNvPr id="285" name="Google Shape;638;p33">
            <a:extLst>
              <a:ext uri="{FF2B5EF4-FFF2-40B4-BE49-F238E27FC236}">
                <a16:creationId xmlns:a16="http://schemas.microsoft.com/office/drawing/2014/main" id="{5EAE4786-3D27-B1DA-019B-B9F489CD9A2C}"/>
              </a:ext>
            </a:extLst>
          </p:cNvPr>
          <p:cNvSpPr txBox="1">
            <a:spLocks/>
          </p:cNvSpPr>
          <p:nvPr/>
        </p:nvSpPr>
        <p:spPr>
          <a:xfrm>
            <a:off x="1524000" y="3287333"/>
            <a:ext cx="9023617" cy="1422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kumimoji="0" lang="en-US" sz="6667" b="1" i="0" u="none" strike="noStrike" kern="0" cap="none" spc="0" normalizeH="0" baseline="0" noProof="0">
                <a:ln>
                  <a:noFill/>
                </a:ln>
                <a:solidFill>
                  <a:srgbClr val="06A02B"/>
                </a:solidFill>
                <a:effectLst/>
                <a:uLnTx/>
                <a:uFillTx/>
                <a:latin typeface="Segoe UI" panose="020B0502040204020203" pitchFamily="34" charset="0"/>
                <a:cs typeface="Segoe UI" panose="020B0502040204020203" pitchFamily="34" charset="0"/>
                <a:sym typeface="Raleway"/>
              </a:rPr>
              <a:t>Project Objectives</a:t>
            </a:r>
            <a:endParaRPr lang="en-US" sz="7200" b="1">
              <a:solidFill>
                <a:schemeClr val="tx1"/>
              </a:solidFill>
              <a:latin typeface="Segoe UI" panose="020B0502040204020203" pitchFamily="34" charset="0"/>
              <a:cs typeface="Segoe UI" panose="020B0502040204020203" pitchFamily="34" charset="0"/>
            </a:endParaRPr>
          </a:p>
        </p:txBody>
      </p:sp>
      <p:sp>
        <p:nvSpPr>
          <p:cNvPr id="286" name="Google Shape;639;p33">
            <a:extLst>
              <a:ext uri="{FF2B5EF4-FFF2-40B4-BE49-F238E27FC236}">
                <a16:creationId xmlns:a16="http://schemas.microsoft.com/office/drawing/2014/main" id="{DCC20E4F-FAD9-F6B4-9B56-86CB85317FC6}"/>
              </a:ext>
            </a:extLst>
          </p:cNvPr>
          <p:cNvSpPr txBox="1">
            <a:spLocks/>
          </p:cNvSpPr>
          <p:nvPr/>
        </p:nvSpPr>
        <p:spPr>
          <a:xfrm>
            <a:off x="5369533" y="2185385"/>
            <a:ext cx="1453200" cy="10192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 sz="6670" b="1">
                <a:latin typeface="Segoe UI" panose="020B0502040204020203" pitchFamily="34" charset="0"/>
                <a:cs typeface="Segoe UI" panose="020B0502040204020203" pitchFamily="34" charset="0"/>
              </a:rPr>
              <a:t>03</a:t>
            </a:r>
          </a:p>
        </p:txBody>
      </p:sp>
      <p:grpSp>
        <p:nvGrpSpPr>
          <p:cNvPr id="287" name="Google Shape;640;p33">
            <a:extLst>
              <a:ext uri="{FF2B5EF4-FFF2-40B4-BE49-F238E27FC236}">
                <a16:creationId xmlns:a16="http://schemas.microsoft.com/office/drawing/2014/main" id="{B6B691C2-9458-DA81-B4B9-EFEA716421F2}"/>
              </a:ext>
            </a:extLst>
          </p:cNvPr>
          <p:cNvGrpSpPr/>
          <p:nvPr/>
        </p:nvGrpSpPr>
        <p:grpSpPr>
          <a:xfrm>
            <a:off x="6563956" y="-1801904"/>
            <a:ext cx="3603807" cy="3603807"/>
            <a:chOff x="1190625" y="238125"/>
            <a:chExt cx="5201800" cy="5201801"/>
          </a:xfrm>
        </p:grpSpPr>
        <p:sp>
          <p:nvSpPr>
            <p:cNvPr id="288" name="Google Shape;641;p33">
              <a:extLst>
                <a:ext uri="{FF2B5EF4-FFF2-40B4-BE49-F238E27FC236}">
                  <a16:creationId xmlns:a16="http://schemas.microsoft.com/office/drawing/2014/main" id="{88AC4B79-A1B6-58B1-0DA4-5B1675BA047B}"/>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89" name="Google Shape;642;p33">
              <a:extLst>
                <a:ext uri="{FF2B5EF4-FFF2-40B4-BE49-F238E27FC236}">
                  <a16:creationId xmlns:a16="http://schemas.microsoft.com/office/drawing/2014/main" id="{ECAA109D-6C43-6B28-B8CC-FB070BA8807A}"/>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90" name="Google Shape;643;p33">
              <a:extLst>
                <a:ext uri="{FF2B5EF4-FFF2-40B4-BE49-F238E27FC236}">
                  <a16:creationId xmlns:a16="http://schemas.microsoft.com/office/drawing/2014/main" id="{F00FCC55-D796-5866-BEDD-7FD84BD90A27}"/>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91" name="Google Shape;644;p33">
              <a:extLst>
                <a:ext uri="{FF2B5EF4-FFF2-40B4-BE49-F238E27FC236}">
                  <a16:creationId xmlns:a16="http://schemas.microsoft.com/office/drawing/2014/main" id="{5EE27F21-48AA-2E6F-2E21-407FA5B96E30}"/>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92" name="Google Shape;645;p33">
              <a:extLst>
                <a:ext uri="{FF2B5EF4-FFF2-40B4-BE49-F238E27FC236}">
                  <a16:creationId xmlns:a16="http://schemas.microsoft.com/office/drawing/2014/main" id="{136A404F-5BEE-912A-C085-F04B1A5BFFBA}"/>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
        <p:nvSpPr>
          <p:cNvPr id="564" name="Rectangle 563">
            <a:extLst>
              <a:ext uri="{FF2B5EF4-FFF2-40B4-BE49-F238E27FC236}">
                <a16:creationId xmlns:a16="http://schemas.microsoft.com/office/drawing/2014/main" id="{3165B008-FF6E-F233-B49C-C0C7B7F0023B}"/>
              </a:ext>
            </a:extLst>
          </p:cNvPr>
          <p:cNvSpPr/>
          <p:nvPr/>
        </p:nvSpPr>
        <p:spPr>
          <a:xfrm>
            <a:off x="5407819" y="6607968"/>
            <a:ext cx="1376362" cy="6691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F6AC5F91-204F-2DB3-DA89-745F3A0CD7B7}"/>
              </a:ext>
            </a:extLst>
          </p:cNvPr>
          <p:cNvGrpSpPr/>
          <p:nvPr/>
        </p:nvGrpSpPr>
        <p:grpSpPr>
          <a:xfrm>
            <a:off x="-18288" y="0"/>
            <a:ext cx="11030502" cy="28906968"/>
            <a:chOff x="325656" y="-18003"/>
            <a:chExt cx="11030502" cy="28906968"/>
          </a:xfrm>
        </p:grpSpPr>
        <p:grpSp>
          <p:nvGrpSpPr>
            <p:cNvPr id="3" name="Group 2">
              <a:extLst>
                <a:ext uri="{FF2B5EF4-FFF2-40B4-BE49-F238E27FC236}">
                  <a16:creationId xmlns:a16="http://schemas.microsoft.com/office/drawing/2014/main" id="{ACEDF4F3-2036-4552-7EFB-24B060283191}"/>
                </a:ext>
              </a:extLst>
            </p:cNvPr>
            <p:cNvGrpSpPr/>
            <p:nvPr/>
          </p:nvGrpSpPr>
          <p:grpSpPr>
            <a:xfrm>
              <a:off x="343662" y="-18003"/>
              <a:ext cx="11012496" cy="13681394"/>
              <a:chOff x="343662" y="-18003"/>
              <a:chExt cx="11012496" cy="13681394"/>
            </a:xfrm>
          </p:grpSpPr>
          <p:grpSp>
            <p:nvGrpSpPr>
              <p:cNvPr id="574" name="Group 573">
                <a:extLst>
                  <a:ext uri="{FF2B5EF4-FFF2-40B4-BE49-F238E27FC236}">
                    <a16:creationId xmlns:a16="http://schemas.microsoft.com/office/drawing/2014/main" id="{1AA86149-798B-C2A4-E303-3C7C99BCE7C6}"/>
                  </a:ext>
                </a:extLst>
              </p:cNvPr>
              <p:cNvGrpSpPr/>
              <p:nvPr/>
            </p:nvGrpSpPr>
            <p:grpSpPr>
              <a:xfrm>
                <a:off x="343662" y="-18003"/>
                <a:ext cx="11012496" cy="6144683"/>
                <a:chOff x="343662" y="-18003"/>
                <a:chExt cx="11012496" cy="6144683"/>
              </a:xfrm>
            </p:grpSpPr>
            <p:grpSp>
              <p:nvGrpSpPr>
                <p:cNvPr id="579" name="Google Shape;646;p33">
                  <a:extLst>
                    <a:ext uri="{FF2B5EF4-FFF2-40B4-BE49-F238E27FC236}">
                      <a16:creationId xmlns:a16="http://schemas.microsoft.com/office/drawing/2014/main" id="{A98BBF0A-7C6A-81DC-349A-216431996926}"/>
                    </a:ext>
                  </a:extLst>
                </p:cNvPr>
                <p:cNvGrpSpPr/>
                <p:nvPr/>
              </p:nvGrpSpPr>
              <p:grpSpPr>
                <a:xfrm rot="16200000" flipH="1">
                  <a:off x="-222794" y="548513"/>
                  <a:ext cx="2265951" cy="1132920"/>
                  <a:chOff x="3529938" y="261475"/>
                  <a:chExt cx="1699463" cy="849690"/>
                </a:xfrm>
              </p:grpSpPr>
              <p:sp>
                <p:nvSpPr>
                  <p:cNvPr id="603" name="Google Shape;647;p33">
                    <a:extLst>
                      <a:ext uri="{FF2B5EF4-FFF2-40B4-BE49-F238E27FC236}">
                        <a16:creationId xmlns:a16="http://schemas.microsoft.com/office/drawing/2014/main" id="{D128383B-C120-3780-B17C-E194857EB430}"/>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4" name="Google Shape;648;p33">
                    <a:extLst>
                      <a:ext uri="{FF2B5EF4-FFF2-40B4-BE49-F238E27FC236}">
                        <a16:creationId xmlns:a16="http://schemas.microsoft.com/office/drawing/2014/main" id="{12C89A9E-A068-C7B3-5456-3784AC47D41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5" name="Google Shape;649;p33">
                    <a:extLst>
                      <a:ext uri="{FF2B5EF4-FFF2-40B4-BE49-F238E27FC236}">
                        <a16:creationId xmlns:a16="http://schemas.microsoft.com/office/drawing/2014/main" id="{2A05F8D5-8C7F-E846-ECA8-7788A34E237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6" name="Google Shape;650;p33">
                    <a:extLst>
                      <a:ext uri="{FF2B5EF4-FFF2-40B4-BE49-F238E27FC236}">
                        <a16:creationId xmlns:a16="http://schemas.microsoft.com/office/drawing/2014/main" id="{C657BBDB-6FDB-79EF-E58E-5E7DEC40418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7" name="Google Shape;651;p33">
                    <a:extLst>
                      <a:ext uri="{FF2B5EF4-FFF2-40B4-BE49-F238E27FC236}">
                        <a16:creationId xmlns:a16="http://schemas.microsoft.com/office/drawing/2014/main" id="{01EFC498-CB44-2177-A8C1-2463C65F362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8" name="Google Shape;652;p33">
                    <a:extLst>
                      <a:ext uri="{FF2B5EF4-FFF2-40B4-BE49-F238E27FC236}">
                        <a16:creationId xmlns:a16="http://schemas.microsoft.com/office/drawing/2014/main" id="{F00C38C2-E679-24B1-2BD8-89FFE3A4F3D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9" name="Google Shape;653;p33">
                    <a:extLst>
                      <a:ext uri="{FF2B5EF4-FFF2-40B4-BE49-F238E27FC236}">
                        <a16:creationId xmlns:a16="http://schemas.microsoft.com/office/drawing/2014/main" id="{9E182215-1D1D-5675-6A86-7354FB3EA64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0" name="Google Shape;654;p33">
                    <a:extLst>
                      <a:ext uri="{FF2B5EF4-FFF2-40B4-BE49-F238E27FC236}">
                        <a16:creationId xmlns:a16="http://schemas.microsoft.com/office/drawing/2014/main" id="{E1747606-72C1-8501-20D6-D40D9F78C53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0" name="Google Shape;655;p33">
                  <a:extLst>
                    <a:ext uri="{FF2B5EF4-FFF2-40B4-BE49-F238E27FC236}">
                      <a16:creationId xmlns:a16="http://schemas.microsoft.com/office/drawing/2014/main" id="{E97B0D60-8094-A61F-ED03-5B3852B7CE1F}"/>
                    </a:ext>
                  </a:extLst>
                </p:cNvPr>
                <p:cNvGrpSpPr/>
                <p:nvPr/>
              </p:nvGrpSpPr>
              <p:grpSpPr>
                <a:xfrm>
                  <a:off x="10909569" y="1371918"/>
                  <a:ext cx="446589" cy="813467"/>
                  <a:chOff x="376650" y="567400"/>
                  <a:chExt cx="334942" cy="610100"/>
                </a:xfrm>
              </p:grpSpPr>
              <p:sp>
                <p:nvSpPr>
                  <p:cNvPr id="597" name="Google Shape;656;p33">
                    <a:extLst>
                      <a:ext uri="{FF2B5EF4-FFF2-40B4-BE49-F238E27FC236}">
                        <a16:creationId xmlns:a16="http://schemas.microsoft.com/office/drawing/2014/main" id="{69D9DD2E-35EB-4976-A815-C5D57206CCE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8" name="Google Shape;657;p33">
                    <a:extLst>
                      <a:ext uri="{FF2B5EF4-FFF2-40B4-BE49-F238E27FC236}">
                        <a16:creationId xmlns:a16="http://schemas.microsoft.com/office/drawing/2014/main" id="{FC5F89EC-54D4-DFEE-25E3-9E455BAC0B9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9" name="Google Shape;658;p33">
                    <a:extLst>
                      <a:ext uri="{FF2B5EF4-FFF2-40B4-BE49-F238E27FC236}">
                        <a16:creationId xmlns:a16="http://schemas.microsoft.com/office/drawing/2014/main" id="{47439226-5564-D383-CF80-3FD7F430C98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0" name="Google Shape;659;p33">
                    <a:extLst>
                      <a:ext uri="{FF2B5EF4-FFF2-40B4-BE49-F238E27FC236}">
                        <a16:creationId xmlns:a16="http://schemas.microsoft.com/office/drawing/2014/main" id="{A758D46F-928A-5C28-3A3C-198A9381E2EB}"/>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1" name="Google Shape;660;p33">
                    <a:extLst>
                      <a:ext uri="{FF2B5EF4-FFF2-40B4-BE49-F238E27FC236}">
                        <a16:creationId xmlns:a16="http://schemas.microsoft.com/office/drawing/2014/main" id="{E6669C70-8C8F-0E6A-4EF0-FD71AFB5D84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2" name="Google Shape;661;p33">
                    <a:extLst>
                      <a:ext uri="{FF2B5EF4-FFF2-40B4-BE49-F238E27FC236}">
                        <a16:creationId xmlns:a16="http://schemas.microsoft.com/office/drawing/2014/main" id="{52BD5B03-28A4-ADE0-6360-4A9C6C42E44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1" name="Google Shape;646;p33">
                  <a:extLst>
                    <a:ext uri="{FF2B5EF4-FFF2-40B4-BE49-F238E27FC236}">
                      <a16:creationId xmlns:a16="http://schemas.microsoft.com/office/drawing/2014/main" id="{9017583F-1718-3DD6-4E56-947212772744}"/>
                    </a:ext>
                  </a:extLst>
                </p:cNvPr>
                <p:cNvGrpSpPr/>
                <p:nvPr/>
              </p:nvGrpSpPr>
              <p:grpSpPr>
                <a:xfrm rot="16200000" flipH="1">
                  <a:off x="-222854" y="4427245"/>
                  <a:ext cx="2265951" cy="1132920"/>
                  <a:chOff x="3529938" y="261475"/>
                  <a:chExt cx="1699463" cy="849690"/>
                </a:xfrm>
              </p:grpSpPr>
              <p:sp>
                <p:nvSpPr>
                  <p:cNvPr id="589" name="Google Shape;647;p33">
                    <a:extLst>
                      <a:ext uri="{FF2B5EF4-FFF2-40B4-BE49-F238E27FC236}">
                        <a16:creationId xmlns:a16="http://schemas.microsoft.com/office/drawing/2014/main" id="{651D654D-D2AA-A6EA-0E6B-A3828E592DB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0" name="Google Shape;648;p33">
                    <a:extLst>
                      <a:ext uri="{FF2B5EF4-FFF2-40B4-BE49-F238E27FC236}">
                        <a16:creationId xmlns:a16="http://schemas.microsoft.com/office/drawing/2014/main" id="{66A75722-1363-DE00-F7A5-A687FBA340C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1" name="Google Shape;649;p33">
                    <a:extLst>
                      <a:ext uri="{FF2B5EF4-FFF2-40B4-BE49-F238E27FC236}">
                        <a16:creationId xmlns:a16="http://schemas.microsoft.com/office/drawing/2014/main" id="{B16063D9-0B57-BDB6-5C0D-3E82BF3CFD5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2" name="Google Shape;650;p33">
                    <a:extLst>
                      <a:ext uri="{FF2B5EF4-FFF2-40B4-BE49-F238E27FC236}">
                        <a16:creationId xmlns:a16="http://schemas.microsoft.com/office/drawing/2014/main" id="{DCABE90D-F44E-C822-7A92-BD795F439BF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3" name="Google Shape;651;p33">
                    <a:extLst>
                      <a:ext uri="{FF2B5EF4-FFF2-40B4-BE49-F238E27FC236}">
                        <a16:creationId xmlns:a16="http://schemas.microsoft.com/office/drawing/2014/main" id="{E3A910D8-4F95-9117-B621-4EADBFCF42C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4" name="Google Shape;652;p33">
                    <a:extLst>
                      <a:ext uri="{FF2B5EF4-FFF2-40B4-BE49-F238E27FC236}">
                        <a16:creationId xmlns:a16="http://schemas.microsoft.com/office/drawing/2014/main" id="{68A6BA7F-58BF-15D7-1E53-C1E9420367F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5" name="Google Shape;653;p33">
                    <a:extLst>
                      <a:ext uri="{FF2B5EF4-FFF2-40B4-BE49-F238E27FC236}">
                        <a16:creationId xmlns:a16="http://schemas.microsoft.com/office/drawing/2014/main" id="{657B6858-90FF-9EEB-6CFB-967B35A2ADF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6" name="Google Shape;654;p33">
                    <a:extLst>
                      <a:ext uri="{FF2B5EF4-FFF2-40B4-BE49-F238E27FC236}">
                        <a16:creationId xmlns:a16="http://schemas.microsoft.com/office/drawing/2014/main" id="{A953F4E4-C8EE-5114-8B08-D3C7FB508A8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2" name="Google Shape;655;p33">
                  <a:extLst>
                    <a:ext uri="{FF2B5EF4-FFF2-40B4-BE49-F238E27FC236}">
                      <a16:creationId xmlns:a16="http://schemas.microsoft.com/office/drawing/2014/main" id="{81300D7A-2BD6-906A-D423-C0703A8B4075}"/>
                    </a:ext>
                  </a:extLst>
                </p:cNvPr>
                <p:cNvGrpSpPr/>
                <p:nvPr/>
              </p:nvGrpSpPr>
              <p:grpSpPr>
                <a:xfrm>
                  <a:off x="10835169" y="5276963"/>
                  <a:ext cx="446589" cy="813467"/>
                  <a:chOff x="376650" y="567400"/>
                  <a:chExt cx="334942" cy="610100"/>
                </a:xfrm>
              </p:grpSpPr>
              <p:sp>
                <p:nvSpPr>
                  <p:cNvPr id="583" name="Google Shape;656;p33">
                    <a:extLst>
                      <a:ext uri="{FF2B5EF4-FFF2-40B4-BE49-F238E27FC236}">
                        <a16:creationId xmlns:a16="http://schemas.microsoft.com/office/drawing/2014/main" id="{C474979F-CDEF-26FC-38ED-4CB5E5E2B21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4" name="Google Shape;657;p33">
                    <a:extLst>
                      <a:ext uri="{FF2B5EF4-FFF2-40B4-BE49-F238E27FC236}">
                        <a16:creationId xmlns:a16="http://schemas.microsoft.com/office/drawing/2014/main" id="{B5EB07A9-E86A-B058-4B84-34CB5FF31E5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5" name="Google Shape;658;p33">
                    <a:extLst>
                      <a:ext uri="{FF2B5EF4-FFF2-40B4-BE49-F238E27FC236}">
                        <a16:creationId xmlns:a16="http://schemas.microsoft.com/office/drawing/2014/main" id="{B21E27AE-6FAB-7624-338C-25F0A2795F0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6" name="Google Shape;659;p33">
                    <a:extLst>
                      <a:ext uri="{FF2B5EF4-FFF2-40B4-BE49-F238E27FC236}">
                        <a16:creationId xmlns:a16="http://schemas.microsoft.com/office/drawing/2014/main" id="{099ADF3A-3CBA-4D8B-0B48-3113D5EF563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7" name="Google Shape;660;p33">
                    <a:extLst>
                      <a:ext uri="{FF2B5EF4-FFF2-40B4-BE49-F238E27FC236}">
                        <a16:creationId xmlns:a16="http://schemas.microsoft.com/office/drawing/2014/main" id="{B070C3DB-9041-5153-AFDE-B0E0C488727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8" name="Google Shape;661;p33">
                    <a:extLst>
                      <a:ext uri="{FF2B5EF4-FFF2-40B4-BE49-F238E27FC236}">
                        <a16:creationId xmlns:a16="http://schemas.microsoft.com/office/drawing/2014/main" id="{EFA2C68E-7EDB-0A94-ABB8-2A08B736D91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575" name="Group 574">
                <a:extLst>
                  <a:ext uri="{FF2B5EF4-FFF2-40B4-BE49-F238E27FC236}">
                    <a16:creationId xmlns:a16="http://schemas.microsoft.com/office/drawing/2014/main" id="{210B90BB-65C1-11A6-A0D3-FC107B91156E}"/>
                  </a:ext>
                </a:extLst>
              </p:cNvPr>
              <p:cNvGrpSpPr/>
              <p:nvPr/>
            </p:nvGrpSpPr>
            <p:grpSpPr>
              <a:xfrm>
                <a:off x="343662" y="7518708"/>
                <a:ext cx="11012496" cy="6144683"/>
                <a:chOff x="343662" y="-18003"/>
                <a:chExt cx="11012496" cy="6144683"/>
              </a:xfrm>
            </p:grpSpPr>
            <p:grpSp>
              <p:nvGrpSpPr>
                <p:cNvPr id="256" name="Google Shape;646;p33">
                  <a:extLst>
                    <a:ext uri="{FF2B5EF4-FFF2-40B4-BE49-F238E27FC236}">
                      <a16:creationId xmlns:a16="http://schemas.microsoft.com/office/drawing/2014/main" id="{180BB1D9-F9DF-813E-93B4-20702B175D2E}"/>
                    </a:ext>
                  </a:extLst>
                </p:cNvPr>
                <p:cNvGrpSpPr/>
                <p:nvPr/>
              </p:nvGrpSpPr>
              <p:grpSpPr>
                <a:xfrm rot="16200000" flipH="1">
                  <a:off x="-222794" y="548513"/>
                  <a:ext cx="2265951" cy="1132920"/>
                  <a:chOff x="3529938" y="261475"/>
                  <a:chExt cx="1699463" cy="849690"/>
                </a:xfrm>
              </p:grpSpPr>
              <p:sp>
                <p:nvSpPr>
                  <p:cNvPr id="280" name="Google Shape;647;p33">
                    <a:extLst>
                      <a:ext uri="{FF2B5EF4-FFF2-40B4-BE49-F238E27FC236}">
                        <a16:creationId xmlns:a16="http://schemas.microsoft.com/office/drawing/2014/main" id="{83DB2EA1-B4F4-484A-275F-B1C86FE654C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1" name="Google Shape;648;p33">
                    <a:extLst>
                      <a:ext uri="{FF2B5EF4-FFF2-40B4-BE49-F238E27FC236}">
                        <a16:creationId xmlns:a16="http://schemas.microsoft.com/office/drawing/2014/main" id="{408614C9-4F1B-15BE-E19E-4FA73F26AFB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2" name="Google Shape;649;p33">
                    <a:extLst>
                      <a:ext uri="{FF2B5EF4-FFF2-40B4-BE49-F238E27FC236}">
                        <a16:creationId xmlns:a16="http://schemas.microsoft.com/office/drawing/2014/main" id="{4B9FF21B-BB59-F3D3-1CA0-1FE6F72CD6B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3" name="Google Shape;650;p33">
                    <a:extLst>
                      <a:ext uri="{FF2B5EF4-FFF2-40B4-BE49-F238E27FC236}">
                        <a16:creationId xmlns:a16="http://schemas.microsoft.com/office/drawing/2014/main" id="{15BA4202-9F2B-744B-27EB-8C87C2581E2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4" name="Google Shape;651;p33">
                    <a:extLst>
                      <a:ext uri="{FF2B5EF4-FFF2-40B4-BE49-F238E27FC236}">
                        <a16:creationId xmlns:a16="http://schemas.microsoft.com/office/drawing/2014/main" id="{841CBB63-2207-2925-9656-2AD0F1972AFC}"/>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6" name="Google Shape;652;p33">
                    <a:extLst>
                      <a:ext uri="{FF2B5EF4-FFF2-40B4-BE49-F238E27FC236}">
                        <a16:creationId xmlns:a16="http://schemas.microsoft.com/office/drawing/2014/main" id="{DFEE3228-836F-5A05-F1FD-1EDAC6BD829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7" name="Google Shape;653;p33">
                    <a:extLst>
                      <a:ext uri="{FF2B5EF4-FFF2-40B4-BE49-F238E27FC236}">
                        <a16:creationId xmlns:a16="http://schemas.microsoft.com/office/drawing/2014/main" id="{E3F34AE8-A22C-2ACF-F321-C8DD55F3963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8" name="Google Shape;654;p33">
                    <a:extLst>
                      <a:ext uri="{FF2B5EF4-FFF2-40B4-BE49-F238E27FC236}">
                        <a16:creationId xmlns:a16="http://schemas.microsoft.com/office/drawing/2014/main" id="{EE1B5193-61F1-D7A2-E9C5-9373F5B3A08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57" name="Google Shape;655;p33">
                  <a:extLst>
                    <a:ext uri="{FF2B5EF4-FFF2-40B4-BE49-F238E27FC236}">
                      <a16:creationId xmlns:a16="http://schemas.microsoft.com/office/drawing/2014/main" id="{248B36F5-914A-1018-3538-E58446C88340}"/>
                    </a:ext>
                  </a:extLst>
                </p:cNvPr>
                <p:cNvGrpSpPr/>
                <p:nvPr/>
              </p:nvGrpSpPr>
              <p:grpSpPr>
                <a:xfrm>
                  <a:off x="10909569" y="1371918"/>
                  <a:ext cx="446589" cy="813467"/>
                  <a:chOff x="376650" y="567400"/>
                  <a:chExt cx="334942" cy="610100"/>
                </a:xfrm>
              </p:grpSpPr>
              <p:sp>
                <p:nvSpPr>
                  <p:cNvPr id="274" name="Google Shape;656;p33">
                    <a:extLst>
                      <a:ext uri="{FF2B5EF4-FFF2-40B4-BE49-F238E27FC236}">
                        <a16:creationId xmlns:a16="http://schemas.microsoft.com/office/drawing/2014/main" id="{A4903094-9B9A-1684-7B31-988C3D00AAA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5" name="Google Shape;657;p33">
                    <a:extLst>
                      <a:ext uri="{FF2B5EF4-FFF2-40B4-BE49-F238E27FC236}">
                        <a16:creationId xmlns:a16="http://schemas.microsoft.com/office/drawing/2014/main" id="{A46A9E2F-6419-EE39-FAC6-9D8569AB890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6" name="Google Shape;658;p33">
                    <a:extLst>
                      <a:ext uri="{FF2B5EF4-FFF2-40B4-BE49-F238E27FC236}">
                        <a16:creationId xmlns:a16="http://schemas.microsoft.com/office/drawing/2014/main" id="{6DD81E3F-15CB-3BA3-828B-CA632660E73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7" name="Google Shape;659;p33">
                    <a:extLst>
                      <a:ext uri="{FF2B5EF4-FFF2-40B4-BE49-F238E27FC236}">
                        <a16:creationId xmlns:a16="http://schemas.microsoft.com/office/drawing/2014/main" id="{99CD1A3F-CEB6-93BA-7985-70473CC00D9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8" name="Google Shape;660;p33">
                    <a:extLst>
                      <a:ext uri="{FF2B5EF4-FFF2-40B4-BE49-F238E27FC236}">
                        <a16:creationId xmlns:a16="http://schemas.microsoft.com/office/drawing/2014/main" id="{406D615B-BA5C-BF64-05A0-95CB2E25247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9" name="Google Shape;661;p33">
                    <a:extLst>
                      <a:ext uri="{FF2B5EF4-FFF2-40B4-BE49-F238E27FC236}">
                        <a16:creationId xmlns:a16="http://schemas.microsoft.com/office/drawing/2014/main" id="{E72ACED7-3BB5-B54A-A862-346A99F2008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58" name="Google Shape;646;p33">
                  <a:extLst>
                    <a:ext uri="{FF2B5EF4-FFF2-40B4-BE49-F238E27FC236}">
                      <a16:creationId xmlns:a16="http://schemas.microsoft.com/office/drawing/2014/main" id="{EC4B7ADA-6668-7F75-45EF-99820B068C77}"/>
                    </a:ext>
                  </a:extLst>
                </p:cNvPr>
                <p:cNvGrpSpPr/>
                <p:nvPr/>
              </p:nvGrpSpPr>
              <p:grpSpPr>
                <a:xfrm rot="16200000" flipH="1">
                  <a:off x="-222854" y="4427245"/>
                  <a:ext cx="2265951" cy="1132920"/>
                  <a:chOff x="3529938" y="261475"/>
                  <a:chExt cx="1699463" cy="849690"/>
                </a:xfrm>
              </p:grpSpPr>
              <p:sp>
                <p:nvSpPr>
                  <p:cNvPr id="266" name="Google Shape;647;p33">
                    <a:extLst>
                      <a:ext uri="{FF2B5EF4-FFF2-40B4-BE49-F238E27FC236}">
                        <a16:creationId xmlns:a16="http://schemas.microsoft.com/office/drawing/2014/main" id="{5A18DFAA-4497-015F-B6FB-D17AB00DEE0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7" name="Google Shape;648;p33">
                    <a:extLst>
                      <a:ext uri="{FF2B5EF4-FFF2-40B4-BE49-F238E27FC236}">
                        <a16:creationId xmlns:a16="http://schemas.microsoft.com/office/drawing/2014/main" id="{D4EBE806-178C-2244-6800-B24783528559}"/>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8" name="Google Shape;649;p33">
                    <a:extLst>
                      <a:ext uri="{FF2B5EF4-FFF2-40B4-BE49-F238E27FC236}">
                        <a16:creationId xmlns:a16="http://schemas.microsoft.com/office/drawing/2014/main" id="{AC6BFC6A-351A-454B-A6CD-919BEB0DF3E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9" name="Google Shape;650;p33">
                    <a:extLst>
                      <a:ext uri="{FF2B5EF4-FFF2-40B4-BE49-F238E27FC236}">
                        <a16:creationId xmlns:a16="http://schemas.microsoft.com/office/drawing/2014/main" id="{CF374B04-3A7B-64AD-33DA-39E59971A10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0" name="Google Shape;651;p33">
                    <a:extLst>
                      <a:ext uri="{FF2B5EF4-FFF2-40B4-BE49-F238E27FC236}">
                        <a16:creationId xmlns:a16="http://schemas.microsoft.com/office/drawing/2014/main" id="{A72C03C4-4605-EBB5-26C5-2C84C7FE7FA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1" name="Google Shape;652;p33">
                    <a:extLst>
                      <a:ext uri="{FF2B5EF4-FFF2-40B4-BE49-F238E27FC236}">
                        <a16:creationId xmlns:a16="http://schemas.microsoft.com/office/drawing/2014/main" id="{12E4A15F-7E8E-589C-1C57-28E86AE8D6E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2" name="Google Shape;653;p33">
                    <a:extLst>
                      <a:ext uri="{FF2B5EF4-FFF2-40B4-BE49-F238E27FC236}">
                        <a16:creationId xmlns:a16="http://schemas.microsoft.com/office/drawing/2014/main" id="{D5DB7C01-AFE8-B946-462A-56697E83CA0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3" name="Google Shape;654;p33">
                    <a:extLst>
                      <a:ext uri="{FF2B5EF4-FFF2-40B4-BE49-F238E27FC236}">
                        <a16:creationId xmlns:a16="http://schemas.microsoft.com/office/drawing/2014/main" id="{E4C193C1-C071-0290-238B-1F9F7D8512E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59" name="Google Shape;655;p33">
                  <a:extLst>
                    <a:ext uri="{FF2B5EF4-FFF2-40B4-BE49-F238E27FC236}">
                      <a16:creationId xmlns:a16="http://schemas.microsoft.com/office/drawing/2014/main" id="{96FFDE66-0C68-9912-8E83-6BF7EA12E0CF}"/>
                    </a:ext>
                  </a:extLst>
                </p:cNvPr>
                <p:cNvGrpSpPr/>
                <p:nvPr/>
              </p:nvGrpSpPr>
              <p:grpSpPr>
                <a:xfrm>
                  <a:off x="10835169" y="5276963"/>
                  <a:ext cx="446589" cy="813467"/>
                  <a:chOff x="376650" y="567400"/>
                  <a:chExt cx="334942" cy="610100"/>
                </a:xfrm>
              </p:grpSpPr>
              <p:sp>
                <p:nvSpPr>
                  <p:cNvPr id="260" name="Google Shape;656;p33">
                    <a:extLst>
                      <a:ext uri="{FF2B5EF4-FFF2-40B4-BE49-F238E27FC236}">
                        <a16:creationId xmlns:a16="http://schemas.microsoft.com/office/drawing/2014/main" id="{65C673C9-9337-585F-08E3-C9ECC100752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1" name="Google Shape;657;p33">
                    <a:extLst>
                      <a:ext uri="{FF2B5EF4-FFF2-40B4-BE49-F238E27FC236}">
                        <a16:creationId xmlns:a16="http://schemas.microsoft.com/office/drawing/2014/main" id="{2A3808B2-C952-AEE6-86B2-4B1F8C9B7BC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2" name="Google Shape;658;p33">
                    <a:extLst>
                      <a:ext uri="{FF2B5EF4-FFF2-40B4-BE49-F238E27FC236}">
                        <a16:creationId xmlns:a16="http://schemas.microsoft.com/office/drawing/2014/main" id="{4041B1DE-044D-5ED1-E9F8-0DFA4A2E628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3" name="Google Shape;659;p33">
                    <a:extLst>
                      <a:ext uri="{FF2B5EF4-FFF2-40B4-BE49-F238E27FC236}">
                        <a16:creationId xmlns:a16="http://schemas.microsoft.com/office/drawing/2014/main" id="{C8F9BE4F-348B-FB8D-0E64-F675E3738667}"/>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4" name="Google Shape;660;p33">
                    <a:extLst>
                      <a:ext uri="{FF2B5EF4-FFF2-40B4-BE49-F238E27FC236}">
                        <a16:creationId xmlns:a16="http://schemas.microsoft.com/office/drawing/2014/main" id="{99206A6D-A290-32EB-F67C-022F547BDF5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5" name="Google Shape;661;p33">
                    <a:extLst>
                      <a:ext uri="{FF2B5EF4-FFF2-40B4-BE49-F238E27FC236}">
                        <a16:creationId xmlns:a16="http://schemas.microsoft.com/office/drawing/2014/main" id="{80B263C6-2C10-87F0-4D1C-681C62D17B3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6" name="Group 5">
              <a:extLst>
                <a:ext uri="{FF2B5EF4-FFF2-40B4-BE49-F238E27FC236}">
                  <a16:creationId xmlns:a16="http://schemas.microsoft.com/office/drawing/2014/main" id="{FAF3386C-C8F5-DD0D-EEE4-A2C26DFA3405}"/>
                </a:ext>
              </a:extLst>
            </p:cNvPr>
            <p:cNvGrpSpPr/>
            <p:nvPr/>
          </p:nvGrpSpPr>
          <p:grpSpPr>
            <a:xfrm>
              <a:off x="325656" y="15207571"/>
              <a:ext cx="11012496" cy="13681394"/>
              <a:chOff x="343662" y="-18003"/>
              <a:chExt cx="11012496" cy="13681394"/>
            </a:xfrm>
          </p:grpSpPr>
          <p:grpSp>
            <p:nvGrpSpPr>
              <p:cNvPr id="7" name="Group 6">
                <a:extLst>
                  <a:ext uri="{FF2B5EF4-FFF2-40B4-BE49-F238E27FC236}">
                    <a16:creationId xmlns:a16="http://schemas.microsoft.com/office/drawing/2014/main" id="{4D97F60F-2DBF-9B0D-3EE1-397B3955FF3E}"/>
                  </a:ext>
                </a:extLst>
              </p:cNvPr>
              <p:cNvGrpSpPr/>
              <p:nvPr/>
            </p:nvGrpSpPr>
            <p:grpSpPr>
              <a:xfrm>
                <a:off x="343662" y="-18003"/>
                <a:ext cx="11012496" cy="6144683"/>
                <a:chOff x="343662" y="-18003"/>
                <a:chExt cx="11012496" cy="6144683"/>
              </a:xfrm>
            </p:grpSpPr>
            <p:grpSp>
              <p:nvGrpSpPr>
                <p:cNvPr id="41" name="Google Shape;646;p33">
                  <a:extLst>
                    <a:ext uri="{FF2B5EF4-FFF2-40B4-BE49-F238E27FC236}">
                      <a16:creationId xmlns:a16="http://schemas.microsoft.com/office/drawing/2014/main" id="{E61C857A-D4AA-F6D0-05F1-45B49CC31FF9}"/>
                    </a:ext>
                  </a:extLst>
                </p:cNvPr>
                <p:cNvGrpSpPr/>
                <p:nvPr/>
              </p:nvGrpSpPr>
              <p:grpSpPr>
                <a:xfrm rot="16200000" flipH="1">
                  <a:off x="-222794" y="548513"/>
                  <a:ext cx="2265951" cy="1132920"/>
                  <a:chOff x="3529938" y="261475"/>
                  <a:chExt cx="1699463" cy="849690"/>
                </a:xfrm>
              </p:grpSpPr>
              <p:sp>
                <p:nvSpPr>
                  <p:cNvPr id="566" name="Google Shape;647;p33">
                    <a:extLst>
                      <a:ext uri="{FF2B5EF4-FFF2-40B4-BE49-F238E27FC236}">
                        <a16:creationId xmlns:a16="http://schemas.microsoft.com/office/drawing/2014/main" id="{E59526A2-58C1-928C-B639-F0737ECCBA8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7" name="Google Shape;648;p33">
                    <a:extLst>
                      <a:ext uri="{FF2B5EF4-FFF2-40B4-BE49-F238E27FC236}">
                        <a16:creationId xmlns:a16="http://schemas.microsoft.com/office/drawing/2014/main" id="{54FBF433-7615-E3D8-DBA3-444558E1D87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8" name="Google Shape;649;p33">
                    <a:extLst>
                      <a:ext uri="{FF2B5EF4-FFF2-40B4-BE49-F238E27FC236}">
                        <a16:creationId xmlns:a16="http://schemas.microsoft.com/office/drawing/2014/main" id="{F79E672C-6614-7236-4A6C-B156B7D1D8A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9" name="Google Shape;650;p33">
                    <a:extLst>
                      <a:ext uri="{FF2B5EF4-FFF2-40B4-BE49-F238E27FC236}">
                        <a16:creationId xmlns:a16="http://schemas.microsoft.com/office/drawing/2014/main" id="{1A8E12D2-FFDF-05DA-3A4A-154FCE183DF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0" name="Google Shape;651;p33">
                    <a:extLst>
                      <a:ext uri="{FF2B5EF4-FFF2-40B4-BE49-F238E27FC236}">
                        <a16:creationId xmlns:a16="http://schemas.microsoft.com/office/drawing/2014/main" id="{A4F39D3A-77DF-1370-B806-159B78EA4F5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1" name="Google Shape;652;p33">
                    <a:extLst>
                      <a:ext uri="{FF2B5EF4-FFF2-40B4-BE49-F238E27FC236}">
                        <a16:creationId xmlns:a16="http://schemas.microsoft.com/office/drawing/2014/main" id="{617F851B-0588-091F-3137-700E61F0DE3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2" name="Google Shape;653;p33">
                    <a:extLst>
                      <a:ext uri="{FF2B5EF4-FFF2-40B4-BE49-F238E27FC236}">
                        <a16:creationId xmlns:a16="http://schemas.microsoft.com/office/drawing/2014/main" id="{2079A8AF-FAC1-D9CF-A790-F263104586B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3" name="Google Shape;654;p33">
                    <a:extLst>
                      <a:ext uri="{FF2B5EF4-FFF2-40B4-BE49-F238E27FC236}">
                        <a16:creationId xmlns:a16="http://schemas.microsoft.com/office/drawing/2014/main" id="{C5F9B9DD-70A0-7822-DD2A-DBC618A43A6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2" name="Google Shape;655;p33">
                  <a:extLst>
                    <a:ext uri="{FF2B5EF4-FFF2-40B4-BE49-F238E27FC236}">
                      <a16:creationId xmlns:a16="http://schemas.microsoft.com/office/drawing/2014/main" id="{DCD6D51D-A491-0E11-960A-161BF99F27C8}"/>
                    </a:ext>
                  </a:extLst>
                </p:cNvPr>
                <p:cNvGrpSpPr/>
                <p:nvPr/>
              </p:nvGrpSpPr>
              <p:grpSpPr>
                <a:xfrm>
                  <a:off x="10909569" y="1371918"/>
                  <a:ext cx="446589" cy="813467"/>
                  <a:chOff x="376650" y="567400"/>
                  <a:chExt cx="334942" cy="610100"/>
                </a:xfrm>
              </p:grpSpPr>
              <p:sp>
                <p:nvSpPr>
                  <p:cNvPr id="59" name="Google Shape;656;p33">
                    <a:extLst>
                      <a:ext uri="{FF2B5EF4-FFF2-40B4-BE49-F238E27FC236}">
                        <a16:creationId xmlns:a16="http://schemas.microsoft.com/office/drawing/2014/main" id="{E5D3BC50-0D55-0BFF-151F-20D9A68904A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 name="Google Shape;657;p33">
                    <a:extLst>
                      <a:ext uri="{FF2B5EF4-FFF2-40B4-BE49-F238E27FC236}">
                        <a16:creationId xmlns:a16="http://schemas.microsoft.com/office/drawing/2014/main" id="{47C542F0-DBEE-1B79-5863-01531F553B2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 name="Google Shape;658;p33">
                    <a:extLst>
                      <a:ext uri="{FF2B5EF4-FFF2-40B4-BE49-F238E27FC236}">
                        <a16:creationId xmlns:a16="http://schemas.microsoft.com/office/drawing/2014/main" id="{81C8569B-0396-6F9F-A48F-622FDF58163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 name="Google Shape;659;p33">
                    <a:extLst>
                      <a:ext uri="{FF2B5EF4-FFF2-40B4-BE49-F238E27FC236}">
                        <a16:creationId xmlns:a16="http://schemas.microsoft.com/office/drawing/2014/main" id="{306965DD-F2E5-9CD2-E572-BD7284B7C32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 name="Google Shape;660;p33">
                    <a:extLst>
                      <a:ext uri="{FF2B5EF4-FFF2-40B4-BE49-F238E27FC236}">
                        <a16:creationId xmlns:a16="http://schemas.microsoft.com/office/drawing/2014/main" id="{8414AB04-D450-27A4-31F2-655EB390265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5" name="Google Shape;661;p33">
                    <a:extLst>
                      <a:ext uri="{FF2B5EF4-FFF2-40B4-BE49-F238E27FC236}">
                        <a16:creationId xmlns:a16="http://schemas.microsoft.com/office/drawing/2014/main" id="{70128791-4685-4659-13AE-0671FF614FB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3" name="Google Shape;646;p33">
                  <a:extLst>
                    <a:ext uri="{FF2B5EF4-FFF2-40B4-BE49-F238E27FC236}">
                      <a16:creationId xmlns:a16="http://schemas.microsoft.com/office/drawing/2014/main" id="{40C56A4D-C360-58D7-99A9-8E2B8CAD13FE}"/>
                    </a:ext>
                  </a:extLst>
                </p:cNvPr>
                <p:cNvGrpSpPr/>
                <p:nvPr/>
              </p:nvGrpSpPr>
              <p:grpSpPr>
                <a:xfrm rot="16200000" flipH="1">
                  <a:off x="-222854" y="4427245"/>
                  <a:ext cx="2265951" cy="1132920"/>
                  <a:chOff x="3529938" y="261475"/>
                  <a:chExt cx="1699463" cy="849690"/>
                </a:xfrm>
              </p:grpSpPr>
              <p:sp>
                <p:nvSpPr>
                  <p:cNvPr id="51" name="Google Shape;647;p33">
                    <a:extLst>
                      <a:ext uri="{FF2B5EF4-FFF2-40B4-BE49-F238E27FC236}">
                        <a16:creationId xmlns:a16="http://schemas.microsoft.com/office/drawing/2014/main" id="{D3CBB8E2-23F0-6608-DEA8-E355488752F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 name="Google Shape;648;p33">
                    <a:extLst>
                      <a:ext uri="{FF2B5EF4-FFF2-40B4-BE49-F238E27FC236}">
                        <a16:creationId xmlns:a16="http://schemas.microsoft.com/office/drawing/2014/main" id="{785D2A1E-7B47-8F0E-CF3C-57D6167124A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 name="Google Shape;649;p33">
                    <a:extLst>
                      <a:ext uri="{FF2B5EF4-FFF2-40B4-BE49-F238E27FC236}">
                        <a16:creationId xmlns:a16="http://schemas.microsoft.com/office/drawing/2014/main" id="{ADD96A3D-4754-08EA-1EF4-111072931CC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 name="Google Shape;650;p33">
                    <a:extLst>
                      <a:ext uri="{FF2B5EF4-FFF2-40B4-BE49-F238E27FC236}">
                        <a16:creationId xmlns:a16="http://schemas.microsoft.com/office/drawing/2014/main" id="{63E03D78-84C8-FE37-20BB-C79368E295D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 name="Google Shape;651;p33">
                    <a:extLst>
                      <a:ext uri="{FF2B5EF4-FFF2-40B4-BE49-F238E27FC236}">
                        <a16:creationId xmlns:a16="http://schemas.microsoft.com/office/drawing/2014/main" id="{2FC2CBC3-65F4-EA52-8767-36920D7C60A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 name="Google Shape;652;p33">
                    <a:extLst>
                      <a:ext uri="{FF2B5EF4-FFF2-40B4-BE49-F238E27FC236}">
                        <a16:creationId xmlns:a16="http://schemas.microsoft.com/office/drawing/2014/main" id="{A54E34B6-960D-3971-DCB6-119AC68D718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 name="Google Shape;653;p33">
                    <a:extLst>
                      <a:ext uri="{FF2B5EF4-FFF2-40B4-BE49-F238E27FC236}">
                        <a16:creationId xmlns:a16="http://schemas.microsoft.com/office/drawing/2014/main" id="{81DA7342-3DBE-8EF7-1B32-1A0FA38A39C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 name="Google Shape;654;p33">
                    <a:extLst>
                      <a:ext uri="{FF2B5EF4-FFF2-40B4-BE49-F238E27FC236}">
                        <a16:creationId xmlns:a16="http://schemas.microsoft.com/office/drawing/2014/main" id="{3403946A-77CE-01F8-A2D1-91588ADDDAB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 name="Google Shape;655;p33">
                  <a:extLst>
                    <a:ext uri="{FF2B5EF4-FFF2-40B4-BE49-F238E27FC236}">
                      <a16:creationId xmlns:a16="http://schemas.microsoft.com/office/drawing/2014/main" id="{C6332D3E-DE12-8FC5-BE28-CC3B458FC523}"/>
                    </a:ext>
                  </a:extLst>
                </p:cNvPr>
                <p:cNvGrpSpPr/>
                <p:nvPr/>
              </p:nvGrpSpPr>
              <p:grpSpPr>
                <a:xfrm>
                  <a:off x="10835169" y="5276963"/>
                  <a:ext cx="446589" cy="813467"/>
                  <a:chOff x="376650" y="567400"/>
                  <a:chExt cx="334942" cy="610100"/>
                </a:xfrm>
              </p:grpSpPr>
              <p:sp>
                <p:nvSpPr>
                  <p:cNvPr id="45" name="Google Shape;656;p33">
                    <a:extLst>
                      <a:ext uri="{FF2B5EF4-FFF2-40B4-BE49-F238E27FC236}">
                        <a16:creationId xmlns:a16="http://schemas.microsoft.com/office/drawing/2014/main" id="{44EBC6D3-9DD4-44D2-5B8C-2E115E8B256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 name="Google Shape;657;p33">
                    <a:extLst>
                      <a:ext uri="{FF2B5EF4-FFF2-40B4-BE49-F238E27FC236}">
                        <a16:creationId xmlns:a16="http://schemas.microsoft.com/office/drawing/2014/main" id="{16B442FE-2E4F-928D-6334-876584C5CCF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 name="Google Shape;658;p33">
                    <a:extLst>
                      <a:ext uri="{FF2B5EF4-FFF2-40B4-BE49-F238E27FC236}">
                        <a16:creationId xmlns:a16="http://schemas.microsoft.com/office/drawing/2014/main" id="{37162F1B-5B78-400B-53EB-FFC6E26A4CD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 name="Google Shape;659;p33">
                    <a:extLst>
                      <a:ext uri="{FF2B5EF4-FFF2-40B4-BE49-F238E27FC236}">
                        <a16:creationId xmlns:a16="http://schemas.microsoft.com/office/drawing/2014/main" id="{C48F51B2-52D4-3F65-307B-1CD9C9B7528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 name="Google Shape;660;p33">
                    <a:extLst>
                      <a:ext uri="{FF2B5EF4-FFF2-40B4-BE49-F238E27FC236}">
                        <a16:creationId xmlns:a16="http://schemas.microsoft.com/office/drawing/2014/main" id="{815E566C-24F2-9F6B-7338-AAF7250C1F4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 name="Google Shape;661;p33">
                    <a:extLst>
                      <a:ext uri="{FF2B5EF4-FFF2-40B4-BE49-F238E27FC236}">
                        <a16:creationId xmlns:a16="http://schemas.microsoft.com/office/drawing/2014/main" id="{47F713CF-7870-4598-C838-7C676F5D117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8" name="Group 7">
                <a:extLst>
                  <a:ext uri="{FF2B5EF4-FFF2-40B4-BE49-F238E27FC236}">
                    <a16:creationId xmlns:a16="http://schemas.microsoft.com/office/drawing/2014/main" id="{DEB3B244-CCD0-F734-4AD4-7078F5F50963}"/>
                  </a:ext>
                </a:extLst>
              </p:cNvPr>
              <p:cNvGrpSpPr/>
              <p:nvPr/>
            </p:nvGrpSpPr>
            <p:grpSpPr>
              <a:xfrm>
                <a:off x="343662" y="7518708"/>
                <a:ext cx="11012496" cy="6144683"/>
                <a:chOff x="343662" y="-18003"/>
                <a:chExt cx="11012496" cy="6144683"/>
              </a:xfrm>
            </p:grpSpPr>
            <p:grpSp>
              <p:nvGrpSpPr>
                <p:cNvPr id="9" name="Google Shape;646;p33">
                  <a:extLst>
                    <a:ext uri="{FF2B5EF4-FFF2-40B4-BE49-F238E27FC236}">
                      <a16:creationId xmlns:a16="http://schemas.microsoft.com/office/drawing/2014/main" id="{5255B79D-E43E-D0C4-DD29-2B074153CCA8}"/>
                    </a:ext>
                  </a:extLst>
                </p:cNvPr>
                <p:cNvGrpSpPr/>
                <p:nvPr/>
              </p:nvGrpSpPr>
              <p:grpSpPr>
                <a:xfrm rot="16200000" flipH="1">
                  <a:off x="-222794" y="548513"/>
                  <a:ext cx="2265951" cy="1132920"/>
                  <a:chOff x="3529938" y="261475"/>
                  <a:chExt cx="1699463" cy="849690"/>
                </a:xfrm>
              </p:grpSpPr>
              <p:sp>
                <p:nvSpPr>
                  <p:cNvPr id="33" name="Google Shape;647;p33">
                    <a:extLst>
                      <a:ext uri="{FF2B5EF4-FFF2-40B4-BE49-F238E27FC236}">
                        <a16:creationId xmlns:a16="http://schemas.microsoft.com/office/drawing/2014/main" id="{5A27FC24-3959-402F-B30D-AD6504EC326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 name="Google Shape;648;p33">
                    <a:extLst>
                      <a:ext uri="{FF2B5EF4-FFF2-40B4-BE49-F238E27FC236}">
                        <a16:creationId xmlns:a16="http://schemas.microsoft.com/office/drawing/2014/main" id="{EF8466BF-068B-0BB0-1442-D60498A0137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 name="Google Shape;649;p33">
                    <a:extLst>
                      <a:ext uri="{FF2B5EF4-FFF2-40B4-BE49-F238E27FC236}">
                        <a16:creationId xmlns:a16="http://schemas.microsoft.com/office/drawing/2014/main" id="{20A4F2BF-D02B-CBA8-39AF-B10E9102E14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 name="Google Shape;650;p33">
                    <a:extLst>
                      <a:ext uri="{FF2B5EF4-FFF2-40B4-BE49-F238E27FC236}">
                        <a16:creationId xmlns:a16="http://schemas.microsoft.com/office/drawing/2014/main" id="{015A36E1-32A8-00C9-90F2-C85C2275895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 name="Google Shape;651;p33">
                    <a:extLst>
                      <a:ext uri="{FF2B5EF4-FFF2-40B4-BE49-F238E27FC236}">
                        <a16:creationId xmlns:a16="http://schemas.microsoft.com/office/drawing/2014/main" id="{1808B711-DEC5-A36E-3E91-23E10677F5C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 name="Google Shape;652;p33">
                    <a:extLst>
                      <a:ext uri="{FF2B5EF4-FFF2-40B4-BE49-F238E27FC236}">
                        <a16:creationId xmlns:a16="http://schemas.microsoft.com/office/drawing/2014/main" id="{F92F5100-D1B8-BEA3-4233-FEF7C268ACC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 name="Google Shape;653;p33">
                    <a:extLst>
                      <a:ext uri="{FF2B5EF4-FFF2-40B4-BE49-F238E27FC236}">
                        <a16:creationId xmlns:a16="http://schemas.microsoft.com/office/drawing/2014/main" id="{D775EB55-9CDD-EC39-4FAD-7AFEE92DEA7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 name="Google Shape;654;p33">
                    <a:extLst>
                      <a:ext uri="{FF2B5EF4-FFF2-40B4-BE49-F238E27FC236}">
                        <a16:creationId xmlns:a16="http://schemas.microsoft.com/office/drawing/2014/main" id="{CD2681EB-13B6-0678-E90B-954324B60B9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0" name="Google Shape;655;p33">
                  <a:extLst>
                    <a:ext uri="{FF2B5EF4-FFF2-40B4-BE49-F238E27FC236}">
                      <a16:creationId xmlns:a16="http://schemas.microsoft.com/office/drawing/2014/main" id="{D7D7C756-5E7B-3C9B-6654-4020F937A02B}"/>
                    </a:ext>
                  </a:extLst>
                </p:cNvPr>
                <p:cNvGrpSpPr/>
                <p:nvPr/>
              </p:nvGrpSpPr>
              <p:grpSpPr>
                <a:xfrm>
                  <a:off x="10909569" y="1371918"/>
                  <a:ext cx="446589" cy="813467"/>
                  <a:chOff x="376650" y="567400"/>
                  <a:chExt cx="334942" cy="610100"/>
                </a:xfrm>
              </p:grpSpPr>
              <p:sp>
                <p:nvSpPr>
                  <p:cNvPr id="27" name="Google Shape;656;p33">
                    <a:extLst>
                      <a:ext uri="{FF2B5EF4-FFF2-40B4-BE49-F238E27FC236}">
                        <a16:creationId xmlns:a16="http://schemas.microsoft.com/office/drawing/2014/main" id="{5ADEF70F-20C1-41A4-7092-B03D00FD040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 name="Google Shape;657;p33">
                    <a:extLst>
                      <a:ext uri="{FF2B5EF4-FFF2-40B4-BE49-F238E27FC236}">
                        <a16:creationId xmlns:a16="http://schemas.microsoft.com/office/drawing/2014/main" id="{17BAFF30-A31C-C3B1-5FB2-D0F3D45BDB3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 name="Google Shape;658;p33">
                    <a:extLst>
                      <a:ext uri="{FF2B5EF4-FFF2-40B4-BE49-F238E27FC236}">
                        <a16:creationId xmlns:a16="http://schemas.microsoft.com/office/drawing/2014/main" id="{2B96A01F-7DBC-23DB-29E3-01C72F8F600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 name="Google Shape;659;p33">
                    <a:extLst>
                      <a:ext uri="{FF2B5EF4-FFF2-40B4-BE49-F238E27FC236}">
                        <a16:creationId xmlns:a16="http://schemas.microsoft.com/office/drawing/2014/main" id="{5F6D873B-92F0-645F-343C-57B9C1C07D3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 name="Google Shape;660;p33">
                    <a:extLst>
                      <a:ext uri="{FF2B5EF4-FFF2-40B4-BE49-F238E27FC236}">
                        <a16:creationId xmlns:a16="http://schemas.microsoft.com/office/drawing/2014/main" id="{DCAFB135-7BA7-31E9-F55B-B3BF7B7C7B6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 name="Google Shape;661;p33">
                    <a:extLst>
                      <a:ext uri="{FF2B5EF4-FFF2-40B4-BE49-F238E27FC236}">
                        <a16:creationId xmlns:a16="http://schemas.microsoft.com/office/drawing/2014/main" id="{99EA2AA3-3666-00EB-2899-0BBDF0B9B85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1" name="Google Shape;646;p33">
                  <a:extLst>
                    <a:ext uri="{FF2B5EF4-FFF2-40B4-BE49-F238E27FC236}">
                      <a16:creationId xmlns:a16="http://schemas.microsoft.com/office/drawing/2014/main" id="{39287E52-8B5F-D849-303F-305CCDCA5BF5}"/>
                    </a:ext>
                  </a:extLst>
                </p:cNvPr>
                <p:cNvGrpSpPr/>
                <p:nvPr/>
              </p:nvGrpSpPr>
              <p:grpSpPr>
                <a:xfrm rot="16200000" flipH="1">
                  <a:off x="-222854" y="4427245"/>
                  <a:ext cx="2265951" cy="1132920"/>
                  <a:chOff x="3529938" y="261475"/>
                  <a:chExt cx="1699463" cy="849690"/>
                </a:xfrm>
              </p:grpSpPr>
              <p:sp>
                <p:nvSpPr>
                  <p:cNvPr id="19" name="Google Shape;647;p33">
                    <a:extLst>
                      <a:ext uri="{FF2B5EF4-FFF2-40B4-BE49-F238E27FC236}">
                        <a16:creationId xmlns:a16="http://schemas.microsoft.com/office/drawing/2014/main" id="{1FC32C99-E2EF-1F52-6D02-ED3B7021174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 name="Google Shape;648;p33">
                    <a:extLst>
                      <a:ext uri="{FF2B5EF4-FFF2-40B4-BE49-F238E27FC236}">
                        <a16:creationId xmlns:a16="http://schemas.microsoft.com/office/drawing/2014/main" id="{EB5E9620-A175-16CE-AA75-2DF061C9907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 name="Google Shape;649;p33">
                    <a:extLst>
                      <a:ext uri="{FF2B5EF4-FFF2-40B4-BE49-F238E27FC236}">
                        <a16:creationId xmlns:a16="http://schemas.microsoft.com/office/drawing/2014/main" id="{528DDB01-1227-F145-4212-1300F8E5C6A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 name="Google Shape;650;p33">
                    <a:extLst>
                      <a:ext uri="{FF2B5EF4-FFF2-40B4-BE49-F238E27FC236}">
                        <a16:creationId xmlns:a16="http://schemas.microsoft.com/office/drawing/2014/main" id="{F1BCDA23-3F47-15E1-4831-7122CA9C14D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 name="Google Shape;651;p33">
                    <a:extLst>
                      <a:ext uri="{FF2B5EF4-FFF2-40B4-BE49-F238E27FC236}">
                        <a16:creationId xmlns:a16="http://schemas.microsoft.com/office/drawing/2014/main" id="{6D9B8BE8-260D-5432-59DA-ABEC66F29C6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 name="Google Shape;652;p33">
                    <a:extLst>
                      <a:ext uri="{FF2B5EF4-FFF2-40B4-BE49-F238E27FC236}">
                        <a16:creationId xmlns:a16="http://schemas.microsoft.com/office/drawing/2014/main" id="{2F2D7091-5E79-7140-4761-2DB57D574C6D}"/>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 name="Google Shape;653;p33">
                    <a:extLst>
                      <a:ext uri="{FF2B5EF4-FFF2-40B4-BE49-F238E27FC236}">
                        <a16:creationId xmlns:a16="http://schemas.microsoft.com/office/drawing/2014/main" id="{E7BAB1E3-8C36-F00A-1752-F3EEB029AD1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 name="Google Shape;654;p33">
                    <a:extLst>
                      <a:ext uri="{FF2B5EF4-FFF2-40B4-BE49-F238E27FC236}">
                        <a16:creationId xmlns:a16="http://schemas.microsoft.com/office/drawing/2014/main" id="{98820611-0AB7-B781-CC2C-5F9189DEA33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 name="Google Shape;655;p33">
                  <a:extLst>
                    <a:ext uri="{FF2B5EF4-FFF2-40B4-BE49-F238E27FC236}">
                      <a16:creationId xmlns:a16="http://schemas.microsoft.com/office/drawing/2014/main" id="{E328872D-6BB6-37AC-8F71-7E21139CFF25}"/>
                    </a:ext>
                  </a:extLst>
                </p:cNvPr>
                <p:cNvGrpSpPr/>
                <p:nvPr/>
              </p:nvGrpSpPr>
              <p:grpSpPr>
                <a:xfrm>
                  <a:off x="10835169" y="5276963"/>
                  <a:ext cx="446589" cy="813467"/>
                  <a:chOff x="376650" y="567400"/>
                  <a:chExt cx="334942" cy="610100"/>
                </a:xfrm>
              </p:grpSpPr>
              <p:sp>
                <p:nvSpPr>
                  <p:cNvPr id="13" name="Google Shape;656;p33">
                    <a:extLst>
                      <a:ext uri="{FF2B5EF4-FFF2-40B4-BE49-F238E27FC236}">
                        <a16:creationId xmlns:a16="http://schemas.microsoft.com/office/drawing/2014/main" id="{109443BF-EC0C-BC26-2A43-9F3C04061A1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 name="Google Shape;657;p33">
                    <a:extLst>
                      <a:ext uri="{FF2B5EF4-FFF2-40B4-BE49-F238E27FC236}">
                        <a16:creationId xmlns:a16="http://schemas.microsoft.com/office/drawing/2014/main" id="{4569ED2A-71B2-E282-D24A-99C035B3754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 name="Google Shape;658;p33">
                    <a:extLst>
                      <a:ext uri="{FF2B5EF4-FFF2-40B4-BE49-F238E27FC236}">
                        <a16:creationId xmlns:a16="http://schemas.microsoft.com/office/drawing/2014/main" id="{5D07F446-FFC0-78B0-CCA2-BBAC44F16E0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 name="Google Shape;659;p33">
                    <a:extLst>
                      <a:ext uri="{FF2B5EF4-FFF2-40B4-BE49-F238E27FC236}">
                        <a16:creationId xmlns:a16="http://schemas.microsoft.com/office/drawing/2014/main" id="{28BD9BEF-E5F4-9821-7120-1BA1407F931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 name="Google Shape;660;p33">
                    <a:extLst>
                      <a:ext uri="{FF2B5EF4-FFF2-40B4-BE49-F238E27FC236}">
                        <a16:creationId xmlns:a16="http://schemas.microsoft.com/office/drawing/2014/main" id="{C7CC11CE-DDEC-9321-C58F-062A1CF8EBF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 name="Google Shape;661;p33">
                    <a:extLst>
                      <a:ext uri="{FF2B5EF4-FFF2-40B4-BE49-F238E27FC236}">
                        <a16:creationId xmlns:a16="http://schemas.microsoft.com/office/drawing/2014/main" id="{BB1398D6-A524-0149-AD9D-E6AE2A29EF6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512" name="Google Shape;1149;p49">
            <a:extLst>
              <a:ext uri="{FF2B5EF4-FFF2-40B4-BE49-F238E27FC236}">
                <a16:creationId xmlns:a16="http://schemas.microsoft.com/office/drawing/2014/main" id="{723938F4-0EAE-CC56-6F3A-728BE618C183}"/>
              </a:ext>
            </a:extLst>
          </p:cNvPr>
          <p:cNvGrpSpPr>
            <a:grpSpLocks noChangeAspect="1"/>
          </p:cNvGrpSpPr>
          <p:nvPr/>
        </p:nvGrpSpPr>
        <p:grpSpPr>
          <a:xfrm flipH="1">
            <a:off x="-4572000" y="4534695"/>
            <a:ext cx="3011850" cy="1635010"/>
            <a:chOff x="1254950" y="3230625"/>
            <a:chExt cx="3553175" cy="1928875"/>
          </a:xfrm>
        </p:grpSpPr>
        <p:sp>
          <p:nvSpPr>
            <p:cNvPr id="513" name="Google Shape;1150;p49">
              <a:extLst>
                <a:ext uri="{FF2B5EF4-FFF2-40B4-BE49-F238E27FC236}">
                  <a16:creationId xmlns:a16="http://schemas.microsoft.com/office/drawing/2014/main" id="{8582A572-BDBC-F72B-3FD6-EB5C2CE6C628}"/>
                </a:ext>
              </a:extLst>
            </p:cNvPr>
            <p:cNvSpPr/>
            <p:nvPr/>
          </p:nvSpPr>
          <p:spPr>
            <a:xfrm>
              <a:off x="1753100" y="3230625"/>
              <a:ext cx="3055025" cy="1645800"/>
            </a:xfrm>
            <a:custGeom>
              <a:avLst/>
              <a:gdLst/>
              <a:ahLst/>
              <a:cxnLst/>
              <a:rect l="l" t="t" r="r" b="b"/>
              <a:pathLst>
                <a:path w="122201" h="65832" fill="none" extrusionOk="0">
                  <a:moveTo>
                    <a:pt x="0" y="14437"/>
                  </a:moveTo>
                  <a:lnTo>
                    <a:pt x="2549" y="10907"/>
                  </a:lnTo>
                  <a:cubicBezTo>
                    <a:pt x="3015" y="10270"/>
                    <a:pt x="3162" y="9437"/>
                    <a:pt x="2941" y="8677"/>
                  </a:cubicBezTo>
                  <a:lnTo>
                    <a:pt x="2181" y="6030"/>
                  </a:lnTo>
                  <a:cubicBezTo>
                    <a:pt x="1740" y="4510"/>
                    <a:pt x="2721" y="2966"/>
                    <a:pt x="4265" y="2746"/>
                  </a:cubicBezTo>
                  <a:lnTo>
                    <a:pt x="18921" y="467"/>
                  </a:lnTo>
                  <a:cubicBezTo>
                    <a:pt x="20955" y="148"/>
                    <a:pt x="22989" y="1"/>
                    <a:pt x="25048" y="1"/>
                  </a:cubicBezTo>
                  <a:lnTo>
                    <a:pt x="34410" y="1"/>
                  </a:lnTo>
                  <a:cubicBezTo>
                    <a:pt x="50292" y="1"/>
                    <a:pt x="65659" y="5638"/>
                    <a:pt x="77766" y="15907"/>
                  </a:cubicBezTo>
                  <a:lnTo>
                    <a:pt x="87987" y="24583"/>
                  </a:lnTo>
                  <a:cubicBezTo>
                    <a:pt x="103133" y="26568"/>
                    <a:pt x="114946" y="31666"/>
                    <a:pt x="121220" y="41911"/>
                  </a:cubicBezTo>
                  <a:cubicBezTo>
                    <a:pt x="121858" y="42989"/>
                    <a:pt x="122201" y="44215"/>
                    <a:pt x="122201" y="45465"/>
                  </a:cubicBezTo>
                  <a:lnTo>
                    <a:pt x="122201" y="55636"/>
                  </a:lnTo>
                  <a:cubicBezTo>
                    <a:pt x="122201" y="58601"/>
                    <a:pt x="120289" y="61224"/>
                    <a:pt x="117471" y="62131"/>
                  </a:cubicBezTo>
                  <a:lnTo>
                    <a:pt x="105927" y="65831"/>
                  </a:lnTo>
                </a:path>
              </a:pathLst>
            </a:custGeom>
            <a:noFill/>
            <a:ln w="76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151;p49">
              <a:extLst>
                <a:ext uri="{FF2B5EF4-FFF2-40B4-BE49-F238E27FC236}">
                  <a16:creationId xmlns:a16="http://schemas.microsoft.com/office/drawing/2014/main" id="{241A81E9-3CAC-6073-B30F-1916C2589FAA}"/>
                </a:ext>
              </a:extLst>
            </p:cNvPr>
            <p:cNvSpPr/>
            <p:nvPr/>
          </p:nvSpPr>
          <p:spPr>
            <a:xfrm>
              <a:off x="3428275" y="4889275"/>
              <a:ext cx="248175" cy="25"/>
            </a:xfrm>
            <a:custGeom>
              <a:avLst/>
              <a:gdLst/>
              <a:ahLst/>
              <a:cxnLst/>
              <a:rect l="l" t="t" r="r" b="b"/>
              <a:pathLst>
                <a:path w="9927" h="1" fill="none" extrusionOk="0">
                  <a:moveTo>
                    <a:pt x="9926" y="0"/>
                  </a:moveTo>
                  <a:lnTo>
                    <a:pt x="0" y="0"/>
                  </a:lnTo>
                </a:path>
              </a:pathLst>
            </a:custGeom>
            <a:noFill/>
            <a:ln w="76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152;p49">
              <a:extLst>
                <a:ext uri="{FF2B5EF4-FFF2-40B4-BE49-F238E27FC236}">
                  <a16:creationId xmlns:a16="http://schemas.microsoft.com/office/drawing/2014/main" id="{22712B63-9C35-855E-22C0-E45B81AAA98F}"/>
                </a:ext>
              </a:extLst>
            </p:cNvPr>
            <p:cNvSpPr/>
            <p:nvPr/>
          </p:nvSpPr>
          <p:spPr>
            <a:xfrm>
              <a:off x="2280650" y="4889275"/>
              <a:ext cx="790425" cy="25"/>
            </a:xfrm>
            <a:custGeom>
              <a:avLst/>
              <a:gdLst/>
              <a:ahLst/>
              <a:cxnLst/>
              <a:rect l="l" t="t" r="r" b="b"/>
              <a:pathLst>
                <a:path w="31617" h="1" fill="none" extrusionOk="0">
                  <a:moveTo>
                    <a:pt x="31616" y="0"/>
                  </a:moveTo>
                  <a:lnTo>
                    <a:pt x="0" y="0"/>
                  </a:lnTo>
                </a:path>
              </a:pathLst>
            </a:custGeom>
            <a:noFill/>
            <a:ln w="76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153;p49">
              <a:extLst>
                <a:ext uri="{FF2B5EF4-FFF2-40B4-BE49-F238E27FC236}">
                  <a16:creationId xmlns:a16="http://schemas.microsoft.com/office/drawing/2014/main" id="{6D95577D-420F-4008-F8FA-A299BB96AD2A}"/>
                </a:ext>
              </a:extLst>
            </p:cNvPr>
            <p:cNvSpPr/>
            <p:nvPr/>
          </p:nvSpPr>
          <p:spPr>
            <a:xfrm>
              <a:off x="1254950" y="3881950"/>
              <a:ext cx="305150" cy="1007350"/>
            </a:xfrm>
            <a:custGeom>
              <a:avLst/>
              <a:gdLst/>
              <a:ahLst/>
              <a:cxnLst/>
              <a:rect l="l" t="t" r="r" b="b"/>
              <a:pathLst>
                <a:path w="12206" h="40294" fill="none" extrusionOk="0">
                  <a:moveTo>
                    <a:pt x="11544" y="1"/>
                  </a:moveTo>
                  <a:lnTo>
                    <a:pt x="3603" y="10981"/>
                  </a:lnTo>
                  <a:cubicBezTo>
                    <a:pt x="1030" y="14534"/>
                    <a:pt x="0" y="18970"/>
                    <a:pt x="711" y="23309"/>
                  </a:cubicBezTo>
                  <a:lnTo>
                    <a:pt x="3015" y="37229"/>
                  </a:lnTo>
                  <a:cubicBezTo>
                    <a:pt x="3285" y="38994"/>
                    <a:pt x="4829" y="40293"/>
                    <a:pt x="6618" y="40293"/>
                  </a:cubicBezTo>
                  <a:lnTo>
                    <a:pt x="12206" y="40293"/>
                  </a:lnTo>
                </a:path>
              </a:pathLst>
            </a:custGeom>
            <a:noFill/>
            <a:ln w="76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154;p49">
              <a:extLst>
                <a:ext uri="{FF2B5EF4-FFF2-40B4-BE49-F238E27FC236}">
                  <a16:creationId xmlns:a16="http://schemas.microsoft.com/office/drawing/2014/main" id="{4DCBEB93-0BE7-E515-5900-B8E8164B6287}"/>
                </a:ext>
              </a:extLst>
            </p:cNvPr>
            <p:cNvSpPr/>
            <p:nvPr/>
          </p:nvSpPr>
          <p:spPr>
            <a:xfrm>
              <a:off x="1545375" y="4408900"/>
              <a:ext cx="750600" cy="750600"/>
            </a:xfrm>
            <a:custGeom>
              <a:avLst/>
              <a:gdLst/>
              <a:ahLst/>
              <a:cxnLst/>
              <a:rect l="l" t="t" r="r" b="b"/>
              <a:pathLst>
                <a:path w="30024" h="30024" fill="none" extrusionOk="0">
                  <a:moveTo>
                    <a:pt x="15000" y="0"/>
                  </a:moveTo>
                  <a:cubicBezTo>
                    <a:pt x="6716" y="0"/>
                    <a:pt x="1" y="6716"/>
                    <a:pt x="1" y="15024"/>
                  </a:cubicBezTo>
                  <a:cubicBezTo>
                    <a:pt x="1" y="23308"/>
                    <a:pt x="6716" y="30023"/>
                    <a:pt x="15000" y="30023"/>
                  </a:cubicBezTo>
                  <a:cubicBezTo>
                    <a:pt x="23284" y="30023"/>
                    <a:pt x="30024" y="23308"/>
                    <a:pt x="30024" y="15024"/>
                  </a:cubicBezTo>
                  <a:cubicBezTo>
                    <a:pt x="30024" y="6716"/>
                    <a:pt x="23284" y="0"/>
                    <a:pt x="15000" y="0"/>
                  </a:cubicBezTo>
                  <a:close/>
                </a:path>
              </a:pathLst>
            </a:custGeom>
            <a:noFill/>
            <a:ln w="76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155;p49">
              <a:extLst>
                <a:ext uri="{FF2B5EF4-FFF2-40B4-BE49-F238E27FC236}">
                  <a16:creationId xmlns:a16="http://schemas.microsoft.com/office/drawing/2014/main" id="{D13D398F-D261-FCE7-CE0D-2E77070EC3B3}"/>
                </a:ext>
              </a:extLst>
            </p:cNvPr>
            <p:cNvSpPr/>
            <p:nvPr/>
          </p:nvSpPr>
          <p:spPr>
            <a:xfrm>
              <a:off x="3661700" y="4408900"/>
              <a:ext cx="750625" cy="750600"/>
            </a:xfrm>
            <a:custGeom>
              <a:avLst/>
              <a:gdLst/>
              <a:ahLst/>
              <a:cxnLst/>
              <a:rect l="l" t="t" r="r" b="b"/>
              <a:pathLst>
                <a:path w="30025" h="30024" fill="none" extrusionOk="0">
                  <a:moveTo>
                    <a:pt x="15025" y="0"/>
                  </a:moveTo>
                  <a:cubicBezTo>
                    <a:pt x="6716" y="0"/>
                    <a:pt x="1" y="6716"/>
                    <a:pt x="1" y="15024"/>
                  </a:cubicBezTo>
                  <a:cubicBezTo>
                    <a:pt x="1" y="23308"/>
                    <a:pt x="6716" y="30023"/>
                    <a:pt x="15025" y="30023"/>
                  </a:cubicBezTo>
                  <a:cubicBezTo>
                    <a:pt x="23309" y="30023"/>
                    <a:pt x="30024" y="23308"/>
                    <a:pt x="30024" y="15024"/>
                  </a:cubicBezTo>
                  <a:cubicBezTo>
                    <a:pt x="30024" y="6716"/>
                    <a:pt x="23309" y="0"/>
                    <a:pt x="15025" y="0"/>
                  </a:cubicBezTo>
                  <a:close/>
                </a:path>
              </a:pathLst>
            </a:custGeom>
            <a:noFill/>
            <a:ln w="76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156;p49">
              <a:extLst>
                <a:ext uri="{FF2B5EF4-FFF2-40B4-BE49-F238E27FC236}">
                  <a16:creationId xmlns:a16="http://schemas.microsoft.com/office/drawing/2014/main" id="{66F24E51-C590-F010-31A9-F52A040C456B}"/>
                </a:ext>
              </a:extLst>
            </p:cNvPr>
            <p:cNvSpPr/>
            <p:nvPr/>
          </p:nvSpPr>
          <p:spPr>
            <a:xfrm>
              <a:off x="2066200" y="3230625"/>
              <a:ext cx="1886575" cy="614600"/>
            </a:xfrm>
            <a:custGeom>
              <a:avLst/>
              <a:gdLst/>
              <a:ahLst/>
              <a:cxnLst/>
              <a:rect l="l" t="t" r="r" b="b"/>
              <a:pathLst>
                <a:path w="75463" h="24584" fill="none" extrusionOk="0">
                  <a:moveTo>
                    <a:pt x="14044" y="1"/>
                  </a:moveTo>
                  <a:lnTo>
                    <a:pt x="1005" y="20931"/>
                  </a:lnTo>
                  <a:cubicBezTo>
                    <a:pt x="0" y="22524"/>
                    <a:pt x="1152" y="24583"/>
                    <a:pt x="3039" y="24583"/>
                  </a:cubicBezTo>
                  <a:lnTo>
                    <a:pt x="75463" y="24583"/>
                  </a:lnTo>
                </a:path>
              </a:pathLst>
            </a:custGeom>
            <a:noFill/>
            <a:ln w="76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157;p49">
              <a:extLst>
                <a:ext uri="{FF2B5EF4-FFF2-40B4-BE49-F238E27FC236}">
                  <a16:creationId xmlns:a16="http://schemas.microsoft.com/office/drawing/2014/main" id="{554B0820-3894-86EC-B372-3F255218E9D0}"/>
                </a:ext>
              </a:extLst>
            </p:cNvPr>
            <p:cNvSpPr/>
            <p:nvPr/>
          </p:nvSpPr>
          <p:spPr>
            <a:xfrm>
              <a:off x="2780000" y="3239200"/>
              <a:ext cx="25" cy="606025"/>
            </a:xfrm>
            <a:custGeom>
              <a:avLst/>
              <a:gdLst/>
              <a:ahLst/>
              <a:cxnLst/>
              <a:rect l="l" t="t" r="r" b="b"/>
              <a:pathLst>
                <a:path w="1" h="24241" fill="none" extrusionOk="0">
                  <a:moveTo>
                    <a:pt x="1" y="24240"/>
                  </a:moveTo>
                  <a:lnTo>
                    <a:pt x="1" y="1"/>
                  </a:lnTo>
                </a:path>
              </a:pathLst>
            </a:custGeom>
            <a:noFill/>
            <a:ln w="76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158;p49">
              <a:extLst>
                <a:ext uri="{FF2B5EF4-FFF2-40B4-BE49-F238E27FC236}">
                  <a16:creationId xmlns:a16="http://schemas.microsoft.com/office/drawing/2014/main" id="{5F20102F-E958-508D-C4F4-29BEC463381B}"/>
                </a:ext>
              </a:extLst>
            </p:cNvPr>
            <p:cNvSpPr/>
            <p:nvPr/>
          </p:nvSpPr>
          <p:spPr>
            <a:xfrm>
              <a:off x="4327725" y="3968350"/>
              <a:ext cx="472450" cy="346200"/>
            </a:xfrm>
            <a:custGeom>
              <a:avLst/>
              <a:gdLst/>
              <a:ahLst/>
              <a:cxnLst/>
              <a:rect l="l" t="t" r="r" b="b"/>
              <a:pathLst>
                <a:path w="18898" h="13848" fill="none" extrusionOk="0">
                  <a:moveTo>
                    <a:pt x="3579" y="0"/>
                  </a:moveTo>
                  <a:lnTo>
                    <a:pt x="908" y="8260"/>
                  </a:lnTo>
                  <a:cubicBezTo>
                    <a:pt x="1" y="11029"/>
                    <a:pt x="2060" y="13848"/>
                    <a:pt x="4976" y="13848"/>
                  </a:cubicBezTo>
                  <a:lnTo>
                    <a:pt x="18897" y="13848"/>
                  </a:lnTo>
                </a:path>
              </a:pathLst>
            </a:custGeom>
            <a:noFill/>
            <a:ln w="76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12891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E8CDA73-5BEB-5640-E0B4-20B4EC15DA0A}"/>
              </a:ext>
            </a:extLst>
          </p:cNvPr>
          <p:cNvGrpSpPr/>
          <p:nvPr/>
        </p:nvGrpSpPr>
        <p:grpSpPr>
          <a:xfrm>
            <a:off x="-18288" y="-6858000"/>
            <a:ext cx="11030502" cy="28906968"/>
            <a:chOff x="325656" y="-18003"/>
            <a:chExt cx="11030502" cy="28906968"/>
          </a:xfrm>
        </p:grpSpPr>
        <p:grpSp>
          <p:nvGrpSpPr>
            <p:cNvPr id="3" name="Group 2">
              <a:extLst>
                <a:ext uri="{FF2B5EF4-FFF2-40B4-BE49-F238E27FC236}">
                  <a16:creationId xmlns:a16="http://schemas.microsoft.com/office/drawing/2014/main" id="{0786A2DC-62EB-0CA9-2A60-48653CC83A2E}"/>
                </a:ext>
              </a:extLst>
            </p:cNvPr>
            <p:cNvGrpSpPr/>
            <p:nvPr/>
          </p:nvGrpSpPr>
          <p:grpSpPr>
            <a:xfrm>
              <a:off x="343662" y="-18003"/>
              <a:ext cx="11012496" cy="13681394"/>
              <a:chOff x="343662" y="-18003"/>
              <a:chExt cx="11012496" cy="13681394"/>
            </a:xfrm>
          </p:grpSpPr>
          <p:grpSp>
            <p:nvGrpSpPr>
              <p:cNvPr id="210" name="Group 209">
                <a:extLst>
                  <a:ext uri="{FF2B5EF4-FFF2-40B4-BE49-F238E27FC236}">
                    <a16:creationId xmlns:a16="http://schemas.microsoft.com/office/drawing/2014/main" id="{65FB3C1A-9A39-D837-E1D9-709308A9C7D0}"/>
                  </a:ext>
                </a:extLst>
              </p:cNvPr>
              <p:cNvGrpSpPr/>
              <p:nvPr/>
            </p:nvGrpSpPr>
            <p:grpSpPr>
              <a:xfrm>
                <a:off x="343662" y="-18003"/>
                <a:ext cx="11012496" cy="6144683"/>
                <a:chOff x="343662" y="-18003"/>
                <a:chExt cx="11012496" cy="6144683"/>
              </a:xfrm>
            </p:grpSpPr>
            <p:grpSp>
              <p:nvGrpSpPr>
                <p:cNvPr id="244" name="Google Shape;646;p33">
                  <a:extLst>
                    <a:ext uri="{FF2B5EF4-FFF2-40B4-BE49-F238E27FC236}">
                      <a16:creationId xmlns:a16="http://schemas.microsoft.com/office/drawing/2014/main" id="{CB0F4194-D37A-0575-9251-6C4E581228D2}"/>
                    </a:ext>
                  </a:extLst>
                </p:cNvPr>
                <p:cNvGrpSpPr/>
                <p:nvPr/>
              </p:nvGrpSpPr>
              <p:grpSpPr>
                <a:xfrm rot="16200000" flipH="1">
                  <a:off x="-222794" y="548513"/>
                  <a:ext cx="2265951" cy="1132920"/>
                  <a:chOff x="3529938" y="261475"/>
                  <a:chExt cx="1699463" cy="849690"/>
                </a:xfrm>
              </p:grpSpPr>
              <p:sp>
                <p:nvSpPr>
                  <p:cNvPr id="268" name="Google Shape;647;p33">
                    <a:extLst>
                      <a:ext uri="{FF2B5EF4-FFF2-40B4-BE49-F238E27FC236}">
                        <a16:creationId xmlns:a16="http://schemas.microsoft.com/office/drawing/2014/main" id="{429CF650-606B-DCC5-6AEE-6C43E5843A2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9" name="Google Shape;648;p33">
                    <a:extLst>
                      <a:ext uri="{FF2B5EF4-FFF2-40B4-BE49-F238E27FC236}">
                        <a16:creationId xmlns:a16="http://schemas.microsoft.com/office/drawing/2014/main" id="{1F1F649A-93C4-F8A7-26AF-BC70EB9D62B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0" name="Google Shape;649;p33">
                    <a:extLst>
                      <a:ext uri="{FF2B5EF4-FFF2-40B4-BE49-F238E27FC236}">
                        <a16:creationId xmlns:a16="http://schemas.microsoft.com/office/drawing/2014/main" id="{00642B4D-D2C8-6D31-84C1-19B67E43C3F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1" name="Google Shape;650;p33">
                    <a:extLst>
                      <a:ext uri="{FF2B5EF4-FFF2-40B4-BE49-F238E27FC236}">
                        <a16:creationId xmlns:a16="http://schemas.microsoft.com/office/drawing/2014/main" id="{044A0304-1365-0F35-1036-163D6DC6F81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2" name="Google Shape;651;p33">
                    <a:extLst>
                      <a:ext uri="{FF2B5EF4-FFF2-40B4-BE49-F238E27FC236}">
                        <a16:creationId xmlns:a16="http://schemas.microsoft.com/office/drawing/2014/main" id="{BF054521-4BD0-C839-07E7-E918E317D1F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3" name="Google Shape;652;p33">
                    <a:extLst>
                      <a:ext uri="{FF2B5EF4-FFF2-40B4-BE49-F238E27FC236}">
                        <a16:creationId xmlns:a16="http://schemas.microsoft.com/office/drawing/2014/main" id="{236829F1-9E19-260F-CC4A-A066E2F1CAA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4" name="Google Shape;653;p33">
                    <a:extLst>
                      <a:ext uri="{FF2B5EF4-FFF2-40B4-BE49-F238E27FC236}">
                        <a16:creationId xmlns:a16="http://schemas.microsoft.com/office/drawing/2014/main" id="{76C896D7-1851-CEF1-EEDD-450C36DC12D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5" name="Google Shape;654;p33">
                    <a:extLst>
                      <a:ext uri="{FF2B5EF4-FFF2-40B4-BE49-F238E27FC236}">
                        <a16:creationId xmlns:a16="http://schemas.microsoft.com/office/drawing/2014/main" id="{721B2535-B285-1BE6-9ADF-0CF81B00AF2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5" name="Google Shape;655;p33">
                  <a:extLst>
                    <a:ext uri="{FF2B5EF4-FFF2-40B4-BE49-F238E27FC236}">
                      <a16:creationId xmlns:a16="http://schemas.microsoft.com/office/drawing/2014/main" id="{21CC006F-9D03-C4DE-EBAB-11C501912306}"/>
                    </a:ext>
                  </a:extLst>
                </p:cNvPr>
                <p:cNvGrpSpPr/>
                <p:nvPr/>
              </p:nvGrpSpPr>
              <p:grpSpPr>
                <a:xfrm>
                  <a:off x="10909569" y="1371918"/>
                  <a:ext cx="446589" cy="813467"/>
                  <a:chOff x="376650" y="567400"/>
                  <a:chExt cx="334942" cy="610100"/>
                </a:xfrm>
              </p:grpSpPr>
              <p:sp>
                <p:nvSpPr>
                  <p:cNvPr id="262" name="Google Shape;656;p33">
                    <a:extLst>
                      <a:ext uri="{FF2B5EF4-FFF2-40B4-BE49-F238E27FC236}">
                        <a16:creationId xmlns:a16="http://schemas.microsoft.com/office/drawing/2014/main" id="{4F00E2DC-0E12-EE72-5F22-B53072493FE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3" name="Google Shape;657;p33">
                    <a:extLst>
                      <a:ext uri="{FF2B5EF4-FFF2-40B4-BE49-F238E27FC236}">
                        <a16:creationId xmlns:a16="http://schemas.microsoft.com/office/drawing/2014/main" id="{805FA8A8-F998-961C-A155-E53830384DC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4" name="Google Shape;658;p33">
                    <a:extLst>
                      <a:ext uri="{FF2B5EF4-FFF2-40B4-BE49-F238E27FC236}">
                        <a16:creationId xmlns:a16="http://schemas.microsoft.com/office/drawing/2014/main" id="{7DC4CE80-39FC-84E2-018E-38A8CD9040D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5" name="Google Shape;659;p33">
                    <a:extLst>
                      <a:ext uri="{FF2B5EF4-FFF2-40B4-BE49-F238E27FC236}">
                        <a16:creationId xmlns:a16="http://schemas.microsoft.com/office/drawing/2014/main" id="{AD62382F-C2E0-CA3B-DABB-8F1BA3D9752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6" name="Google Shape;660;p33">
                    <a:extLst>
                      <a:ext uri="{FF2B5EF4-FFF2-40B4-BE49-F238E27FC236}">
                        <a16:creationId xmlns:a16="http://schemas.microsoft.com/office/drawing/2014/main" id="{C66C4B28-D2C8-003A-D0AD-7D68893A08E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7" name="Google Shape;661;p33">
                    <a:extLst>
                      <a:ext uri="{FF2B5EF4-FFF2-40B4-BE49-F238E27FC236}">
                        <a16:creationId xmlns:a16="http://schemas.microsoft.com/office/drawing/2014/main" id="{1F417E9C-1630-374A-5B01-CB8F07FBA41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6" name="Google Shape;646;p33">
                  <a:extLst>
                    <a:ext uri="{FF2B5EF4-FFF2-40B4-BE49-F238E27FC236}">
                      <a16:creationId xmlns:a16="http://schemas.microsoft.com/office/drawing/2014/main" id="{C8F3A264-90BC-2EB4-6724-D6D3B8BEE20B}"/>
                    </a:ext>
                  </a:extLst>
                </p:cNvPr>
                <p:cNvGrpSpPr/>
                <p:nvPr/>
              </p:nvGrpSpPr>
              <p:grpSpPr>
                <a:xfrm rot="16200000" flipH="1">
                  <a:off x="-222854" y="4427245"/>
                  <a:ext cx="2265951" cy="1132920"/>
                  <a:chOff x="3529938" y="261475"/>
                  <a:chExt cx="1699463" cy="849690"/>
                </a:xfrm>
              </p:grpSpPr>
              <p:sp>
                <p:nvSpPr>
                  <p:cNvPr id="254" name="Google Shape;647;p33">
                    <a:extLst>
                      <a:ext uri="{FF2B5EF4-FFF2-40B4-BE49-F238E27FC236}">
                        <a16:creationId xmlns:a16="http://schemas.microsoft.com/office/drawing/2014/main" id="{46D7DB43-8BF4-29CF-34EB-F4CAF4361BB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5" name="Google Shape;648;p33">
                    <a:extLst>
                      <a:ext uri="{FF2B5EF4-FFF2-40B4-BE49-F238E27FC236}">
                        <a16:creationId xmlns:a16="http://schemas.microsoft.com/office/drawing/2014/main" id="{632AF95F-D530-AE9F-0555-4DCF55AF9E4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6" name="Google Shape;649;p33">
                    <a:extLst>
                      <a:ext uri="{FF2B5EF4-FFF2-40B4-BE49-F238E27FC236}">
                        <a16:creationId xmlns:a16="http://schemas.microsoft.com/office/drawing/2014/main" id="{2725EA7D-A690-6065-B357-8B7327D5339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7" name="Google Shape;650;p33">
                    <a:extLst>
                      <a:ext uri="{FF2B5EF4-FFF2-40B4-BE49-F238E27FC236}">
                        <a16:creationId xmlns:a16="http://schemas.microsoft.com/office/drawing/2014/main" id="{94F2CA7E-64AF-87FC-D713-5074798F00E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8" name="Google Shape;651;p33">
                    <a:extLst>
                      <a:ext uri="{FF2B5EF4-FFF2-40B4-BE49-F238E27FC236}">
                        <a16:creationId xmlns:a16="http://schemas.microsoft.com/office/drawing/2014/main" id="{2A0D94D1-C594-9075-5299-B6182D93AD7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9" name="Google Shape;652;p33">
                    <a:extLst>
                      <a:ext uri="{FF2B5EF4-FFF2-40B4-BE49-F238E27FC236}">
                        <a16:creationId xmlns:a16="http://schemas.microsoft.com/office/drawing/2014/main" id="{BCA19702-1FB7-9641-46D9-E61F62FDB59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0" name="Google Shape;653;p33">
                    <a:extLst>
                      <a:ext uri="{FF2B5EF4-FFF2-40B4-BE49-F238E27FC236}">
                        <a16:creationId xmlns:a16="http://schemas.microsoft.com/office/drawing/2014/main" id="{2C25B0B4-28A0-2999-C948-AF16ADECB94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1" name="Google Shape;654;p33">
                    <a:extLst>
                      <a:ext uri="{FF2B5EF4-FFF2-40B4-BE49-F238E27FC236}">
                        <a16:creationId xmlns:a16="http://schemas.microsoft.com/office/drawing/2014/main" id="{8B8A8075-04A1-168A-116D-0FFF6E18144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7" name="Google Shape;655;p33">
                  <a:extLst>
                    <a:ext uri="{FF2B5EF4-FFF2-40B4-BE49-F238E27FC236}">
                      <a16:creationId xmlns:a16="http://schemas.microsoft.com/office/drawing/2014/main" id="{38D64BE6-0D2F-3C72-83C9-4E061D38515E}"/>
                    </a:ext>
                  </a:extLst>
                </p:cNvPr>
                <p:cNvGrpSpPr/>
                <p:nvPr/>
              </p:nvGrpSpPr>
              <p:grpSpPr>
                <a:xfrm>
                  <a:off x="10835169" y="5276963"/>
                  <a:ext cx="446589" cy="813467"/>
                  <a:chOff x="376650" y="567400"/>
                  <a:chExt cx="334942" cy="610100"/>
                </a:xfrm>
              </p:grpSpPr>
              <p:sp>
                <p:nvSpPr>
                  <p:cNvPr id="248" name="Google Shape;656;p33">
                    <a:extLst>
                      <a:ext uri="{FF2B5EF4-FFF2-40B4-BE49-F238E27FC236}">
                        <a16:creationId xmlns:a16="http://schemas.microsoft.com/office/drawing/2014/main" id="{EC43C329-C2B6-D543-C034-9F1B30E1DEA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9" name="Google Shape;657;p33">
                    <a:extLst>
                      <a:ext uri="{FF2B5EF4-FFF2-40B4-BE49-F238E27FC236}">
                        <a16:creationId xmlns:a16="http://schemas.microsoft.com/office/drawing/2014/main" id="{1750735D-18E8-A01E-9F83-9D4116856AA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0" name="Google Shape;658;p33">
                    <a:extLst>
                      <a:ext uri="{FF2B5EF4-FFF2-40B4-BE49-F238E27FC236}">
                        <a16:creationId xmlns:a16="http://schemas.microsoft.com/office/drawing/2014/main" id="{9B1A09F3-9482-0459-6B31-3B78BEBF3B2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1" name="Google Shape;659;p33">
                    <a:extLst>
                      <a:ext uri="{FF2B5EF4-FFF2-40B4-BE49-F238E27FC236}">
                        <a16:creationId xmlns:a16="http://schemas.microsoft.com/office/drawing/2014/main" id="{A4BFD07F-65B3-24E2-0F2F-E5B667F9D07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2" name="Google Shape;660;p33">
                    <a:extLst>
                      <a:ext uri="{FF2B5EF4-FFF2-40B4-BE49-F238E27FC236}">
                        <a16:creationId xmlns:a16="http://schemas.microsoft.com/office/drawing/2014/main" id="{4E2F6C8F-5B37-FF1E-450F-9B96C1D294E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3" name="Google Shape;661;p33">
                    <a:extLst>
                      <a:ext uri="{FF2B5EF4-FFF2-40B4-BE49-F238E27FC236}">
                        <a16:creationId xmlns:a16="http://schemas.microsoft.com/office/drawing/2014/main" id="{4060E4D6-F3BE-8EA6-A54B-D8A170BC5D8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11" name="Group 210">
                <a:extLst>
                  <a:ext uri="{FF2B5EF4-FFF2-40B4-BE49-F238E27FC236}">
                    <a16:creationId xmlns:a16="http://schemas.microsoft.com/office/drawing/2014/main" id="{C916DD18-DC15-A4AB-79CB-858486870554}"/>
                  </a:ext>
                </a:extLst>
              </p:cNvPr>
              <p:cNvGrpSpPr/>
              <p:nvPr/>
            </p:nvGrpSpPr>
            <p:grpSpPr>
              <a:xfrm>
                <a:off x="343662" y="7518708"/>
                <a:ext cx="11012496" cy="6144683"/>
                <a:chOff x="343662" y="-18003"/>
                <a:chExt cx="11012496" cy="6144683"/>
              </a:xfrm>
            </p:grpSpPr>
            <p:grpSp>
              <p:nvGrpSpPr>
                <p:cNvPr id="212" name="Google Shape;646;p33">
                  <a:extLst>
                    <a:ext uri="{FF2B5EF4-FFF2-40B4-BE49-F238E27FC236}">
                      <a16:creationId xmlns:a16="http://schemas.microsoft.com/office/drawing/2014/main" id="{EDD27787-2DF4-1894-CBA1-B6BEE87B2629}"/>
                    </a:ext>
                  </a:extLst>
                </p:cNvPr>
                <p:cNvGrpSpPr/>
                <p:nvPr/>
              </p:nvGrpSpPr>
              <p:grpSpPr>
                <a:xfrm rot="16200000" flipH="1">
                  <a:off x="-222794" y="548513"/>
                  <a:ext cx="2265951" cy="1132920"/>
                  <a:chOff x="3529938" y="261475"/>
                  <a:chExt cx="1699463" cy="849690"/>
                </a:xfrm>
              </p:grpSpPr>
              <p:sp>
                <p:nvSpPr>
                  <p:cNvPr id="236" name="Google Shape;647;p33">
                    <a:extLst>
                      <a:ext uri="{FF2B5EF4-FFF2-40B4-BE49-F238E27FC236}">
                        <a16:creationId xmlns:a16="http://schemas.microsoft.com/office/drawing/2014/main" id="{566DBDA9-61B2-F322-AFB0-F2E43A97B78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7" name="Google Shape;648;p33">
                    <a:extLst>
                      <a:ext uri="{FF2B5EF4-FFF2-40B4-BE49-F238E27FC236}">
                        <a16:creationId xmlns:a16="http://schemas.microsoft.com/office/drawing/2014/main" id="{F0A597B5-5B7C-72F0-E21A-1877229F9E4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8" name="Google Shape;649;p33">
                    <a:extLst>
                      <a:ext uri="{FF2B5EF4-FFF2-40B4-BE49-F238E27FC236}">
                        <a16:creationId xmlns:a16="http://schemas.microsoft.com/office/drawing/2014/main" id="{6DEA6628-6FF4-93CE-6DA9-018FF0ED136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9" name="Google Shape;650;p33">
                    <a:extLst>
                      <a:ext uri="{FF2B5EF4-FFF2-40B4-BE49-F238E27FC236}">
                        <a16:creationId xmlns:a16="http://schemas.microsoft.com/office/drawing/2014/main" id="{D57519D1-8B7D-7459-5EE3-79EC29A5E94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0" name="Google Shape;651;p33">
                    <a:extLst>
                      <a:ext uri="{FF2B5EF4-FFF2-40B4-BE49-F238E27FC236}">
                        <a16:creationId xmlns:a16="http://schemas.microsoft.com/office/drawing/2014/main" id="{E9F32983-EC45-3349-A91E-C5542332A9E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1" name="Google Shape;652;p33">
                    <a:extLst>
                      <a:ext uri="{FF2B5EF4-FFF2-40B4-BE49-F238E27FC236}">
                        <a16:creationId xmlns:a16="http://schemas.microsoft.com/office/drawing/2014/main" id="{401D9B17-4144-89EA-AE54-4C883C19D60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2" name="Google Shape;653;p33">
                    <a:extLst>
                      <a:ext uri="{FF2B5EF4-FFF2-40B4-BE49-F238E27FC236}">
                        <a16:creationId xmlns:a16="http://schemas.microsoft.com/office/drawing/2014/main" id="{5C607C95-5B28-CDAD-6399-2881DF683CC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3" name="Google Shape;654;p33">
                    <a:extLst>
                      <a:ext uri="{FF2B5EF4-FFF2-40B4-BE49-F238E27FC236}">
                        <a16:creationId xmlns:a16="http://schemas.microsoft.com/office/drawing/2014/main" id="{D0C3C416-CB6F-3795-5CD5-7E114EEA441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3" name="Google Shape;655;p33">
                  <a:extLst>
                    <a:ext uri="{FF2B5EF4-FFF2-40B4-BE49-F238E27FC236}">
                      <a16:creationId xmlns:a16="http://schemas.microsoft.com/office/drawing/2014/main" id="{5201CF1F-1AE3-C672-91A4-071969B18F7B}"/>
                    </a:ext>
                  </a:extLst>
                </p:cNvPr>
                <p:cNvGrpSpPr/>
                <p:nvPr/>
              </p:nvGrpSpPr>
              <p:grpSpPr>
                <a:xfrm>
                  <a:off x="10909569" y="1371918"/>
                  <a:ext cx="446589" cy="813467"/>
                  <a:chOff x="376650" y="567400"/>
                  <a:chExt cx="334942" cy="610100"/>
                </a:xfrm>
              </p:grpSpPr>
              <p:sp>
                <p:nvSpPr>
                  <p:cNvPr id="230" name="Google Shape;656;p33">
                    <a:extLst>
                      <a:ext uri="{FF2B5EF4-FFF2-40B4-BE49-F238E27FC236}">
                        <a16:creationId xmlns:a16="http://schemas.microsoft.com/office/drawing/2014/main" id="{C4C11870-BA00-0BBC-77F1-0B00BAB7F15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1" name="Google Shape;657;p33">
                    <a:extLst>
                      <a:ext uri="{FF2B5EF4-FFF2-40B4-BE49-F238E27FC236}">
                        <a16:creationId xmlns:a16="http://schemas.microsoft.com/office/drawing/2014/main" id="{8C5FF2DA-4C1F-9BEC-5E3A-91AF38316F5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2" name="Google Shape;658;p33">
                    <a:extLst>
                      <a:ext uri="{FF2B5EF4-FFF2-40B4-BE49-F238E27FC236}">
                        <a16:creationId xmlns:a16="http://schemas.microsoft.com/office/drawing/2014/main" id="{66CFFB99-EDEE-6201-AC1F-03ABB82BFA0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3" name="Google Shape;659;p33">
                    <a:extLst>
                      <a:ext uri="{FF2B5EF4-FFF2-40B4-BE49-F238E27FC236}">
                        <a16:creationId xmlns:a16="http://schemas.microsoft.com/office/drawing/2014/main" id="{FE07C76D-E86B-A906-F1F0-5D1E926096D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4" name="Google Shape;660;p33">
                    <a:extLst>
                      <a:ext uri="{FF2B5EF4-FFF2-40B4-BE49-F238E27FC236}">
                        <a16:creationId xmlns:a16="http://schemas.microsoft.com/office/drawing/2014/main" id="{C496422E-614C-080F-8C3C-8032CB59998F}"/>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5" name="Google Shape;661;p33">
                    <a:extLst>
                      <a:ext uri="{FF2B5EF4-FFF2-40B4-BE49-F238E27FC236}">
                        <a16:creationId xmlns:a16="http://schemas.microsoft.com/office/drawing/2014/main" id="{F499DD1F-44FB-980C-528F-38104511715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4" name="Google Shape;646;p33">
                  <a:extLst>
                    <a:ext uri="{FF2B5EF4-FFF2-40B4-BE49-F238E27FC236}">
                      <a16:creationId xmlns:a16="http://schemas.microsoft.com/office/drawing/2014/main" id="{C437579D-7A1F-655B-5B33-5E87B0C12EA6}"/>
                    </a:ext>
                  </a:extLst>
                </p:cNvPr>
                <p:cNvGrpSpPr/>
                <p:nvPr/>
              </p:nvGrpSpPr>
              <p:grpSpPr>
                <a:xfrm rot="16200000" flipH="1">
                  <a:off x="-222854" y="4427245"/>
                  <a:ext cx="2265951" cy="1132920"/>
                  <a:chOff x="3529938" y="261475"/>
                  <a:chExt cx="1699463" cy="849690"/>
                </a:xfrm>
              </p:grpSpPr>
              <p:sp>
                <p:nvSpPr>
                  <p:cNvPr id="222" name="Google Shape;647;p33">
                    <a:extLst>
                      <a:ext uri="{FF2B5EF4-FFF2-40B4-BE49-F238E27FC236}">
                        <a16:creationId xmlns:a16="http://schemas.microsoft.com/office/drawing/2014/main" id="{84ADE04A-24D2-B446-2D8A-7A725CB0355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3" name="Google Shape;648;p33">
                    <a:extLst>
                      <a:ext uri="{FF2B5EF4-FFF2-40B4-BE49-F238E27FC236}">
                        <a16:creationId xmlns:a16="http://schemas.microsoft.com/office/drawing/2014/main" id="{65C9B5FF-13FC-5181-DF28-ED6320083CA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4" name="Google Shape;649;p33">
                    <a:extLst>
                      <a:ext uri="{FF2B5EF4-FFF2-40B4-BE49-F238E27FC236}">
                        <a16:creationId xmlns:a16="http://schemas.microsoft.com/office/drawing/2014/main" id="{4F751C8A-98DC-B6B0-1F34-B1BF9128751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5" name="Google Shape;650;p33">
                    <a:extLst>
                      <a:ext uri="{FF2B5EF4-FFF2-40B4-BE49-F238E27FC236}">
                        <a16:creationId xmlns:a16="http://schemas.microsoft.com/office/drawing/2014/main" id="{FA9096DD-DBFD-32F9-2FF2-257356CAEC4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6" name="Google Shape;651;p33">
                    <a:extLst>
                      <a:ext uri="{FF2B5EF4-FFF2-40B4-BE49-F238E27FC236}">
                        <a16:creationId xmlns:a16="http://schemas.microsoft.com/office/drawing/2014/main" id="{FEAC2860-2FBA-B6E6-27FD-23CAF624A9A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7" name="Google Shape;652;p33">
                    <a:extLst>
                      <a:ext uri="{FF2B5EF4-FFF2-40B4-BE49-F238E27FC236}">
                        <a16:creationId xmlns:a16="http://schemas.microsoft.com/office/drawing/2014/main" id="{31EE500C-7F6D-96BE-710D-867162378B8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8" name="Google Shape;653;p33">
                    <a:extLst>
                      <a:ext uri="{FF2B5EF4-FFF2-40B4-BE49-F238E27FC236}">
                        <a16:creationId xmlns:a16="http://schemas.microsoft.com/office/drawing/2014/main" id="{AC2B93C9-EEDD-8929-1CD9-F0C29FFC15F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9" name="Google Shape;654;p33">
                    <a:extLst>
                      <a:ext uri="{FF2B5EF4-FFF2-40B4-BE49-F238E27FC236}">
                        <a16:creationId xmlns:a16="http://schemas.microsoft.com/office/drawing/2014/main" id="{D8BE243E-D315-FB3D-F9B5-A162279AF5F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5" name="Google Shape;655;p33">
                  <a:extLst>
                    <a:ext uri="{FF2B5EF4-FFF2-40B4-BE49-F238E27FC236}">
                      <a16:creationId xmlns:a16="http://schemas.microsoft.com/office/drawing/2014/main" id="{6CEFDAB3-3D81-C203-5846-98EB20794B98}"/>
                    </a:ext>
                  </a:extLst>
                </p:cNvPr>
                <p:cNvGrpSpPr/>
                <p:nvPr/>
              </p:nvGrpSpPr>
              <p:grpSpPr>
                <a:xfrm>
                  <a:off x="10835169" y="5276963"/>
                  <a:ext cx="446589" cy="813467"/>
                  <a:chOff x="376650" y="567400"/>
                  <a:chExt cx="334942" cy="610100"/>
                </a:xfrm>
              </p:grpSpPr>
              <p:sp>
                <p:nvSpPr>
                  <p:cNvPr id="216" name="Google Shape;656;p33">
                    <a:extLst>
                      <a:ext uri="{FF2B5EF4-FFF2-40B4-BE49-F238E27FC236}">
                        <a16:creationId xmlns:a16="http://schemas.microsoft.com/office/drawing/2014/main" id="{D25C816F-7AAC-0906-7E46-110ECD945CA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7" name="Google Shape;657;p33">
                    <a:extLst>
                      <a:ext uri="{FF2B5EF4-FFF2-40B4-BE49-F238E27FC236}">
                        <a16:creationId xmlns:a16="http://schemas.microsoft.com/office/drawing/2014/main" id="{733B640A-7572-7C03-8440-A39287263C9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8" name="Google Shape;658;p33">
                    <a:extLst>
                      <a:ext uri="{FF2B5EF4-FFF2-40B4-BE49-F238E27FC236}">
                        <a16:creationId xmlns:a16="http://schemas.microsoft.com/office/drawing/2014/main" id="{772486D5-C744-E499-C790-A2C4CD6BF9C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9" name="Google Shape;659;p33">
                    <a:extLst>
                      <a:ext uri="{FF2B5EF4-FFF2-40B4-BE49-F238E27FC236}">
                        <a16:creationId xmlns:a16="http://schemas.microsoft.com/office/drawing/2014/main" id="{4C8A1067-575A-A7CD-D221-79932FF6B0B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0" name="Google Shape;660;p33">
                    <a:extLst>
                      <a:ext uri="{FF2B5EF4-FFF2-40B4-BE49-F238E27FC236}">
                        <a16:creationId xmlns:a16="http://schemas.microsoft.com/office/drawing/2014/main" id="{6EA01FC5-EBDC-7DA8-A898-47D5AF56F59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1" name="Google Shape;661;p33">
                    <a:extLst>
                      <a:ext uri="{FF2B5EF4-FFF2-40B4-BE49-F238E27FC236}">
                        <a16:creationId xmlns:a16="http://schemas.microsoft.com/office/drawing/2014/main" id="{632A5222-0257-B549-8480-7ABE581FBE1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143" name="Group 142">
              <a:extLst>
                <a:ext uri="{FF2B5EF4-FFF2-40B4-BE49-F238E27FC236}">
                  <a16:creationId xmlns:a16="http://schemas.microsoft.com/office/drawing/2014/main" id="{C65895DB-4C8C-4646-2599-DA68C74ED81D}"/>
                </a:ext>
              </a:extLst>
            </p:cNvPr>
            <p:cNvGrpSpPr/>
            <p:nvPr/>
          </p:nvGrpSpPr>
          <p:grpSpPr>
            <a:xfrm>
              <a:off x="325656" y="15207571"/>
              <a:ext cx="11012496" cy="13681394"/>
              <a:chOff x="343662" y="-18003"/>
              <a:chExt cx="11012496" cy="13681394"/>
            </a:xfrm>
          </p:grpSpPr>
          <p:grpSp>
            <p:nvGrpSpPr>
              <p:cNvPr id="144" name="Group 143">
                <a:extLst>
                  <a:ext uri="{FF2B5EF4-FFF2-40B4-BE49-F238E27FC236}">
                    <a16:creationId xmlns:a16="http://schemas.microsoft.com/office/drawing/2014/main" id="{3785F80C-62E8-DEFF-8805-F21C3E45BF43}"/>
                  </a:ext>
                </a:extLst>
              </p:cNvPr>
              <p:cNvGrpSpPr/>
              <p:nvPr/>
            </p:nvGrpSpPr>
            <p:grpSpPr>
              <a:xfrm>
                <a:off x="343662" y="-18003"/>
                <a:ext cx="11012496" cy="6144683"/>
                <a:chOff x="343662" y="-18003"/>
                <a:chExt cx="11012496" cy="6144683"/>
              </a:xfrm>
            </p:grpSpPr>
            <p:grpSp>
              <p:nvGrpSpPr>
                <p:cNvPr id="178" name="Google Shape;646;p33">
                  <a:extLst>
                    <a:ext uri="{FF2B5EF4-FFF2-40B4-BE49-F238E27FC236}">
                      <a16:creationId xmlns:a16="http://schemas.microsoft.com/office/drawing/2014/main" id="{F5F5A692-CF56-DA89-B52C-6917A45E8932}"/>
                    </a:ext>
                  </a:extLst>
                </p:cNvPr>
                <p:cNvGrpSpPr/>
                <p:nvPr/>
              </p:nvGrpSpPr>
              <p:grpSpPr>
                <a:xfrm rot="16200000" flipH="1">
                  <a:off x="-222794" y="548513"/>
                  <a:ext cx="2265951" cy="1132920"/>
                  <a:chOff x="3529938" y="261475"/>
                  <a:chExt cx="1699463" cy="849690"/>
                </a:xfrm>
              </p:grpSpPr>
              <p:sp>
                <p:nvSpPr>
                  <p:cNvPr id="202" name="Google Shape;647;p33">
                    <a:extLst>
                      <a:ext uri="{FF2B5EF4-FFF2-40B4-BE49-F238E27FC236}">
                        <a16:creationId xmlns:a16="http://schemas.microsoft.com/office/drawing/2014/main" id="{F88E44F8-263D-CAD2-0271-53A8006CE14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3" name="Google Shape;648;p33">
                    <a:extLst>
                      <a:ext uri="{FF2B5EF4-FFF2-40B4-BE49-F238E27FC236}">
                        <a16:creationId xmlns:a16="http://schemas.microsoft.com/office/drawing/2014/main" id="{D85A69EB-9D2E-D500-0C71-FFDC23EC889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4" name="Google Shape;649;p33">
                    <a:extLst>
                      <a:ext uri="{FF2B5EF4-FFF2-40B4-BE49-F238E27FC236}">
                        <a16:creationId xmlns:a16="http://schemas.microsoft.com/office/drawing/2014/main" id="{FD31F953-AD7F-BAE1-304B-342F6B3A066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5" name="Google Shape;650;p33">
                    <a:extLst>
                      <a:ext uri="{FF2B5EF4-FFF2-40B4-BE49-F238E27FC236}">
                        <a16:creationId xmlns:a16="http://schemas.microsoft.com/office/drawing/2014/main" id="{02FE7CFF-F4EE-7562-F1C8-C0D62799557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6" name="Google Shape;651;p33">
                    <a:extLst>
                      <a:ext uri="{FF2B5EF4-FFF2-40B4-BE49-F238E27FC236}">
                        <a16:creationId xmlns:a16="http://schemas.microsoft.com/office/drawing/2014/main" id="{1608E386-175C-AAE5-497A-0594C4726D7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7" name="Google Shape;652;p33">
                    <a:extLst>
                      <a:ext uri="{FF2B5EF4-FFF2-40B4-BE49-F238E27FC236}">
                        <a16:creationId xmlns:a16="http://schemas.microsoft.com/office/drawing/2014/main" id="{FFC86EE8-BE21-2FEF-E629-85AB11A0C94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8" name="Google Shape;653;p33">
                    <a:extLst>
                      <a:ext uri="{FF2B5EF4-FFF2-40B4-BE49-F238E27FC236}">
                        <a16:creationId xmlns:a16="http://schemas.microsoft.com/office/drawing/2014/main" id="{DB83F0F8-8D2C-2BE1-8322-2AEFB659740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9" name="Google Shape;654;p33">
                    <a:extLst>
                      <a:ext uri="{FF2B5EF4-FFF2-40B4-BE49-F238E27FC236}">
                        <a16:creationId xmlns:a16="http://schemas.microsoft.com/office/drawing/2014/main" id="{507A1FC1-B9DC-0958-D215-2012DCBFAF4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79" name="Google Shape;655;p33">
                  <a:extLst>
                    <a:ext uri="{FF2B5EF4-FFF2-40B4-BE49-F238E27FC236}">
                      <a16:creationId xmlns:a16="http://schemas.microsoft.com/office/drawing/2014/main" id="{88357853-01E8-1B46-82FB-5B08F22CAC97}"/>
                    </a:ext>
                  </a:extLst>
                </p:cNvPr>
                <p:cNvGrpSpPr/>
                <p:nvPr/>
              </p:nvGrpSpPr>
              <p:grpSpPr>
                <a:xfrm>
                  <a:off x="10909569" y="1371918"/>
                  <a:ext cx="446589" cy="813467"/>
                  <a:chOff x="376650" y="567400"/>
                  <a:chExt cx="334942" cy="610100"/>
                </a:xfrm>
              </p:grpSpPr>
              <p:sp>
                <p:nvSpPr>
                  <p:cNvPr id="196" name="Google Shape;656;p33">
                    <a:extLst>
                      <a:ext uri="{FF2B5EF4-FFF2-40B4-BE49-F238E27FC236}">
                        <a16:creationId xmlns:a16="http://schemas.microsoft.com/office/drawing/2014/main" id="{D09298BD-C10C-C137-AFA5-7F834F46204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7" name="Google Shape;657;p33">
                    <a:extLst>
                      <a:ext uri="{FF2B5EF4-FFF2-40B4-BE49-F238E27FC236}">
                        <a16:creationId xmlns:a16="http://schemas.microsoft.com/office/drawing/2014/main" id="{1A862DF6-52F3-2546-B45D-A402D9DC641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8" name="Google Shape;658;p33">
                    <a:extLst>
                      <a:ext uri="{FF2B5EF4-FFF2-40B4-BE49-F238E27FC236}">
                        <a16:creationId xmlns:a16="http://schemas.microsoft.com/office/drawing/2014/main" id="{8E8A6BC7-B956-FD8A-DA5F-76632C383D6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9" name="Google Shape;659;p33">
                    <a:extLst>
                      <a:ext uri="{FF2B5EF4-FFF2-40B4-BE49-F238E27FC236}">
                        <a16:creationId xmlns:a16="http://schemas.microsoft.com/office/drawing/2014/main" id="{075D4755-CDA9-99FF-8C61-A329D83D3DF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0" name="Google Shape;660;p33">
                    <a:extLst>
                      <a:ext uri="{FF2B5EF4-FFF2-40B4-BE49-F238E27FC236}">
                        <a16:creationId xmlns:a16="http://schemas.microsoft.com/office/drawing/2014/main" id="{4DD36155-7C79-5C3D-4762-7466FB65165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1" name="Google Shape;661;p33">
                    <a:extLst>
                      <a:ext uri="{FF2B5EF4-FFF2-40B4-BE49-F238E27FC236}">
                        <a16:creationId xmlns:a16="http://schemas.microsoft.com/office/drawing/2014/main" id="{B0B16532-F56A-9DF2-AA9B-2C47204E1DC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0" name="Google Shape;646;p33">
                  <a:extLst>
                    <a:ext uri="{FF2B5EF4-FFF2-40B4-BE49-F238E27FC236}">
                      <a16:creationId xmlns:a16="http://schemas.microsoft.com/office/drawing/2014/main" id="{ECF6705A-AE11-1022-6A3A-779A72B753F2}"/>
                    </a:ext>
                  </a:extLst>
                </p:cNvPr>
                <p:cNvGrpSpPr/>
                <p:nvPr/>
              </p:nvGrpSpPr>
              <p:grpSpPr>
                <a:xfrm rot="16200000" flipH="1">
                  <a:off x="-222854" y="4427245"/>
                  <a:ext cx="2265951" cy="1132920"/>
                  <a:chOff x="3529938" y="261475"/>
                  <a:chExt cx="1699463" cy="849690"/>
                </a:xfrm>
              </p:grpSpPr>
              <p:sp>
                <p:nvSpPr>
                  <p:cNvPr id="188" name="Google Shape;647;p33">
                    <a:extLst>
                      <a:ext uri="{FF2B5EF4-FFF2-40B4-BE49-F238E27FC236}">
                        <a16:creationId xmlns:a16="http://schemas.microsoft.com/office/drawing/2014/main" id="{2C4CA5C1-23B1-A0FA-2BC3-47BA096129A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9" name="Google Shape;648;p33">
                    <a:extLst>
                      <a:ext uri="{FF2B5EF4-FFF2-40B4-BE49-F238E27FC236}">
                        <a16:creationId xmlns:a16="http://schemas.microsoft.com/office/drawing/2014/main" id="{7814FF37-D465-5CC1-F29C-BB20B320538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0" name="Google Shape;649;p33">
                    <a:extLst>
                      <a:ext uri="{FF2B5EF4-FFF2-40B4-BE49-F238E27FC236}">
                        <a16:creationId xmlns:a16="http://schemas.microsoft.com/office/drawing/2014/main" id="{710F87D9-5FDC-EE50-E08F-D54E5E4DDAD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1" name="Google Shape;650;p33">
                    <a:extLst>
                      <a:ext uri="{FF2B5EF4-FFF2-40B4-BE49-F238E27FC236}">
                        <a16:creationId xmlns:a16="http://schemas.microsoft.com/office/drawing/2014/main" id="{BBE44289-65C9-6BE4-FCDC-3DFFD3C3D35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2" name="Google Shape;651;p33">
                    <a:extLst>
                      <a:ext uri="{FF2B5EF4-FFF2-40B4-BE49-F238E27FC236}">
                        <a16:creationId xmlns:a16="http://schemas.microsoft.com/office/drawing/2014/main" id="{9FD64221-A77B-4B42-3E06-047E8C4EDBE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3" name="Google Shape;652;p33">
                    <a:extLst>
                      <a:ext uri="{FF2B5EF4-FFF2-40B4-BE49-F238E27FC236}">
                        <a16:creationId xmlns:a16="http://schemas.microsoft.com/office/drawing/2014/main" id="{CF2FED5F-F27D-DA8C-232A-D29EC41A4C9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4" name="Google Shape;653;p33">
                    <a:extLst>
                      <a:ext uri="{FF2B5EF4-FFF2-40B4-BE49-F238E27FC236}">
                        <a16:creationId xmlns:a16="http://schemas.microsoft.com/office/drawing/2014/main" id="{76C6B340-E6D1-FB4E-B58E-DAA37646BB1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5" name="Google Shape;654;p33">
                    <a:extLst>
                      <a:ext uri="{FF2B5EF4-FFF2-40B4-BE49-F238E27FC236}">
                        <a16:creationId xmlns:a16="http://schemas.microsoft.com/office/drawing/2014/main" id="{297FB432-8445-AC9F-C393-C009ADB0183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1" name="Google Shape;655;p33">
                  <a:extLst>
                    <a:ext uri="{FF2B5EF4-FFF2-40B4-BE49-F238E27FC236}">
                      <a16:creationId xmlns:a16="http://schemas.microsoft.com/office/drawing/2014/main" id="{1A5FB0AD-3B32-1B1A-5469-E1CD6BBC1D23}"/>
                    </a:ext>
                  </a:extLst>
                </p:cNvPr>
                <p:cNvGrpSpPr/>
                <p:nvPr/>
              </p:nvGrpSpPr>
              <p:grpSpPr>
                <a:xfrm>
                  <a:off x="10835169" y="5276963"/>
                  <a:ext cx="446589" cy="813467"/>
                  <a:chOff x="376650" y="567400"/>
                  <a:chExt cx="334942" cy="610100"/>
                </a:xfrm>
              </p:grpSpPr>
              <p:sp>
                <p:nvSpPr>
                  <p:cNvPr id="182" name="Google Shape;656;p33">
                    <a:extLst>
                      <a:ext uri="{FF2B5EF4-FFF2-40B4-BE49-F238E27FC236}">
                        <a16:creationId xmlns:a16="http://schemas.microsoft.com/office/drawing/2014/main" id="{17556B02-5E0E-3194-47E1-79D3AD5D775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3" name="Google Shape;657;p33">
                    <a:extLst>
                      <a:ext uri="{FF2B5EF4-FFF2-40B4-BE49-F238E27FC236}">
                        <a16:creationId xmlns:a16="http://schemas.microsoft.com/office/drawing/2014/main" id="{DD09C589-FFB4-B461-4902-D8E2F442064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4" name="Google Shape;658;p33">
                    <a:extLst>
                      <a:ext uri="{FF2B5EF4-FFF2-40B4-BE49-F238E27FC236}">
                        <a16:creationId xmlns:a16="http://schemas.microsoft.com/office/drawing/2014/main" id="{2AD6A4E3-D386-A071-0C92-26009319E4F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5" name="Google Shape;659;p33">
                    <a:extLst>
                      <a:ext uri="{FF2B5EF4-FFF2-40B4-BE49-F238E27FC236}">
                        <a16:creationId xmlns:a16="http://schemas.microsoft.com/office/drawing/2014/main" id="{CA15A2F4-67AB-52E2-B78F-07710955949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6" name="Google Shape;660;p33">
                    <a:extLst>
                      <a:ext uri="{FF2B5EF4-FFF2-40B4-BE49-F238E27FC236}">
                        <a16:creationId xmlns:a16="http://schemas.microsoft.com/office/drawing/2014/main" id="{8CDDC930-DFC3-3D4F-A57E-CEC304F27C1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7" name="Google Shape;661;p33">
                    <a:extLst>
                      <a:ext uri="{FF2B5EF4-FFF2-40B4-BE49-F238E27FC236}">
                        <a16:creationId xmlns:a16="http://schemas.microsoft.com/office/drawing/2014/main" id="{3E432956-E39E-2F4F-0ED5-4E3CCCCBF25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45" name="Group 144">
                <a:extLst>
                  <a:ext uri="{FF2B5EF4-FFF2-40B4-BE49-F238E27FC236}">
                    <a16:creationId xmlns:a16="http://schemas.microsoft.com/office/drawing/2014/main" id="{E53CA473-546A-73FC-E183-CC2488B5894C}"/>
                  </a:ext>
                </a:extLst>
              </p:cNvPr>
              <p:cNvGrpSpPr/>
              <p:nvPr/>
            </p:nvGrpSpPr>
            <p:grpSpPr>
              <a:xfrm>
                <a:off x="343662" y="7518708"/>
                <a:ext cx="11012496" cy="6144683"/>
                <a:chOff x="343662" y="-18003"/>
                <a:chExt cx="11012496" cy="6144683"/>
              </a:xfrm>
            </p:grpSpPr>
            <p:grpSp>
              <p:nvGrpSpPr>
                <p:cNvPr id="146" name="Google Shape;646;p33">
                  <a:extLst>
                    <a:ext uri="{FF2B5EF4-FFF2-40B4-BE49-F238E27FC236}">
                      <a16:creationId xmlns:a16="http://schemas.microsoft.com/office/drawing/2014/main" id="{ECC3DD79-6061-E225-C453-B5B98E8968CE}"/>
                    </a:ext>
                  </a:extLst>
                </p:cNvPr>
                <p:cNvGrpSpPr/>
                <p:nvPr/>
              </p:nvGrpSpPr>
              <p:grpSpPr>
                <a:xfrm rot="16200000" flipH="1">
                  <a:off x="-222794" y="548513"/>
                  <a:ext cx="2265951" cy="1132920"/>
                  <a:chOff x="3529938" y="261475"/>
                  <a:chExt cx="1699463" cy="849690"/>
                </a:xfrm>
              </p:grpSpPr>
              <p:sp>
                <p:nvSpPr>
                  <p:cNvPr id="170" name="Google Shape;647;p33">
                    <a:extLst>
                      <a:ext uri="{FF2B5EF4-FFF2-40B4-BE49-F238E27FC236}">
                        <a16:creationId xmlns:a16="http://schemas.microsoft.com/office/drawing/2014/main" id="{34AEAF85-E597-A5C5-C738-7A4CD8F8975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1" name="Google Shape;648;p33">
                    <a:extLst>
                      <a:ext uri="{FF2B5EF4-FFF2-40B4-BE49-F238E27FC236}">
                        <a16:creationId xmlns:a16="http://schemas.microsoft.com/office/drawing/2014/main" id="{EEC216ED-D69D-3F06-6813-D1AE0BCFB6A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2" name="Google Shape;649;p33">
                    <a:extLst>
                      <a:ext uri="{FF2B5EF4-FFF2-40B4-BE49-F238E27FC236}">
                        <a16:creationId xmlns:a16="http://schemas.microsoft.com/office/drawing/2014/main" id="{BFCF6224-67C1-ACAE-AA27-6BD546B836E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3" name="Google Shape;650;p33">
                    <a:extLst>
                      <a:ext uri="{FF2B5EF4-FFF2-40B4-BE49-F238E27FC236}">
                        <a16:creationId xmlns:a16="http://schemas.microsoft.com/office/drawing/2014/main" id="{052D8E0E-96CB-C39F-CD87-502712E306F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4" name="Google Shape;651;p33">
                    <a:extLst>
                      <a:ext uri="{FF2B5EF4-FFF2-40B4-BE49-F238E27FC236}">
                        <a16:creationId xmlns:a16="http://schemas.microsoft.com/office/drawing/2014/main" id="{B640D3B6-C8F5-3AF4-0D78-665FDEABB4E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5" name="Google Shape;652;p33">
                    <a:extLst>
                      <a:ext uri="{FF2B5EF4-FFF2-40B4-BE49-F238E27FC236}">
                        <a16:creationId xmlns:a16="http://schemas.microsoft.com/office/drawing/2014/main" id="{5BE68685-FBCB-FA08-E40F-6AAF735F712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6" name="Google Shape;653;p33">
                    <a:extLst>
                      <a:ext uri="{FF2B5EF4-FFF2-40B4-BE49-F238E27FC236}">
                        <a16:creationId xmlns:a16="http://schemas.microsoft.com/office/drawing/2014/main" id="{BD89CE4D-5572-37ED-E88C-4B027624552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7" name="Google Shape;654;p33">
                    <a:extLst>
                      <a:ext uri="{FF2B5EF4-FFF2-40B4-BE49-F238E27FC236}">
                        <a16:creationId xmlns:a16="http://schemas.microsoft.com/office/drawing/2014/main" id="{73109145-73F4-40B7-7514-9D1EB7BCF37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7" name="Google Shape;655;p33">
                  <a:extLst>
                    <a:ext uri="{FF2B5EF4-FFF2-40B4-BE49-F238E27FC236}">
                      <a16:creationId xmlns:a16="http://schemas.microsoft.com/office/drawing/2014/main" id="{630BA0FE-7D89-9962-5779-1AE65BA61B6A}"/>
                    </a:ext>
                  </a:extLst>
                </p:cNvPr>
                <p:cNvGrpSpPr/>
                <p:nvPr/>
              </p:nvGrpSpPr>
              <p:grpSpPr>
                <a:xfrm>
                  <a:off x="10909569" y="1371918"/>
                  <a:ext cx="446589" cy="813467"/>
                  <a:chOff x="376650" y="567400"/>
                  <a:chExt cx="334942" cy="610100"/>
                </a:xfrm>
              </p:grpSpPr>
              <p:sp>
                <p:nvSpPr>
                  <p:cNvPr id="164" name="Google Shape;656;p33">
                    <a:extLst>
                      <a:ext uri="{FF2B5EF4-FFF2-40B4-BE49-F238E27FC236}">
                        <a16:creationId xmlns:a16="http://schemas.microsoft.com/office/drawing/2014/main" id="{50DFF8F7-6895-855C-5E2D-0AC4B524232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5" name="Google Shape;657;p33">
                    <a:extLst>
                      <a:ext uri="{FF2B5EF4-FFF2-40B4-BE49-F238E27FC236}">
                        <a16:creationId xmlns:a16="http://schemas.microsoft.com/office/drawing/2014/main" id="{27F58185-B014-5383-F763-8DC54B17561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6" name="Google Shape;658;p33">
                    <a:extLst>
                      <a:ext uri="{FF2B5EF4-FFF2-40B4-BE49-F238E27FC236}">
                        <a16:creationId xmlns:a16="http://schemas.microsoft.com/office/drawing/2014/main" id="{1C9650E2-5E26-9CEE-2FC8-0DEFC337CBC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7" name="Google Shape;659;p33">
                    <a:extLst>
                      <a:ext uri="{FF2B5EF4-FFF2-40B4-BE49-F238E27FC236}">
                        <a16:creationId xmlns:a16="http://schemas.microsoft.com/office/drawing/2014/main" id="{EABFA1C2-EA6A-8D3B-E7C4-6D0E8FDBD2A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8" name="Google Shape;660;p33">
                    <a:extLst>
                      <a:ext uri="{FF2B5EF4-FFF2-40B4-BE49-F238E27FC236}">
                        <a16:creationId xmlns:a16="http://schemas.microsoft.com/office/drawing/2014/main" id="{828C6A92-F92C-10AC-4261-24A553836A9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9" name="Google Shape;661;p33">
                    <a:extLst>
                      <a:ext uri="{FF2B5EF4-FFF2-40B4-BE49-F238E27FC236}">
                        <a16:creationId xmlns:a16="http://schemas.microsoft.com/office/drawing/2014/main" id="{A7D3F311-9F62-03C7-5558-2070C8820D8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8" name="Google Shape;646;p33">
                  <a:extLst>
                    <a:ext uri="{FF2B5EF4-FFF2-40B4-BE49-F238E27FC236}">
                      <a16:creationId xmlns:a16="http://schemas.microsoft.com/office/drawing/2014/main" id="{15CA977B-CCDB-2BBC-9EFD-1C146A25089F}"/>
                    </a:ext>
                  </a:extLst>
                </p:cNvPr>
                <p:cNvGrpSpPr/>
                <p:nvPr/>
              </p:nvGrpSpPr>
              <p:grpSpPr>
                <a:xfrm rot="16200000" flipH="1">
                  <a:off x="-222854" y="4427245"/>
                  <a:ext cx="2265951" cy="1132920"/>
                  <a:chOff x="3529938" y="261475"/>
                  <a:chExt cx="1699463" cy="849690"/>
                </a:xfrm>
              </p:grpSpPr>
              <p:sp>
                <p:nvSpPr>
                  <p:cNvPr id="156" name="Google Shape;647;p33">
                    <a:extLst>
                      <a:ext uri="{FF2B5EF4-FFF2-40B4-BE49-F238E27FC236}">
                        <a16:creationId xmlns:a16="http://schemas.microsoft.com/office/drawing/2014/main" id="{BE2661C7-6A4F-6D27-2ADE-222B0D51E40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7" name="Google Shape;648;p33">
                    <a:extLst>
                      <a:ext uri="{FF2B5EF4-FFF2-40B4-BE49-F238E27FC236}">
                        <a16:creationId xmlns:a16="http://schemas.microsoft.com/office/drawing/2014/main" id="{347935E8-D58B-2CB5-04EB-ECA4249AE15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8" name="Google Shape;649;p33">
                    <a:extLst>
                      <a:ext uri="{FF2B5EF4-FFF2-40B4-BE49-F238E27FC236}">
                        <a16:creationId xmlns:a16="http://schemas.microsoft.com/office/drawing/2014/main" id="{3FC4CC7D-B788-FC61-D3C0-946214A8CC8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9" name="Google Shape;650;p33">
                    <a:extLst>
                      <a:ext uri="{FF2B5EF4-FFF2-40B4-BE49-F238E27FC236}">
                        <a16:creationId xmlns:a16="http://schemas.microsoft.com/office/drawing/2014/main" id="{32C3E1C6-70AE-3EFA-053F-CDA60D736D7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0" name="Google Shape;651;p33">
                    <a:extLst>
                      <a:ext uri="{FF2B5EF4-FFF2-40B4-BE49-F238E27FC236}">
                        <a16:creationId xmlns:a16="http://schemas.microsoft.com/office/drawing/2014/main" id="{3178A5EE-60A9-5B72-8539-2EB42DB7121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1" name="Google Shape;652;p33">
                    <a:extLst>
                      <a:ext uri="{FF2B5EF4-FFF2-40B4-BE49-F238E27FC236}">
                        <a16:creationId xmlns:a16="http://schemas.microsoft.com/office/drawing/2014/main" id="{7C0316FA-8D3D-9E81-7D51-B687CEEEB2C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2" name="Google Shape;653;p33">
                    <a:extLst>
                      <a:ext uri="{FF2B5EF4-FFF2-40B4-BE49-F238E27FC236}">
                        <a16:creationId xmlns:a16="http://schemas.microsoft.com/office/drawing/2014/main" id="{C7E4B03B-275B-1A71-2510-E8B97B9072B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3" name="Google Shape;654;p33">
                    <a:extLst>
                      <a:ext uri="{FF2B5EF4-FFF2-40B4-BE49-F238E27FC236}">
                        <a16:creationId xmlns:a16="http://schemas.microsoft.com/office/drawing/2014/main" id="{783CAD21-E019-393C-44A4-710219416A6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9" name="Google Shape;655;p33">
                  <a:extLst>
                    <a:ext uri="{FF2B5EF4-FFF2-40B4-BE49-F238E27FC236}">
                      <a16:creationId xmlns:a16="http://schemas.microsoft.com/office/drawing/2014/main" id="{EE69FFC6-B0CD-646B-1666-AC92FDBCDA64}"/>
                    </a:ext>
                  </a:extLst>
                </p:cNvPr>
                <p:cNvGrpSpPr/>
                <p:nvPr/>
              </p:nvGrpSpPr>
              <p:grpSpPr>
                <a:xfrm>
                  <a:off x="10835169" y="5276963"/>
                  <a:ext cx="446589" cy="813467"/>
                  <a:chOff x="376650" y="567400"/>
                  <a:chExt cx="334942" cy="610100"/>
                </a:xfrm>
              </p:grpSpPr>
              <p:sp>
                <p:nvSpPr>
                  <p:cNvPr id="150" name="Google Shape;656;p33">
                    <a:extLst>
                      <a:ext uri="{FF2B5EF4-FFF2-40B4-BE49-F238E27FC236}">
                        <a16:creationId xmlns:a16="http://schemas.microsoft.com/office/drawing/2014/main" id="{898BDEB0-D69A-F9D2-26FB-7835B1D4716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1" name="Google Shape;657;p33">
                    <a:extLst>
                      <a:ext uri="{FF2B5EF4-FFF2-40B4-BE49-F238E27FC236}">
                        <a16:creationId xmlns:a16="http://schemas.microsoft.com/office/drawing/2014/main" id="{5B953902-B05F-2DD0-2912-ED99960E6C0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2" name="Google Shape;658;p33">
                    <a:extLst>
                      <a:ext uri="{FF2B5EF4-FFF2-40B4-BE49-F238E27FC236}">
                        <a16:creationId xmlns:a16="http://schemas.microsoft.com/office/drawing/2014/main" id="{1B45D84D-55FB-ADEB-8D28-24A915BACEB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3" name="Google Shape;659;p33">
                    <a:extLst>
                      <a:ext uri="{FF2B5EF4-FFF2-40B4-BE49-F238E27FC236}">
                        <a16:creationId xmlns:a16="http://schemas.microsoft.com/office/drawing/2014/main" id="{CFA0D78A-D6B8-9CC3-A3EE-50C53B634D2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4" name="Google Shape;660;p33">
                    <a:extLst>
                      <a:ext uri="{FF2B5EF4-FFF2-40B4-BE49-F238E27FC236}">
                        <a16:creationId xmlns:a16="http://schemas.microsoft.com/office/drawing/2014/main" id="{9A5643D3-4756-62B2-EF62-1FFEF6EBB9A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5" name="Google Shape;661;p33">
                    <a:extLst>
                      <a:ext uri="{FF2B5EF4-FFF2-40B4-BE49-F238E27FC236}">
                        <a16:creationId xmlns:a16="http://schemas.microsoft.com/office/drawing/2014/main" id="{85B18719-250F-4D7A-DC6C-CBAE0B5264A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Project Objectives</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D19E311F-85D6-465D-9495-558284ABA0F8}"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14</a:t>
            </a:fld>
            <a:endParaRPr lang="en-US">
              <a:latin typeface="Segoe UI" panose="020B0502040204020203" pitchFamily="34" charset="0"/>
              <a:cs typeface="Segoe UI" panose="020B0502040204020203" pitchFamily="34" charset="0"/>
            </a:endParaRPr>
          </a:p>
        </p:txBody>
      </p:sp>
      <p:graphicFrame>
        <p:nvGraphicFramePr>
          <p:cNvPr id="11" name="Diagram 10">
            <a:extLst>
              <a:ext uri="{FF2B5EF4-FFF2-40B4-BE49-F238E27FC236}">
                <a16:creationId xmlns:a16="http://schemas.microsoft.com/office/drawing/2014/main" id="{0F484936-4166-0E12-04FA-61720DB934A5}"/>
              </a:ext>
            </a:extLst>
          </p:cNvPr>
          <p:cNvGraphicFramePr/>
          <p:nvPr>
            <p:extLst>
              <p:ext uri="{D42A27DB-BD31-4B8C-83A1-F6EECF244321}">
                <p14:modId xmlns:p14="http://schemas.microsoft.com/office/powerpoint/2010/main" val="1300948329"/>
              </p:ext>
            </p:extLst>
          </p:nvPr>
        </p:nvGraphicFramePr>
        <p:xfrm>
          <a:off x="1430426" y="1356967"/>
          <a:ext cx="8813785" cy="45307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oogle Shape;640;p33">
            <a:extLst>
              <a:ext uri="{FF2B5EF4-FFF2-40B4-BE49-F238E27FC236}">
                <a16:creationId xmlns:a16="http://schemas.microsoft.com/office/drawing/2014/main" id="{03002A3F-144D-8634-E9B4-E131E237F280}"/>
              </a:ext>
            </a:extLst>
          </p:cNvPr>
          <p:cNvGrpSpPr/>
          <p:nvPr/>
        </p:nvGrpSpPr>
        <p:grpSpPr>
          <a:xfrm>
            <a:off x="6563956" y="-4572000"/>
            <a:ext cx="3603807" cy="3603807"/>
            <a:chOff x="1190625" y="238125"/>
            <a:chExt cx="5201800" cy="5201801"/>
          </a:xfrm>
        </p:grpSpPr>
        <p:sp>
          <p:nvSpPr>
            <p:cNvPr id="8" name="Google Shape;641;p33">
              <a:extLst>
                <a:ext uri="{FF2B5EF4-FFF2-40B4-BE49-F238E27FC236}">
                  <a16:creationId xmlns:a16="http://schemas.microsoft.com/office/drawing/2014/main" id="{A99F436D-51B1-8925-51E9-F541F4172172}"/>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9" name="Google Shape;642;p33">
              <a:extLst>
                <a:ext uri="{FF2B5EF4-FFF2-40B4-BE49-F238E27FC236}">
                  <a16:creationId xmlns:a16="http://schemas.microsoft.com/office/drawing/2014/main" id="{7FCE6EE3-7E0B-26CC-4AF3-CED0B5948E14}"/>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0" name="Google Shape;643;p33">
              <a:extLst>
                <a:ext uri="{FF2B5EF4-FFF2-40B4-BE49-F238E27FC236}">
                  <a16:creationId xmlns:a16="http://schemas.microsoft.com/office/drawing/2014/main" id="{1508D942-F9EA-3B31-C054-3A77C6754903}"/>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2" name="Google Shape;644;p33">
              <a:extLst>
                <a:ext uri="{FF2B5EF4-FFF2-40B4-BE49-F238E27FC236}">
                  <a16:creationId xmlns:a16="http://schemas.microsoft.com/office/drawing/2014/main" id="{40F53BEA-BBCA-04BA-6253-AB40743D4A20}"/>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3" name="Google Shape;645;p33">
              <a:extLst>
                <a:ext uri="{FF2B5EF4-FFF2-40B4-BE49-F238E27FC236}">
                  <a16:creationId xmlns:a16="http://schemas.microsoft.com/office/drawing/2014/main" id="{91BAE73F-FF3A-A46A-28CC-ADB82E535127}"/>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0459374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E8CDA73-5BEB-5640-E0B4-20B4EC15DA0A}"/>
              </a:ext>
            </a:extLst>
          </p:cNvPr>
          <p:cNvGrpSpPr/>
          <p:nvPr/>
        </p:nvGrpSpPr>
        <p:grpSpPr>
          <a:xfrm>
            <a:off x="-18288" y="-13716000"/>
            <a:ext cx="11030502" cy="28906968"/>
            <a:chOff x="325656" y="-18003"/>
            <a:chExt cx="11030502" cy="28906968"/>
          </a:xfrm>
        </p:grpSpPr>
        <p:grpSp>
          <p:nvGrpSpPr>
            <p:cNvPr id="3" name="Group 2">
              <a:extLst>
                <a:ext uri="{FF2B5EF4-FFF2-40B4-BE49-F238E27FC236}">
                  <a16:creationId xmlns:a16="http://schemas.microsoft.com/office/drawing/2014/main" id="{0786A2DC-62EB-0CA9-2A60-48653CC83A2E}"/>
                </a:ext>
              </a:extLst>
            </p:cNvPr>
            <p:cNvGrpSpPr/>
            <p:nvPr/>
          </p:nvGrpSpPr>
          <p:grpSpPr>
            <a:xfrm>
              <a:off x="343662" y="-18003"/>
              <a:ext cx="11012496" cy="13681394"/>
              <a:chOff x="343662" y="-18003"/>
              <a:chExt cx="11012496" cy="13681394"/>
            </a:xfrm>
          </p:grpSpPr>
          <p:grpSp>
            <p:nvGrpSpPr>
              <p:cNvPr id="210" name="Group 209">
                <a:extLst>
                  <a:ext uri="{FF2B5EF4-FFF2-40B4-BE49-F238E27FC236}">
                    <a16:creationId xmlns:a16="http://schemas.microsoft.com/office/drawing/2014/main" id="{65FB3C1A-9A39-D837-E1D9-709308A9C7D0}"/>
                  </a:ext>
                </a:extLst>
              </p:cNvPr>
              <p:cNvGrpSpPr/>
              <p:nvPr/>
            </p:nvGrpSpPr>
            <p:grpSpPr>
              <a:xfrm>
                <a:off x="343662" y="-18003"/>
                <a:ext cx="11012496" cy="6144683"/>
                <a:chOff x="343662" y="-18003"/>
                <a:chExt cx="11012496" cy="6144683"/>
              </a:xfrm>
            </p:grpSpPr>
            <p:grpSp>
              <p:nvGrpSpPr>
                <p:cNvPr id="244" name="Google Shape;646;p33">
                  <a:extLst>
                    <a:ext uri="{FF2B5EF4-FFF2-40B4-BE49-F238E27FC236}">
                      <a16:creationId xmlns:a16="http://schemas.microsoft.com/office/drawing/2014/main" id="{CB0F4194-D37A-0575-9251-6C4E581228D2}"/>
                    </a:ext>
                  </a:extLst>
                </p:cNvPr>
                <p:cNvGrpSpPr/>
                <p:nvPr/>
              </p:nvGrpSpPr>
              <p:grpSpPr>
                <a:xfrm rot="16200000" flipH="1">
                  <a:off x="-222794" y="548513"/>
                  <a:ext cx="2265951" cy="1132920"/>
                  <a:chOff x="3529938" y="261475"/>
                  <a:chExt cx="1699463" cy="849690"/>
                </a:xfrm>
              </p:grpSpPr>
              <p:sp>
                <p:nvSpPr>
                  <p:cNvPr id="268" name="Google Shape;647;p33">
                    <a:extLst>
                      <a:ext uri="{FF2B5EF4-FFF2-40B4-BE49-F238E27FC236}">
                        <a16:creationId xmlns:a16="http://schemas.microsoft.com/office/drawing/2014/main" id="{429CF650-606B-DCC5-6AEE-6C43E5843A2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9" name="Google Shape;648;p33">
                    <a:extLst>
                      <a:ext uri="{FF2B5EF4-FFF2-40B4-BE49-F238E27FC236}">
                        <a16:creationId xmlns:a16="http://schemas.microsoft.com/office/drawing/2014/main" id="{1F1F649A-93C4-F8A7-26AF-BC70EB9D62B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0" name="Google Shape;649;p33">
                    <a:extLst>
                      <a:ext uri="{FF2B5EF4-FFF2-40B4-BE49-F238E27FC236}">
                        <a16:creationId xmlns:a16="http://schemas.microsoft.com/office/drawing/2014/main" id="{00642B4D-D2C8-6D31-84C1-19B67E43C3F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1" name="Google Shape;650;p33">
                    <a:extLst>
                      <a:ext uri="{FF2B5EF4-FFF2-40B4-BE49-F238E27FC236}">
                        <a16:creationId xmlns:a16="http://schemas.microsoft.com/office/drawing/2014/main" id="{044A0304-1365-0F35-1036-163D6DC6F81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2" name="Google Shape;651;p33">
                    <a:extLst>
                      <a:ext uri="{FF2B5EF4-FFF2-40B4-BE49-F238E27FC236}">
                        <a16:creationId xmlns:a16="http://schemas.microsoft.com/office/drawing/2014/main" id="{BF054521-4BD0-C839-07E7-E918E317D1F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3" name="Google Shape;652;p33">
                    <a:extLst>
                      <a:ext uri="{FF2B5EF4-FFF2-40B4-BE49-F238E27FC236}">
                        <a16:creationId xmlns:a16="http://schemas.microsoft.com/office/drawing/2014/main" id="{236829F1-9E19-260F-CC4A-A066E2F1CAA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4" name="Google Shape;653;p33">
                    <a:extLst>
                      <a:ext uri="{FF2B5EF4-FFF2-40B4-BE49-F238E27FC236}">
                        <a16:creationId xmlns:a16="http://schemas.microsoft.com/office/drawing/2014/main" id="{76C896D7-1851-CEF1-EEDD-450C36DC12D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5" name="Google Shape;654;p33">
                    <a:extLst>
                      <a:ext uri="{FF2B5EF4-FFF2-40B4-BE49-F238E27FC236}">
                        <a16:creationId xmlns:a16="http://schemas.microsoft.com/office/drawing/2014/main" id="{721B2535-B285-1BE6-9ADF-0CF81B00AF2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5" name="Google Shape;655;p33">
                  <a:extLst>
                    <a:ext uri="{FF2B5EF4-FFF2-40B4-BE49-F238E27FC236}">
                      <a16:creationId xmlns:a16="http://schemas.microsoft.com/office/drawing/2014/main" id="{21CC006F-9D03-C4DE-EBAB-11C501912306}"/>
                    </a:ext>
                  </a:extLst>
                </p:cNvPr>
                <p:cNvGrpSpPr/>
                <p:nvPr/>
              </p:nvGrpSpPr>
              <p:grpSpPr>
                <a:xfrm>
                  <a:off x="10909569" y="1371918"/>
                  <a:ext cx="446589" cy="813467"/>
                  <a:chOff x="376650" y="567400"/>
                  <a:chExt cx="334942" cy="610100"/>
                </a:xfrm>
              </p:grpSpPr>
              <p:sp>
                <p:nvSpPr>
                  <p:cNvPr id="262" name="Google Shape;656;p33">
                    <a:extLst>
                      <a:ext uri="{FF2B5EF4-FFF2-40B4-BE49-F238E27FC236}">
                        <a16:creationId xmlns:a16="http://schemas.microsoft.com/office/drawing/2014/main" id="{4F00E2DC-0E12-EE72-5F22-B53072493FE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3" name="Google Shape;657;p33">
                    <a:extLst>
                      <a:ext uri="{FF2B5EF4-FFF2-40B4-BE49-F238E27FC236}">
                        <a16:creationId xmlns:a16="http://schemas.microsoft.com/office/drawing/2014/main" id="{805FA8A8-F998-961C-A155-E53830384DC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4" name="Google Shape;658;p33">
                    <a:extLst>
                      <a:ext uri="{FF2B5EF4-FFF2-40B4-BE49-F238E27FC236}">
                        <a16:creationId xmlns:a16="http://schemas.microsoft.com/office/drawing/2014/main" id="{7DC4CE80-39FC-84E2-018E-38A8CD9040D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5" name="Google Shape;659;p33">
                    <a:extLst>
                      <a:ext uri="{FF2B5EF4-FFF2-40B4-BE49-F238E27FC236}">
                        <a16:creationId xmlns:a16="http://schemas.microsoft.com/office/drawing/2014/main" id="{AD62382F-C2E0-CA3B-DABB-8F1BA3D9752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6" name="Google Shape;660;p33">
                    <a:extLst>
                      <a:ext uri="{FF2B5EF4-FFF2-40B4-BE49-F238E27FC236}">
                        <a16:creationId xmlns:a16="http://schemas.microsoft.com/office/drawing/2014/main" id="{C66C4B28-D2C8-003A-D0AD-7D68893A08E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7" name="Google Shape;661;p33">
                    <a:extLst>
                      <a:ext uri="{FF2B5EF4-FFF2-40B4-BE49-F238E27FC236}">
                        <a16:creationId xmlns:a16="http://schemas.microsoft.com/office/drawing/2014/main" id="{1F417E9C-1630-374A-5B01-CB8F07FBA41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6" name="Google Shape;646;p33">
                  <a:extLst>
                    <a:ext uri="{FF2B5EF4-FFF2-40B4-BE49-F238E27FC236}">
                      <a16:creationId xmlns:a16="http://schemas.microsoft.com/office/drawing/2014/main" id="{C8F3A264-90BC-2EB4-6724-D6D3B8BEE20B}"/>
                    </a:ext>
                  </a:extLst>
                </p:cNvPr>
                <p:cNvGrpSpPr/>
                <p:nvPr/>
              </p:nvGrpSpPr>
              <p:grpSpPr>
                <a:xfrm rot="16200000" flipH="1">
                  <a:off x="-222854" y="4427245"/>
                  <a:ext cx="2265951" cy="1132920"/>
                  <a:chOff x="3529938" y="261475"/>
                  <a:chExt cx="1699463" cy="849690"/>
                </a:xfrm>
              </p:grpSpPr>
              <p:sp>
                <p:nvSpPr>
                  <p:cNvPr id="254" name="Google Shape;647;p33">
                    <a:extLst>
                      <a:ext uri="{FF2B5EF4-FFF2-40B4-BE49-F238E27FC236}">
                        <a16:creationId xmlns:a16="http://schemas.microsoft.com/office/drawing/2014/main" id="{46D7DB43-8BF4-29CF-34EB-F4CAF4361BB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5" name="Google Shape;648;p33">
                    <a:extLst>
                      <a:ext uri="{FF2B5EF4-FFF2-40B4-BE49-F238E27FC236}">
                        <a16:creationId xmlns:a16="http://schemas.microsoft.com/office/drawing/2014/main" id="{632AF95F-D530-AE9F-0555-4DCF55AF9E4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6" name="Google Shape;649;p33">
                    <a:extLst>
                      <a:ext uri="{FF2B5EF4-FFF2-40B4-BE49-F238E27FC236}">
                        <a16:creationId xmlns:a16="http://schemas.microsoft.com/office/drawing/2014/main" id="{2725EA7D-A690-6065-B357-8B7327D5339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7" name="Google Shape;650;p33">
                    <a:extLst>
                      <a:ext uri="{FF2B5EF4-FFF2-40B4-BE49-F238E27FC236}">
                        <a16:creationId xmlns:a16="http://schemas.microsoft.com/office/drawing/2014/main" id="{94F2CA7E-64AF-87FC-D713-5074798F00E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8" name="Google Shape;651;p33">
                    <a:extLst>
                      <a:ext uri="{FF2B5EF4-FFF2-40B4-BE49-F238E27FC236}">
                        <a16:creationId xmlns:a16="http://schemas.microsoft.com/office/drawing/2014/main" id="{2A0D94D1-C594-9075-5299-B6182D93AD7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9" name="Google Shape;652;p33">
                    <a:extLst>
                      <a:ext uri="{FF2B5EF4-FFF2-40B4-BE49-F238E27FC236}">
                        <a16:creationId xmlns:a16="http://schemas.microsoft.com/office/drawing/2014/main" id="{BCA19702-1FB7-9641-46D9-E61F62FDB59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0" name="Google Shape;653;p33">
                    <a:extLst>
                      <a:ext uri="{FF2B5EF4-FFF2-40B4-BE49-F238E27FC236}">
                        <a16:creationId xmlns:a16="http://schemas.microsoft.com/office/drawing/2014/main" id="{2C25B0B4-28A0-2999-C948-AF16ADECB94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1" name="Google Shape;654;p33">
                    <a:extLst>
                      <a:ext uri="{FF2B5EF4-FFF2-40B4-BE49-F238E27FC236}">
                        <a16:creationId xmlns:a16="http://schemas.microsoft.com/office/drawing/2014/main" id="{8B8A8075-04A1-168A-116D-0FFF6E18144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7" name="Google Shape;655;p33">
                  <a:extLst>
                    <a:ext uri="{FF2B5EF4-FFF2-40B4-BE49-F238E27FC236}">
                      <a16:creationId xmlns:a16="http://schemas.microsoft.com/office/drawing/2014/main" id="{38D64BE6-0D2F-3C72-83C9-4E061D38515E}"/>
                    </a:ext>
                  </a:extLst>
                </p:cNvPr>
                <p:cNvGrpSpPr/>
                <p:nvPr/>
              </p:nvGrpSpPr>
              <p:grpSpPr>
                <a:xfrm>
                  <a:off x="10835169" y="5276963"/>
                  <a:ext cx="446589" cy="813467"/>
                  <a:chOff x="376650" y="567400"/>
                  <a:chExt cx="334942" cy="610100"/>
                </a:xfrm>
              </p:grpSpPr>
              <p:sp>
                <p:nvSpPr>
                  <p:cNvPr id="248" name="Google Shape;656;p33">
                    <a:extLst>
                      <a:ext uri="{FF2B5EF4-FFF2-40B4-BE49-F238E27FC236}">
                        <a16:creationId xmlns:a16="http://schemas.microsoft.com/office/drawing/2014/main" id="{EC43C329-C2B6-D543-C034-9F1B30E1DEA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9" name="Google Shape;657;p33">
                    <a:extLst>
                      <a:ext uri="{FF2B5EF4-FFF2-40B4-BE49-F238E27FC236}">
                        <a16:creationId xmlns:a16="http://schemas.microsoft.com/office/drawing/2014/main" id="{1750735D-18E8-A01E-9F83-9D4116856AA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0" name="Google Shape;658;p33">
                    <a:extLst>
                      <a:ext uri="{FF2B5EF4-FFF2-40B4-BE49-F238E27FC236}">
                        <a16:creationId xmlns:a16="http://schemas.microsoft.com/office/drawing/2014/main" id="{9B1A09F3-9482-0459-6B31-3B78BEBF3B2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1" name="Google Shape;659;p33">
                    <a:extLst>
                      <a:ext uri="{FF2B5EF4-FFF2-40B4-BE49-F238E27FC236}">
                        <a16:creationId xmlns:a16="http://schemas.microsoft.com/office/drawing/2014/main" id="{A4BFD07F-65B3-24E2-0F2F-E5B667F9D07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2" name="Google Shape;660;p33">
                    <a:extLst>
                      <a:ext uri="{FF2B5EF4-FFF2-40B4-BE49-F238E27FC236}">
                        <a16:creationId xmlns:a16="http://schemas.microsoft.com/office/drawing/2014/main" id="{4E2F6C8F-5B37-FF1E-450F-9B96C1D294E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3" name="Google Shape;661;p33">
                    <a:extLst>
                      <a:ext uri="{FF2B5EF4-FFF2-40B4-BE49-F238E27FC236}">
                        <a16:creationId xmlns:a16="http://schemas.microsoft.com/office/drawing/2014/main" id="{4060E4D6-F3BE-8EA6-A54B-D8A170BC5D8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11" name="Group 210">
                <a:extLst>
                  <a:ext uri="{FF2B5EF4-FFF2-40B4-BE49-F238E27FC236}">
                    <a16:creationId xmlns:a16="http://schemas.microsoft.com/office/drawing/2014/main" id="{C916DD18-DC15-A4AB-79CB-858486870554}"/>
                  </a:ext>
                </a:extLst>
              </p:cNvPr>
              <p:cNvGrpSpPr/>
              <p:nvPr/>
            </p:nvGrpSpPr>
            <p:grpSpPr>
              <a:xfrm>
                <a:off x="343662" y="7518708"/>
                <a:ext cx="11012496" cy="6144683"/>
                <a:chOff x="343662" y="-18003"/>
                <a:chExt cx="11012496" cy="6144683"/>
              </a:xfrm>
            </p:grpSpPr>
            <p:grpSp>
              <p:nvGrpSpPr>
                <p:cNvPr id="212" name="Google Shape;646;p33">
                  <a:extLst>
                    <a:ext uri="{FF2B5EF4-FFF2-40B4-BE49-F238E27FC236}">
                      <a16:creationId xmlns:a16="http://schemas.microsoft.com/office/drawing/2014/main" id="{EDD27787-2DF4-1894-CBA1-B6BEE87B2629}"/>
                    </a:ext>
                  </a:extLst>
                </p:cNvPr>
                <p:cNvGrpSpPr/>
                <p:nvPr/>
              </p:nvGrpSpPr>
              <p:grpSpPr>
                <a:xfrm rot="16200000" flipH="1">
                  <a:off x="-222794" y="548513"/>
                  <a:ext cx="2265951" cy="1132920"/>
                  <a:chOff x="3529938" y="261475"/>
                  <a:chExt cx="1699463" cy="849690"/>
                </a:xfrm>
              </p:grpSpPr>
              <p:sp>
                <p:nvSpPr>
                  <p:cNvPr id="236" name="Google Shape;647;p33">
                    <a:extLst>
                      <a:ext uri="{FF2B5EF4-FFF2-40B4-BE49-F238E27FC236}">
                        <a16:creationId xmlns:a16="http://schemas.microsoft.com/office/drawing/2014/main" id="{566DBDA9-61B2-F322-AFB0-F2E43A97B78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7" name="Google Shape;648;p33">
                    <a:extLst>
                      <a:ext uri="{FF2B5EF4-FFF2-40B4-BE49-F238E27FC236}">
                        <a16:creationId xmlns:a16="http://schemas.microsoft.com/office/drawing/2014/main" id="{F0A597B5-5B7C-72F0-E21A-1877229F9E4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8" name="Google Shape;649;p33">
                    <a:extLst>
                      <a:ext uri="{FF2B5EF4-FFF2-40B4-BE49-F238E27FC236}">
                        <a16:creationId xmlns:a16="http://schemas.microsoft.com/office/drawing/2014/main" id="{6DEA6628-6FF4-93CE-6DA9-018FF0ED136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9" name="Google Shape;650;p33">
                    <a:extLst>
                      <a:ext uri="{FF2B5EF4-FFF2-40B4-BE49-F238E27FC236}">
                        <a16:creationId xmlns:a16="http://schemas.microsoft.com/office/drawing/2014/main" id="{D57519D1-8B7D-7459-5EE3-79EC29A5E94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0" name="Google Shape;651;p33">
                    <a:extLst>
                      <a:ext uri="{FF2B5EF4-FFF2-40B4-BE49-F238E27FC236}">
                        <a16:creationId xmlns:a16="http://schemas.microsoft.com/office/drawing/2014/main" id="{E9F32983-EC45-3349-A91E-C5542332A9E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1" name="Google Shape;652;p33">
                    <a:extLst>
                      <a:ext uri="{FF2B5EF4-FFF2-40B4-BE49-F238E27FC236}">
                        <a16:creationId xmlns:a16="http://schemas.microsoft.com/office/drawing/2014/main" id="{401D9B17-4144-89EA-AE54-4C883C19D60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2" name="Google Shape;653;p33">
                    <a:extLst>
                      <a:ext uri="{FF2B5EF4-FFF2-40B4-BE49-F238E27FC236}">
                        <a16:creationId xmlns:a16="http://schemas.microsoft.com/office/drawing/2014/main" id="{5C607C95-5B28-CDAD-6399-2881DF683CC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3" name="Google Shape;654;p33">
                    <a:extLst>
                      <a:ext uri="{FF2B5EF4-FFF2-40B4-BE49-F238E27FC236}">
                        <a16:creationId xmlns:a16="http://schemas.microsoft.com/office/drawing/2014/main" id="{D0C3C416-CB6F-3795-5CD5-7E114EEA441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3" name="Google Shape;655;p33">
                  <a:extLst>
                    <a:ext uri="{FF2B5EF4-FFF2-40B4-BE49-F238E27FC236}">
                      <a16:creationId xmlns:a16="http://schemas.microsoft.com/office/drawing/2014/main" id="{5201CF1F-1AE3-C672-91A4-071969B18F7B}"/>
                    </a:ext>
                  </a:extLst>
                </p:cNvPr>
                <p:cNvGrpSpPr/>
                <p:nvPr/>
              </p:nvGrpSpPr>
              <p:grpSpPr>
                <a:xfrm>
                  <a:off x="10909569" y="1371918"/>
                  <a:ext cx="446589" cy="813467"/>
                  <a:chOff x="376650" y="567400"/>
                  <a:chExt cx="334942" cy="610100"/>
                </a:xfrm>
              </p:grpSpPr>
              <p:sp>
                <p:nvSpPr>
                  <p:cNvPr id="230" name="Google Shape;656;p33">
                    <a:extLst>
                      <a:ext uri="{FF2B5EF4-FFF2-40B4-BE49-F238E27FC236}">
                        <a16:creationId xmlns:a16="http://schemas.microsoft.com/office/drawing/2014/main" id="{C4C11870-BA00-0BBC-77F1-0B00BAB7F15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1" name="Google Shape;657;p33">
                    <a:extLst>
                      <a:ext uri="{FF2B5EF4-FFF2-40B4-BE49-F238E27FC236}">
                        <a16:creationId xmlns:a16="http://schemas.microsoft.com/office/drawing/2014/main" id="{8C5FF2DA-4C1F-9BEC-5E3A-91AF38316F5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2" name="Google Shape;658;p33">
                    <a:extLst>
                      <a:ext uri="{FF2B5EF4-FFF2-40B4-BE49-F238E27FC236}">
                        <a16:creationId xmlns:a16="http://schemas.microsoft.com/office/drawing/2014/main" id="{66CFFB99-EDEE-6201-AC1F-03ABB82BFA0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3" name="Google Shape;659;p33">
                    <a:extLst>
                      <a:ext uri="{FF2B5EF4-FFF2-40B4-BE49-F238E27FC236}">
                        <a16:creationId xmlns:a16="http://schemas.microsoft.com/office/drawing/2014/main" id="{FE07C76D-E86B-A906-F1F0-5D1E926096D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4" name="Google Shape;660;p33">
                    <a:extLst>
                      <a:ext uri="{FF2B5EF4-FFF2-40B4-BE49-F238E27FC236}">
                        <a16:creationId xmlns:a16="http://schemas.microsoft.com/office/drawing/2014/main" id="{C496422E-614C-080F-8C3C-8032CB59998F}"/>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5" name="Google Shape;661;p33">
                    <a:extLst>
                      <a:ext uri="{FF2B5EF4-FFF2-40B4-BE49-F238E27FC236}">
                        <a16:creationId xmlns:a16="http://schemas.microsoft.com/office/drawing/2014/main" id="{F499DD1F-44FB-980C-528F-38104511715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4" name="Google Shape;646;p33">
                  <a:extLst>
                    <a:ext uri="{FF2B5EF4-FFF2-40B4-BE49-F238E27FC236}">
                      <a16:creationId xmlns:a16="http://schemas.microsoft.com/office/drawing/2014/main" id="{C437579D-7A1F-655B-5B33-5E87B0C12EA6}"/>
                    </a:ext>
                  </a:extLst>
                </p:cNvPr>
                <p:cNvGrpSpPr/>
                <p:nvPr/>
              </p:nvGrpSpPr>
              <p:grpSpPr>
                <a:xfrm rot="16200000" flipH="1">
                  <a:off x="-222854" y="4427245"/>
                  <a:ext cx="2265951" cy="1132920"/>
                  <a:chOff x="3529938" y="261475"/>
                  <a:chExt cx="1699463" cy="849690"/>
                </a:xfrm>
              </p:grpSpPr>
              <p:sp>
                <p:nvSpPr>
                  <p:cNvPr id="222" name="Google Shape;647;p33">
                    <a:extLst>
                      <a:ext uri="{FF2B5EF4-FFF2-40B4-BE49-F238E27FC236}">
                        <a16:creationId xmlns:a16="http://schemas.microsoft.com/office/drawing/2014/main" id="{84ADE04A-24D2-B446-2D8A-7A725CB0355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3" name="Google Shape;648;p33">
                    <a:extLst>
                      <a:ext uri="{FF2B5EF4-FFF2-40B4-BE49-F238E27FC236}">
                        <a16:creationId xmlns:a16="http://schemas.microsoft.com/office/drawing/2014/main" id="{65C9B5FF-13FC-5181-DF28-ED6320083CA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4" name="Google Shape;649;p33">
                    <a:extLst>
                      <a:ext uri="{FF2B5EF4-FFF2-40B4-BE49-F238E27FC236}">
                        <a16:creationId xmlns:a16="http://schemas.microsoft.com/office/drawing/2014/main" id="{4F751C8A-98DC-B6B0-1F34-B1BF9128751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5" name="Google Shape;650;p33">
                    <a:extLst>
                      <a:ext uri="{FF2B5EF4-FFF2-40B4-BE49-F238E27FC236}">
                        <a16:creationId xmlns:a16="http://schemas.microsoft.com/office/drawing/2014/main" id="{FA9096DD-DBFD-32F9-2FF2-257356CAEC4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6" name="Google Shape;651;p33">
                    <a:extLst>
                      <a:ext uri="{FF2B5EF4-FFF2-40B4-BE49-F238E27FC236}">
                        <a16:creationId xmlns:a16="http://schemas.microsoft.com/office/drawing/2014/main" id="{FEAC2860-2FBA-B6E6-27FD-23CAF624A9A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7" name="Google Shape;652;p33">
                    <a:extLst>
                      <a:ext uri="{FF2B5EF4-FFF2-40B4-BE49-F238E27FC236}">
                        <a16:creationId xmlns:a16="http://schemas.microsoft.com/office/drawing/2014/main" id="{31EE500C-7F6D-96BE-710D-867162378B8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8" name="Google Shape;653;p33">
                    <a:extLst>
                      <a:ext uri="{FF2B5EF4-FFF2-40B4-BE49-F238E27FC236}">
                        <a16:creationId xmlns:a16="http://schemas.microsoft.com/office/drawing/2014/main" id="{AC2B93C9-EEDD-8929-1CD9-F0C29FFC15F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9" name="Google Shape;654;p33">
                    <a:extLst>
                      <a:ext uri="{FF2B5EF4-FFF2-40B4-BE49-F238E27FC236}">
                        <a16:creationId xmlns:a16="http://schemas.microsoft.com/office/drawing/2014/main" id="{D8BE243E-D315-FB3D-F9B5-A162279AF5F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5" name="Google Shape;655;p33">
                  <a:extLst>
                    <a:ext uri="{FF2B5EF4-FFF2-40B4-BE49-F238E27FC236}">
                      <a16:creationId xmlns:a16="http://schemas.microsoft.com/office/drawing/2014/main" id="{6CEFDAB3-3D81-C203-5846-98EB20794B98}"/>
                    </a:ext>
                  </a:extLst>
                </p:cNvPr>
                <p:cNvGrpSpPr/>
                <p:nvPr/>
              </p:nvGrpSpPr>
              <p:grpSpPr>
                <a:xfrm>
                  <a:off x="10835169" y="5276963"/>
                  <a:ext cx="446589" cy="813467"/>
                  <a:chOff x="376650" y="567400"/>
                  <a:chExt cx="334942" cy="610100"/>
                </a:xfrm>
              </p:grpSpPr>
              <p:sp>
                <p:nvSpPr>
                  <p:cNvPr id="216" name="Google Shape;656;p33">
                    <a:extLst>
                      <a:ext uri="{FF2B5EF4-FFF2-40B4-BE49-F238E27FC236}">
                        <a16:creationId xmlns:a16="http://schemas.microsoft.com/office/drawing/2014/main" id="{D25C816F-7AAC-0906-7E46-110ECD945CA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7" name="Google Shape;657;p33">
                    <a:extLst>
                      <a:ext uri="{FF2B5EF4-FFF2-40B4-BE49-F238E27FC236}">
                        <a16:creationId xmlns:a16="http://schemas.microsoft.com/office/drawing/2014/main" id="{733B640A-7572-7C03-8440-A39287263C9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8" name="Google Shape;658;p33">
                    <a:extLst>
                      <a:ext uri="{FF2B5EF4-FFF2-40B4-BE49-F238E27FC236}">
                        <a16:creationId xmlns:a16="http://schemas.microsoft.com/office/drawing/2014/main" id="{772486D5-C744-E499-C790-A2C4CD6BF9C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9" name="Google Shape;659;p33">
                    <a:extLst>
                      <a:ext uri="{FF2B5EF4-FFF2-40B4-BE49-F238E27FC236}">
                        <a16:creationId xmlns:a16="http://schemas.microsoft.com/office/drawing/2014/main" id="{4C8A1067-575A-A7CD-D221-79932FF6B0B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0" name="Google Shape;660;p33">
                    <a:extLst>
                      <a:ext uri="{FF2B5EF4-FFF2-40B4-BE49-F238E27FC236}">
                        <a16:creationId xmlns:a16="http://schemas.microsoft.com/office/drawing/2014/main" id="{6EA01FC5-EBDC-7DA8-A898-47D5AF56F59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1" name="Google Shape;661;p33">
                    <a:extLst>
                      <a:ext uri="{FF2B5EF4-FFF2-40B4-BE49-F238E27FC236}">
                        <a16:creationId xmlns:a16="http://schemas.microsoft.com/office/drawing/2014/main" id="{632A5222-0257-B549-8480-7ABE581FBE1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143" name="Group 142">
              <a:extLst>
                <a:ext uri="{FF2B5EF4-FFF2-40B4-BE49-F238E27FC236}">
                  <a16:creationId xmlns:a16="http://schemas.microsoft.com/office/drawing/2014/main" id="{C65895DB-4C8C-4646-2599-DA68C74ED81D}"/>
                </a:ext>
              </a:extLst>
            </p:cNvPr>
            <p:cNvGrpSpPr/>
            <p:nvPr/>
          </p:nvGrpSpPr>
          <p:grpSpPr>
            <a:xfrm>
              <a:off x="325656" y="15207571"/>
              <a:ext cx="11012496" cy="13681394"/>
              <a:chOff x="343662" y="-18003"/>
              <a:chExt cx="11012496" cy="13681394"/>
            </a:xfrm>
          </p:grpSpPr>
          <p:grpSp>
            <p:nvGrpSpPr>
              <p:cNvPr id="144" name="Group 143">
                <a:extLst>
                  <a:ext uri="{FF2B5EF4-FFF2-40B4-BE49-F238E27FC236}">
                    <a16:creationId xmlns:a16="http://schemas.microsoft.com/office/drawing/2014/main" id="{3785F80C-62E8-DEFF-8805-F21C3E45BF43}"/>
                  </a:ext>
                </a:extLst>
              </p:cNvPr>
              <p:cNvGrpSpPr/>
              <p:nvPr/>
            </p:nvGrpSpPr>
            <p:grpSpPr>
              <a:xfrm>
                <a:off x="343662" y="-18003"/>
                <a:ext cx="11012496" cy="6144683"/>
                <a:chOff x="343662" y="-18003"/>
                <a:chExt cx="11012496" cy="6144683"/>
              </a:xfrm>
            </p:grpSpPr>
            <p:grpSp>
              <p:nvGrpSpPr>
                <p:cNvPr id="178" name="Google Shape;646;p33">
                  <a:extLst>
                    <a:ext uri="{FF2B5EF4-FFF2-40B4-BE49-F238E27FC236}">
                      <a16:creationId xmlns:a16="http://schemas.microsoft.com/office/drawing/2014/main" id="{F5F5A692-CF56-DA89-B52C-6917A45E8932}"/>
                    </a:ext>
                  </a:extLst>
                </p:cNvPr>
                <p:cNvGrpSpPr/>
                <p:nvPr/>
              </p:nvGrpSpPr>
              <p:grpSpPr>
                <a:xfrm rot="16200000" flipH="1">
                  <a:off x="-222794" y="548513"/>
                  <a:ext cx="2265951" cy="1132920"/>
                  <a:chOff x="3529938" y="261475"/>
                  <a:chExt cx="1699463" cy="849690"/>
                </a:xfrm>
              </p:grpSpPr>
              <p:sp>
                <p:nvSpPr>
                  <p:cNvPr id="202" name="Google Shape;647;p33">
                    <a:extLst>
                      <a:ext uri="{FF2B5EF4-FFF2-40B4-BE49-F238E27FC236}">
                        <a16:creationId xmlns:a16="http://schemas.microsoft.com/office/drawing/2014/main" id="{F88E44F8-263D-CAD2-0271-53A8006CE14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3" name="Google Shape;648;p33">
                    <a:extLst>
                      <a:ext uri="{FF2B5EF4-FFF2-40B4-BE49-F238E27FC236}">
                        <a16:creationId xmlns:a16="http://schemas.microsoft.com/office/drawing/2014/main" id="{D85A69EB-9D2E-D500-0C71-FFDC23EC889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4" name="Google Shape;649;p33">
                    <a:extLst>
                      <a:ext uri="{FF2B5EF4-FFF2-40B4-BE49-F238E27FC236}">
                        <a16:creationId xmlns:a16="http://schemas.microsoft.com/office/drawing/2014/main" id="{FD31F953-AD7F-BAE1-304B-342F6B3A066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5" name="Google Shape;650;p33">
                    <a:extLst>
                      <a:ext uri="{FF2B5EF4-FFF2-40B4-BE49-F238E27FC236}">
                        <a16:creationId xmlns:a16="http://schemas.microsoft.com/office/drawing/2014/main" id="{02FE7CFF-F4EE-7562-F1C8-C0D62799557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6" name="Google Shape;651;p33">
                    <a:extLst>
                      <a:ext uri="{FF2B5EF4-FFF2-40B4-BE49-F238E27FC236}">
                        <a16:creationId xmlns:a16="http://schemas.microsoft.com/office/drawing/2014/main" id="{1608E386-175C-AAE5-497A-0594C4726D7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7" name="Google Shape;652;p33">
                    <a:extLst>
                      <a:ext uri="{FF2B5EF4-FFF2-40B4-BE49-F238E27FC236}">
                        <a16:creationId xmlns:a16="http://schemas.microsoft.com/office/drawing/2014/main" id="{FFC86EE8-BE21-2FEF-E629-85AB11A0C94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8" name="Google Shape;653;p33">
                    <a:extLst>
                      <a:ext uri="{FF2B5EF4-FFF2-40B4-BE49-F238E27FC236}">
                        <a16:creationId xmlns:a16="http://schemas.microsoft.com/office/drawing/2014/main" id="{DB83F0F8-8D2C-2BE1-8322-2AEFB659740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9" name="Google Shape;654;p33">
                    <a:extLst>
                      <a:ext uri="{FF2B5EF4-FFF2-40B4-BE49-F238E27FC236}">
                        <a16:creationId xmlns:a16="http://schemas.microsoft.com/office/drawing/2014/main" id="{507A1FC1-B9DC-0958-D215-2012DCBFAF4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79" name="Google Shape;655;p33">
                  <a:extLst>
                    <a:ext uri="{FF2B5EF4-FFF2-40B4-BE49-F238E27FC236}">
                      <a16:creationId xmlns:a16="http://schemas.microsoft.com/office/drawing/2014/main" id="{88357853-01E8-1B46-82FB-5B08F22CAC97}"/>
                    </a:ext>
                  </a:extLst>
                </p:cNvPr>
                <p:cNvGrpSpPr/>
                <p:nvPr/>
              </p:nvGrpSpPr>
              <p:grpSpPr>
                <a:xfrm>
                  <a:off x="10909569" y="1371918"/>
                  <a:ext cx="446589" cy="813467"/>
                  <a:chOff x="376650" y="567400"/>
                  <a:chExt cx="334942" cy="610100"/>
                </a:xfrm>
              </p:grpSpPr>
              <p:sp>
                <p:nvSpPr>
                  <p:cNvPr id="196" name="Google Shape;656;p33">
                    <a:extLst>
                      <a:ext uri="{FF2B5EF4-FFF2-40B4-BE49-F238E27FC236}">
                        <a16:creationId xmlns:a16="http://schemas.microsoft.com/office/drawing/2014/main" id="{D09298BD-C10C-C137-AFA5-7F834F46204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7" name="Google Shape;657;p33">
                    <a:extLst>
                      <a:ext uri="{FF2B5EF4-FFF2-40B4-BE49-F238E27FC236}">
                        <a16:creationId xmlns:a16="http://schemas.microsoft.com/office/drawing/2014/main" id="{1A862DF6-52F3-2546-B45D-A402D9DC641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8" name="Google Shape;658;p33">
                    <a:extLst>
                      <a:ext uri="{FF2B5EF4-FFF2-40B4-BE49-F238E27FC236}">
                        <a16:creationId xmlns:a16="http://schemas.microsoft.com/office/drawing/2014/main" id="{8E8A6BC7-B956-FD8A-DA5F-76632C383D6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9" name="Google Shape;659;p33">
                    <a:extLst>
                      <a:ext uri="{FF2B5EF4-FFF2-40B4-BE49-F238E27FC236}">
                        <a16:creationId xmlns:a16="http://schemas.microsoft.com/office/drawing/2014/main" id="{075D4755-CDA9-99FF-8C61-A329D83D3DF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0" name="Google Shape;660;p33">
                    <a:extLst>
                      <a:ext uri="{FF2B5EF4-FFF2-40B4-BE49-F238E27FC236}">
                        <a16:creationId xmlns:a16="http://schemas.microsoft.com/office/drawing/2014/main" id="{4DD36155-7C79-5C3D-4762-7466FB65165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1" name="Google Shape;661;p33">
                    <a:extLst>
                      <a:ext uri="{FF2B5EF4-FFF2-40B4-BE49-F238E27FC236}">
                        <a16:creationId xmlns:a16="http://schemas.microsoft.com/office/drawing/2014/main" id="{B0B16532-F56A-9DF2-AA9B-2C47204E1DC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0" name="Google Shape;646;p33">
                  <a:extLst>
                    <a:ext uri="{FF2B5EF4-FFF2-40B4-BE49-F238E27FC236}">
                      <a16:creationId xmlns:a16="http://schemas.microsoft.com/office/drawing/2014/main" id="{ECF6705A-AE11-1022-6A3A-779A72B753F2}"/>
                    </a:ext>
                  </a:extLst>
                </p:cNvPr>
                <p:cNvGrpSpPr/>
                <p:nvPr/>
              </p:nvGrpSpPr>
              <p:grpSpPr>
                <a:xfrm rot="16200000" flipH="1">
                  <a:off x="-222854" y="4427245"/>
                  <a:ext cx="2265951" cy="1132920"/>
                  <a:chOff x="3529938" y="261475"/>
                  <a:chExt cx="1699463" cy="849690"/>
                </a:xfrm>
              </p:grpSpPr>
              <p:sp>
                <p:nvSpPr>
                  <p:cNvPr id="188" name="Google Shape;647;p33">
                    <a:extLst>
                      <a:ext uri="{FF2B5EF4-FFF2-40B4-BE49-F238E27FC236}">
                        <a16:creationId xmlns:a16="http://schemas.microsoft.com/office/drawing/2014/main" id="{2C4CA5C1-23B1-A0FA-2BC3-47BA096129A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9" name="Google Shape;648;p33">
                    <a:extLst>
                      <a:ext uri="{FF2B5EF4-FFF2-40B4-BE49-F238E27FC236}">
                        <a16:creationId xmlns:a16="http://schemas.microsoft.com/office/drawing/2014/main" id="{7814FF37-D465-5CC1-F29C-BB20B320538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0" name="Google Shape;649;p33">
                    <a:extLst>
                      <a:ext uri="{FF2B5EF4-FFF2-40B4-BE49-F238E27FC236}">
                        <a16:creationId xmlns:a16="http://schemas.microsoft.com/office/drawing/2014/main" id="{710F87D9-5FDC-EE50-E08F-D54E5E4DDAD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1" name="Google Shape;650;p33">
                    <a:extLst>
                      <a:ext uri="{FF2B5EF4-FFF2-40B4-BE49-F238E27FC236}">
                        <a16:creationId xmlns:a16="http://schemas.microsoft.com/office/drawing/2014/main" id="{BBE44289-65C9-6BE4-FCDC-3DFFD3C3D35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2" name="Google Shape;651;p33">
                    <a:extLst>
                      <a:ext uri="{FF2B5EF4-FFF2-40B4-BE49-F238E27FC236}">
                        <a16:creationId xmlns:a16="http://schemas.microsoft.com/office/drawing/2014/main" id="{9FD64221-A77B-4B42-3E06-047E8C4EDBE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3" name="Google Shape;652;p33">
                    <a:extLst>
                      <a:ext uri="{FF2B5EF4-FFF2-40B4-BE49-F238E27FC236}">
                        <a16:creationId xmlns:a16="http://schemas.microsoft.com/office/drawing/2014/main" id="{CF2FED5F-F27D-DA8C-232A-D29EC41A4C9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4" name="Google Shape;653;p33">
                    <a:extLst>
                      <a:ext uri="{FF2B5EF4-FFF2-40B4-BE49-F238E27FC236}">
                        <a16:creationId xmlns:a16="http://schemas.microsoft.com/office/drawing/2014/main" id="{76C6B340-E6D1-FB4E-B58E-DAA37646BB1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5" name="Google Shape;654;p33">
                    <a:extLst>
                      <a:ext uri="{FF2B5EF4-FFF2-40B4-BE49-F238E27FC236}">
                        <a16:creationId xmlns:a16="http://schemas.microsoft.com/office/drawing/2014/main" id="{297FB432-8445-AC9F-C393-C009ADB0183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1" name="Google Shape;655;p33">
                  <a:extLst>
                    <a:ext uri="{FF2B5EF4-FFF2-40B4-BE49-F238E27FC236}">
                      <a16:creationId xmlns:a16="http://schemas.microsoft.com/office/drawing/2014/main" id="{1A5FB0AD-3B32-1B1A-5469-E1CD6BBC1D23}"/>
                    </a:ext>
                  </a:extLst>
                </p:cNvPr>
                <p:cNvGrpSpPr/>
                <p:nvPr/>
              </p:nvGrpSpPr>
              <p:grpSpPr>
                <a:xfrm>
                  <a:off x="10835169" y="5276963"/>
                  <a:ext cx="446589" cy="813467"/>
                  <a:chOff x="376650" y="567400"/>
                  <a:chExt cx="334942" cy="610100"/>
                </a:xfrm>
              </p:grpSpPr>
              <p:sp>
                <p:nvSpPr>
                  <p:cNvPr id="182" name="Google Shape;656;p33">
                    <a:extLst>
                      <a:ext uri="{FF2B5EF4-FFF2-40B4-BE49-F238E27FC236}">
                        <a16:creationId xmlns:a16="http://schemas.microsoft.com/office/drawing/2014/main" id="{17556B02-5E0E-3194-47E1-79D3AD5D775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3" name="Google Shape;657;p33">
                    <a:extLst>
                      <a:ext uri="{FF2B5EF4-FFF2-40B4-BE49-F238E27FC236}">
                        <a16:creationId xmlns:a16="http://schemas.microsoft.com/office/drawing/2014/main" id="{DD09C589-FFB4-B461-4902-D8E2F442064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4" name="Google Shape;658;p33">
                    <a:extLst>
                      <a:ext uri="{FF2B5EF4-FFF2-40B4-BE49-F238E27FC236}">
                        <a16:creationId xmlns:a16="http://schemas.microsoft.com/office/drawing/2014/main" id="{2AD6A4E3-D386-A071-0C92-26009319E4F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5" name="Google Shape;659;p33">
                    <a:extLst>
                      <a:ext uri="{FF2B5EF4-FFF2-40B4-BE49-F238E27FC236}">
                        <a16:creationId xmlns:a16="http://schemas.microsoft.com/office/drawing/2014/main" id="{CA15A2F4-67AB-52E2-B78F-07710955949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6" name="Google Shape;660;p33">
                    <a:extLst>
                      <a:ext uri="{FF2B5EF4-FFF2-40B4-BE49-F238E27FC236}">
                        <a16:creationId xmlns:a16="http://schemas.microsoft.com/office/drawing/2014/main" id="{8CDDC930-DFC3-3D4F-A57E-CEC304F27C1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7" name="Google Shape;661;p33">
                    <a:extLst>
                      <a:ext uri="{FF2B5EF4-FFF2-40B4-BE49-F238E27FC236}">
                        <a16:creationId xmlns:a16="http://schemas.microsoft.com/office/drawing/2014/main" id="{3E432956-E39E-2F4F-0ED5-4E3CCCCBF25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45" name="Group 144">
                <a:extLst>
                  <a:ext uri="{FF2B5EF4-FFF2-40B4-BE49-F238E27FC236}">
                    <a16:creationId xmlns:a16="http://schemas.microsoft.com/office/drawing/2014/main" id="{E53CA473-546A-73FC-E183-CC2488B5894C}"/>
                  </a:ext>
                </a:extLst>
              </p:cNvPr>
              <p:cNvGrpSpPr/>
              <p:nvPr/>
            </p:nvGrpSpPr>
            <p:grpSpPr>
              <a:xfrm>
                <a:off x="343662" y="7518708"/>
                <a:ext cx="11012496" cy="6144683"/>
                <a:chOff x="343662" y="-18003"/>
                <a:chExt cx="11012496" cy="6144683"/>
              </a:xfrm>
            </p:grpSpPr>
            <p:grpSp>
              <p:nvGrpSpPr>
                <p:cNvPr id="146" name="Google Shape;646;p33">
                  <a:extLst>
                    <a:ext uri="{FF2B5EF4-FFF2-40B4-BE49-F238E27FC236}">
                      <a16:creationId xmlns:a16="http://schemas.microsoft.com/office/drawing/2014/main" id="{ECC3DD79-6061-E225-C453-B5B98E8968CE}"/>
                    </a:ext>
                  </a:extLst>
                </p:cNvPr>
                <p:cNvGrpSpPr/>
                <p:nvPr/>
              </p:nvGrpSpPr>
              <p:grpSpPr>
                <a:xfrm rot="16200000" flipH="1">
                  <a:off x="-222794" y="548513"/>
                  <a:ext cx="2265951" cy="1132920"/>
                  <a:chOff x="3529938" y="261475"/>
                  <a:chExt cx="1699463" cy="849690"/>
                </a:xfrm>
              </p:grpSpPr>
              <p:sp>
                <p:nvSpPr>
                  <p:cNvPr id="170" name="Google Shape;647;p33">
                    <a:extLst>
                      <a:ext uri="{FF2B5EF4-FFF2-40B4-BE49-F238E27FC236}">
                        <a16:creationId xmlns:a16="http://schemas.microsoft.com/office/drawing/2014/main" id="{34AEAF85-E597-A5C5-C738-7A4CD8F8975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1" name="Google Shape;648;p33">
                    <a:extLst>
                      <a:ext uri="{FF2B5EF4-FFF2-40B4-BE49-F238E27FC236}">
                        <a16:creationId xmlns:a16="http://schemas.microsoft.com/office/drawing/2014/main" id="{EEC216ED-D69D-3F06-6813-D1AE0BCFB6A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2" name="Google Shape;649;p33">
                    <a:extLst>
                      <a:ext uri="{FF2B5EF4-FFF2-40B4-BE49-F238E27FC236}">
                        <a16:creationId xmlns:a16="http://schemas.microsoft.com/office/drawing/2014/main" id="{BFCF6224-67C1-ACAE-AA27-6BD546B836E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3" name="Google Shape;650;p33">
                    <a:extLst>
                      <a:ext uri="{FF2B5EF4-FFF2-40B4-BE49-F238E27FC236}">
                        <a16:creationId xmlns:a16="http://schemas.microsoft.com/office/drawing/2014/main" id="{052D8E0E-96CB-C39F-CD87-502712E306F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4" name="Google Shape;651;p33">
                    <a:extLst>
                      <a:ext uri="{FF2B5EF4-FFF2-40B4-BE49-F238E27FC236}">
                        <a16:creationId xmlns:a16="http://schemas.microsoft.com/office/drawing/2014/main" id="{B640D3B6-C8F5-3AF4-0D78-665FDEABB4E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5" name="Google Shape;652;p33">
                    <a:extLst>
                      <a:ext uri="{FF2B5EF4-FFF2-40B4-BE49-F238E27FC236}">
                        <a16:creationId xmlns:a16="http://schemas.microsoft.com/office/drawing/2014/main" id="{5BE68685-FBCB-FA08-E40F-6AAF735F712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6" name="Google Shape;653;p33">
                    <a:extLst>
                      <a:ext uri="{FF2B5EF4-FFF2-40B4-BE49-F238E27FC236}">
                        <a16:creationId xmlns:a16="http://schemas.microsoft.com/office/drawing/2014/main" id="{BD89CE4D-5572-37ED-E88C-4B027624552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7" name="Google Shape;654;p33">
                    <a:extLst>
                      <a:ext uri="{FF2B5EF4-FFF2-40B4-BE49-F238E27FC236}">
                        <a16:creationId xmlns:a16="http://schemas.microsoft.com/office/drawing/2014/main" id="{73109145-73F4-40B7-7514-9D1EB7BCF37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7" name="Google Shape;655;p33">
                  <a:extLst>
                    <a:ext uri="{FF2B5EF4-FFF2-40B4-BE49-F238E27FC236}">
                      <a16:creationId xmlns:a16="http://schemas.microsoft.com/office/drawing/2014/main" id="{630BA0FE-7D89-9962-5779-1AE65BA61B6A}"/>
                    </a:ext>
                  </a:extLst>
                </p:cNvPr>
                <p:cNvGrpSpPr/>
                <p:nvPr/>
              </p:nvGrpSpPr>
              <p:grpSpPr>
                <a:xfrm>
                  <a:off x="10909569" y="1371918"/>
                  <a:ext cx="446589" cy="813467"/>
                  <a:chOff x="376650" y="567400"/>
                  <a:chExt cx="334942" cy="610100"/>
                </a:xfrm>
              </p:grpSpPr>
              <p:sp>
                <p:nvSpPr>
                  <p:cNvPr id="164" name="Google Shape;656;p33">
                    <a:extLst>
                      <a:ext uri="{FF2B5EF4-FFF2-40B4-BE49-F238E27FC236}">
                        <a16:creationId xmlns:a16="http://schemas.microsoft.com/office/drawing/2014/main" id="{50DFF8F7-6895-855C-5E2D-0AC4B524232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5" name="Google Shape;657;p33">
                    <a:extLst>
                      <a:ext uri="{FF2B5EF4-FFF2-40B4-BE49-F238E27FC236}">
                        <a16:creationId xmlns:a16="http://schemas.microsoft.com/office/drawing/2014/main" id="{27F58185-B014-5383-F763-8DC54B17561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6" name="Google Shape;658;p33">
                    <a:extLst>
                      <a:ext uri="{FF2B5EF4-FFF2-40B4-BE49-F238E27FC236}">
                        <a16:creationId xmlns:a16="http://schemas.microsoft.com/office/drawing/2014/main" id="{1C9650E2-5E26-9CEE-2FC8-0DEFC337CBC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7" name="Google Shape;659;p33">
                    <a:extLst>
                      <a:ext uri="{FF2B5EF4-FFF2-40B4-BE49-F238E27FC236}">
                        <a16:creationId xmlns:a16="http://schemas.microsoft.com/office/drawing/2014/main" id="{EABFA1C2-EA6A-8D3B-E7C4-6D0E8FDBD2A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8" name="Google Shape;660;p33">
                    <a:extLst>
                      <a:ext uri="{FF2B5EF4-FFF2-40B4-BE49-F238E27FC236}">
                        <a16:creationId xmlns:a16="http://schemas.microsoft.com/office/drawing/2014/main" id="{828C6A92-F92C-10AC-4261-24A553836A9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9" name="Google Shape;661;p33">
                    <a:extLst>
                      <a:ext uri="{FF2B5EF4-FFF2-40B4-BE49-F238E27FC236}">
                        <a16:creationId xmlns:a16="http://schemas.microsoft.com/office/drawing/2014/main" id="{A7D3F311-9F62-03C7-5558-2070C8820D8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8" name="Google Shape;646;p33">
                  <a:extLst>
                    <a:ext uri="{FF2B5EF4-FFF2-40B4-BE49-F238E27FC236}">
                      <a16:creationId xmlns:a16="http://schemas.microsoft.com/office/drawing/2014/main" id="{15CA977B-CCDB-2BBC-9EFD-1C146A25089F}"/>
                    </a:ext>
                  </a:extLst>
                </p:cNvPr>
                <p:cNvGrpSpPr/>
                <p:nvPr/>
              </p:nvGrpSpPr>
              <p:grpSpPr>
                <a:xfrm rot="16200000" flipH="1">
                  <a:off x="-222854" y="4427245"/>
                  <a:ext cx="2265951" cy="1132920"/>
                  <a:chOff x="3529938" y="261475"/>
                  <a:chExt cx="1699463" cy="849690"/>
                </a:xfrm>
              </p:grpSpPr>
              <p:sp>
                <p:nvSpPr>
                  <p:cNvPr id="156" name="Google Shape;647;p33">
                    <a:extLst>
                      <a:ext uri="{FF2B5EF4-FFF2-40B4-BE49-F238E27FC236}">
                        <a16:creationId xmlns:a16="http://schemas.microsoft.com/office/drawing/2014/main" id="{BE2661C7-6A4F-6D27-2ADE-222B0D51E40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7" name="Google Shape;648;p33">
                    <a:extLst>
                      <a:ext uri="{FF2B5EF4-FFF2-40B4-BE49-F238E27FC236}">
                        <a16:creationId xmlns:a16="http://schemas.microsoft.com/office/drawing/2014/main" id="{347935E8-D58B-2CB5-04EB-ECA4249AE15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8" name="Google Shape;649;p33">
                    <a:extLst>
                      <a:ext uri="{FF2B5EF4-FFF2-40B4-BE49-F238E27FC236}">
                        <a16:creationId xmlns:a16="http://schemas.microsoft.com/office/drawing/2014/main" id="{3FC4CC7D-B788-FC61-D3C0-946214A8CC8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9" name="Google Shape;650;p33">
                    <a:extLst>
                      <a:ext uri="{FF2B5EF4-FFF2-40B4-BE49-F238E27FC236}">
                        <a16:creationId xmlns:a16="http://schemas.microsoft.com/office/drawing/2014/main" id="{32C3E1C6-70AE-3EFA-053F-CDA60D736D7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0" name="Google Shape;651;p33">
                    <a:extLst>
                      <a:ext uri="{FF2B5EF4-FFF2-40B4-BE49-F238E27FC236}">
                        <a16:creationId xmlns:a16="http://schemas.microsoft.com/office/drawing/2014/main" id="{3178A5EE-60A9-5B72-8539-2EB42DB7121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1" name="Google Shape;652;p33">
                    <a:extLst>
                      <a:ext uri="{FF2B5EF4-FFF2-40B4-BE49-F238E27FC236}">
                        <a16:creationId xmlns:a16="http://schemas.microsoft.com/office/drawing/2014/main" id="{7C0316FA-8D3D-9E81-7D51-B687CEEEB2C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2" name="Google Shape;653;p33">
                    <a:extLst>
                      <a:ext uri="{FF2B5EF4-FFF2-40B4-BE49-F238E27FC236}">
                        <a16:creationId xmlns:a16="http://schemas.microsoft.com/office/drawing/2014/main" id="{C7E4B03B-275B-1A71-2510-E8B97B9072B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3" name="Google Shape;654;p33">
                    <a:extLst>
                      <a:ext uri="{FF2B5EF4-FFF2-40B4-BE49-F238E27FC236}">
                        <a16:creationId xmlns:a16="http://schemas.microsoft.com/office/drawing/2014/main" id="{783CAD21-E019-393C-44A4-710219416A6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9" name="Google Shape;655;p33">
                  <a:extLst>
                    <a:ext uri="{FF2B5EF4-FFF2-40B4-BE49-F238E27FC236}">
                      <a16:creationId xmlns:a16="http://schemas.microsoft.com/office/drawing/2014/main" id="{EE69FFC6-B0CD-646B-1666-AC92FDBCDA64}"/>
                    </a:ext>
                  </a:extLst>
                </p:cNvPr>
                <p:cNvGrpSpPr/>
                <p:nvPr/>
              </p:nvGrpSpPr>
              <p:grpSpPr>
                <a:xfrm>
                  <a:off x="10835169" y="5276963"/>
                  <a:ext cx="446589" cy="813467"/>
                  <a:chOff x="376650" y="567400"/>
                  <a:chExt cx="334942" cy="610100"/>
                </a:xfrm>
              </p:grpSpPr>
              <p:sp>
                <p:nvSpPr>
                  <p:cNvPr id="150" name="Google Shape;656;p33">
                    <a:extLst>
                      <a:ext uri="{FF2B5EF4-FFF2-40B4-BE49-F238E27FC236}">
                        <a16:creationId xmlns:a16="http://schemas.microsoft.com/office/drawing/2014/main" id="{898BDEB0-D69A-F9D2-26FB-7835B1D4716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1" name="Google Shape;657;p33">
                    <a:extLst>
                      <a:ext uri="{FF2B5EF4-FFF2-40B4-BE49-F238E27FC236}">
                        <a16:creationId xmlns:a16="http://schemas.microsoft.com/office/drawing/2014/main" id="{5B953902-B05F-2DD0-2912-ED99960E6C0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2" name="Google Shape;658;p33">
                    <a:extLst>
                      <a:ext uri="{FF2B5EF4-FFF2-40B4-BE49-F238E27FC236}">
                        <a16:creationId xmlns:a16="http://schemas.microsoft.com/office/drawing/2014/main" id="{1B45D84D-55FB-ADEB-8D28-24A915BACEB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3" name="Google Shape;659;p33">
                    <a:extLst>
                      <a:ext uri="{FF2B5EF4-FFF2-40B4-BE49-F238E27FC236}">
                        <a16:creationId xmlns:a16="http://schemas.microsoft.com/office/drawing/2014/main" id="{CFA0D78A-D6B8-9CC3-A3EE-50C53B634D2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4" name="Google Shape;660;p33">
                    <a:extLst>
                      <a:ext uri="{FF2B5EF4-FFF2-40B4-BE49-F238E27FC236}">
                        <a16:creationId xmlns:a16="http://schemas.microsoft.com/office/drawing/2014/main" id="{9A5643D3-4756-62B2-EF62-1FFEF6EBB9A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5" name="Google Shape;661;p33">
                    <a:extLst>
                      <a:ext uri="{FF2B5EF4-FFF2-40B4-BE49-F238E27FC236}">
                        <a16:creationId xmlns:a16="http://schemas.microsoft.com/office/drawing/2014/main" id="{85B18719-250F-4D7A-DC6C-CBAE0B5264A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Project Objectives</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BE6A3D22-6477-4961-BB01-44C8991DA9B8}"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15</a:t>
            </a:fld>
            <a:endParaRPr lang="en-US">
              <a:latin typeface="Segoe UI" panose="020B0502040204020203" pitchFamily="34" charset="0"/>
              <a:cs typeface="Segoe UI" panose="020B0502040204020203" pitchFamily="34" charset="0"/>
            </a:endParaRPr>
          </a:p>
        </p:txBody>
      </p:sp>
      <p:graphicFrame>
        <p:nvGraphicFramePr>
          <p:cNvPr id="14" name="Diagram 13">
            <a:extLst>
              <a:ext uri="{FF2B5EF4-FFF2-40B4-BE49-F238E27FC236}">
                <a16:creationId xmlns:a16="http://schemas.microsoft.com/office/drawing/2014/main" id="{73C99969-EF4C-71F7-81C3-B9081738760B}"/>
              </a:ext>
            </a:extLst>
          </p:cNvPr>
          <p:cNvGraphicFramePr/>
          <p:nvPr>
            <p:extLst>
              <p:ext uri="{D42A27DB-BD31-4B8C-83A1-F6EECF244321}">
                <p14:modId xmlns:p14="http://schemas.microsoft.com/office/powerpoint/2010/main" val="2252882859"/>
              </p:ext>
            </p:extLst>
          </p:nvPr>
        </p:nvGraphicFramePr>
        <p:xfrm>
          <a:off x="1555274" y="1841078"/>
          <a:ext cx="9081452" cy="3993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oogle Shape;640;p33">
            <a:extLst>
              <a:ext uri="{FF2B5EF4-FFF2-40B4-BE49-F238E27FC236}">
                <a16:creationId xmlns:a16="http://schemas.microsoft.com/office/drawing/2014/main" id="{2648C7AE-6DB2-6C49-E761-C9A9770E0AA2}"/>
              </a:ext>
            </a:extLst>
          </p:cNvPr>
          <p:cNvGrpSpPr/>
          <p:nvPr/>
        </p:nvGrpSpPr>
        <p:grpSpPr>
          <a:xfrm>
            <a:off x="6563956" y="-4572000"/>
            <a:ext cx="3603807" cy="3603807"/>
            <a:chOff x="1190625" y="238125"/>
            <a:chExt cx="5201800" cy="5201801"/>
          </a:xfrm>
        </p:grpSpPr>
        <p:sp>
          <p:nvSpPr>
            <p:cNvPr id="8" name="Google Shape;641;p33">
              <a:extLst>
                <a:ext uri="{FF2B5EF4-FFF2-40B4-BE49-F238E27FC236}">
                  <a16:creationId xmlns:a16="http://schemas.microsoft.com/office/drawing/2014/main" id="{EB68EE99-B95D-B9EE-6E97-AEBFF6425515}"/>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9" name="Google Shape;642;p33">
              <a:extLst>
                <a:ext uri="{FF2B5EF4-FFF2-40B4-BE49-F238E27FC236}">
                  <a16:creationId xmlns:a16="http://schemas.microsoft.com/office/drawing/2014/main" id="{796B10A2-1B8F-B4C8-0256-82131438C4E2}"/>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0" name="Google Shape;643;p33">
              <a:extLst>
                <a:ext uri="{FF2B5EF4-FFF2-40B4-BE49-F238E27FC236}">
                  <a16:creationId xmlns:a16="http://schemas.microsoft.com/office/drawing/2014/main" id="{5741FEAA-4EFC-48A3-4A1F-8280C14F5051}"/>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1" name="Google Shape;644;p33">
              <a:extLst>
                <a:ext uri="{FF2B5EF4-FFF2-40B4-BE49-F238E27FC236}">
                  <a16:creationId xmlns:a16="http://schemas.microsoft.com/office/drawing/2014/main" id="{F6480DF0-937D-4586-1D3F-A8846CED7237}"/>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2" name="Google Shape;645;p33">
              <a:extLst>
                <a:ext uri="{FF2B5EF4-FFF2-40B4-BE49-F238E27FC236}">
                  <a16:creationId xmlns:a16="http://schemas.microsoft.com/office/drawing/2014/main" id="{FC546B7D-466C-7F1F-C5A9-1723E58018E3}"/>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
        <p:nvSpPr>
          <p:cNvPr id="18" name="Google Shape;638;p33">
            <a:extLst>
              <a:ext uri="{FF2B5EF4-FFF2-40B4-BE49-F238E27FC236}">
                <a16:creationId xmlns:a16="http://schemas.microsoft.com/office/drawing/2014/main" id="{750F4B8E-58EF-68E5-9211-8792C5EEF764}"/>
              </a:ext>
            </a:extLst>
          </p:cNvPr>
          <p:cNvSpPr txBox="1">
            <a:spLocks/>
          </p:cNvSpPr>
          <p:nvPr/>
        </p:nvSpPr>
        <p:spPr>
          <a:xfrm>
            <a:off x="1735304" y="7816738"/>
            <a:ext cx="8712514" cy="1422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algn="ctr"/>
            <a:r>
              <a:rPr lang="en-US" sz="7200">
                <a:latin typeface="Segoe UI" panose="020B0502040204020203" pitchFamily="34" charset="0"/>
                <a:cs typeface="Segoe UI" panose="020B0502040204020203" pitchFamily="34" charset="0"/>
              </a:rPr>
              <a:t>Project Design Specifications</a:t>
            </a:r>
          </a:p>
        </p:txBody>
      </p:sp>
      <p:sp>
        <p:nvSpPr>
          <p:cNvPr id="19" name="Google Shape;639;p33">
            <a:extLst>
              <a:ext uri="{FF2B5EF4-FFF2-40B4-BE49-F238E27FC236}">
                <a16:creationId xmlns:a16="http://schemas.microsoft.com/office/drawing/2014/main" id="{0AF5F5F7-7388-F6EE-8228-5E59C2C7E3FB}"/>
              </a:ext>
            </a:extLst>
          </p:cNvPr>
          <p:cNvSpPr txBox="1">
            <a:spLocks/>
          </p:cNvSpPr>
          <p:nvPr/>
        </p:nvSpPr>
        <p:spPr>
          <a:xfrm>
            <a:off x="5369533" y="6757416"/>
            <a:ext cx="1453200" cy="1019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Raleway"/>
              <a:buNone/>
              <a:defRPr sz="4000" b="0" i="0" u="none" strike="noStrike" cap="none">
                <a:solidFill>
                  <a:schemeClr val="dk2"/>
                </a:solidFill>
                <a:latin typeface="Raleway SemiBold"/>
                <a:ea typeface="Raleway SemiBold"/>
                <a:cs typeface="Raleway SemiBold"/>
                <a:sym typeface="Raleway SemiBold"/>
              </a:defRPr>
            </a:lvl1pPr>
            <a:lvl2pPr marR="0" lvl="1"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9pPr>
          </a:lstStyle>
          <a:p>
            <a:pPr algn="ctr"/>
            <a:r>
              <a:rPr lang="en" sz="6670" b="1">
                <a:latin typeface="Segoe UI" panose="020B0502040204020203" pitchFamily="34" charset="0"/>
                <a:cs typeface="Segoe UI" panose="020B0502040204020203" pitchFamily="34" charset="0"/>
              </a:rPr>
              <a:t>04</a:t>
            </a:r>
          </a:p>
        </p:txBody>
      </p:sp>
    </p:spTree>
    <p:extLst>
      <p:ext uri="{BB962C8B-B14F-4D97-AF65-F5344CB8AC3E}">
        <p14:creationId xmlns:p14="http://schemas.microsoft.com/office/powerpoint/2010/main" val="1442254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BB9D44-4472-678D-E99D-8510F1607D09}"/>
              </a:ext>
            </a:extLst>
          </p:cNvPr>
          <p:cNvSpPr>
            <a:spLocks noGrp="1"/>
          </p:cNvSpPr>
          <p:nvPr>
            <p:ph type="dt" sz="half" idx="10"/>
          </p:nvPr>
        </p:nvSpPr>
        <p:spPr/>
        <p:txBody>
          <a:bodyPr/>
          <a:lstStyle/>
          <a:p>
            <a:fld id="{7151877D-4A87-41FE-96B7-89727E20756B}"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F365731D-2BDA-7B34-4F0D-2A777F38847A}"/>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16</a:t>
            </a:fld>
            <a:endParaRPr lang="en-US">
              <a:latin typeface="Segoe UI" panose="020B0502040204020203" pitchFamily="34" charset="0"/>
              <a:cs typeface="Segoe UI" panose="020B0502040204020203" pitchFamily="34" charset="0"/>
            </a:endParaRPr>
          </a:p>
        </p:txBody>
      </p:sp>
      <p:sp>
        <p:nvSpPr>
          <p:cNvPr id="285" name="Google Shape;638;p33">
            <a:extLst>
              <a:ext uri="{FF2B5EF4-FFF2-40B4-BE49-F238E27FC236}">
                <a16:creationId xmlns:a16="http://schemas.microsoft.com/office/drawing/2014/main" id="{5EAE4786-3D27-B1DA-019B-B9F489CD9A2C}"/>
              </a:ext>
            </a:extLst>
          </p:cNvPr>
          <p:cNvSpPr txBox="1">
            <a:spLocks/>
          </p:cNvSpPr>
          <p:nvPr/>
        </p:nvSpPr>
        <p:spPr>
          <a:xfrm>
            <a:off x="1524000" y="3287333"/>
            <a:ext cx="9023617" cy="1422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7200" b="1">
                <a:solidFill>
                  <a:schemeClr val="tx1"/>
                </a:solidFill>
                <a:latin typeface="Segoe UI" panose="020B0502040204020203" pitchFamily="34" charset="0"/>
                <a:cs typeface="Segoe UI" panose="020B0502040204020203" pitchFamily="34" charset="0"/>
              </a:rPr>
              <a:t>Project Design Specifications</a:t>
            </a:r>
          </a:p>
        </p:txBody>
      </p:sp>
      <p:sp>
        <p:nvSpPr>
          <p:cNvPr id="286" name="Google Shape;639;p33">
            <a:extLst>
              <a:ext uri="{FF2B5EF4-FFF2-40B4-BE49-F238E27FC236}">
                <a16:creationId xmlns:a16="http://schemas.microsoft.com/office/drawing/2014/main" id="{DCC20E4F-FAD9-F6B4-9B56-86CB85317FC6}"/>
              </a:ext>
            </a:extLst>
          </p:cNvPr>
          <p:cNvSpPr txBox="1">
            <a:spLocks/>
          </p:cNvSpPr>
          <p:nvPr/>
        </p:nvSpPr>
        <p:spPr>
          <a:xfrm>
            <a:off x="5369533" y="2185385"/>
            <a:ext cx="1453200" cy="10192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 sz="6670" b="1">
                <a:latin typeface="Segoe UI" panose="020B0502040204020203" pitchFamily="34" charset="0"/>
                <a:cs typeface="Segoe UI" panose="020B0502040204020203" pitchFamily="34" charset="0"/>
              </a:rPr>
              <a:t>04</a:t>
            </a:r>
          </a:p>
        </p:txBody>
      </p:sp>
      <p:grpSp>
        <p:nvGrpSpPr>
          <p:cNvPr id="287" name="Google Shape;640;p33">
            <a:extLst>
              <a:ext uri="{FF2B5EF4-FFF2-40B4-BE49-F238E27FC236}">
                <a16:creationId xmlns:a16="http://schemas.microsoft.com/office/drawing/2014/main" id="{B6B691C2-9458-DA81-B4B9-EFEA716421F2}"/>
              </a:ext>
            </a:extLst>
          </p:cNvPr>
          <p:cNvGrpSpPr/>
          <p:nvPr/>
        </p:nvGrpSpPr>
        <p:grpSpPr>
          <a:xfrm>
            <a:off x="6563956" y="-1801904"/>
            <a:ext cx="3603807" cy="3603807"/>
            <a:chOff x="1190625" y="238125"/>
            <a:chExt cx="5201800" cy="5201801"/>
          </a:xfrm>
        </p:grpSpPr>
        <p:sp>
          <p:nvSpPr>
            <p:cNvPr id="288" name="Google Shape;641;p33">
              <a:extLst>
                <a:ext uri="{FF2B5EF4-FFF2-40B4-BE49-F238E27FC236}">
                  <a16:creationId xmlns:a16="http://schemas.microsoft.com/office/drawing/2014/main" id="{88AC4B79-A1B6-58B1-0DA4-5B1675BA047B}"/>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89" name="Google Shape;642;p33">
              <a:extLst>
                <a:ext uri="{FF2B5EF4-FFF2-40B4-BE49-F238E27FC236}">
                  <a16:creationId xmlns:a16="http://schemas.microsoft.com/office/drawing/2014/main" id="{ECAA109D-6C43-6B28-B8CC-FB070BA8807A}"/>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90" name="Google Shape;643;p33">
              <a:extLst>
                <a:ext uri="{FF2B5EF4-FFF2-40B4-BE49-F238E27FC236}">
                  <a16:creationId xmlns:a16="http://schemas.microsoft.com/office/drawing/2014/main" id="{F00FCC55-D796-5866-BEDD-7FD84BD90A27}"/>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91" name="Google Shape;644;p33">
              <a:extLst>
                <a:ext uri="{FF2B5EF4-FFF2-40B4-BE49-F238E27FC236}">
                  <a16:creationId xmlns:a16="http://schemas.microsoft.com/office/drawing/2014/main" id="{5EE27F21-48AA-2E6F-2E21-407FA5B96E30}"/>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92" name="Google Shape;645;p33">
              <a:extLst>
                <a:ext uri="{FF2B5EF4-FFF2-40B4-BE49-F238E27FC236}">
                  <a16:creationId xmlns:a16="http://schemas.microsoft.com/office/drawing/2014/main" id="{136A404F-5BEE-912A-C085-F04B1A5BFFBA}"/>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grpSp>
        <p:nvGrpSpPr>
          <p:cNvPr id="293" name="Group 292">
            <a:extLst>
              <a:ext uri="{FF2B5EF4-FFF2-40B4-BE49-F238E27FC236}">
                <a16:creationId xmlns:a16="http://schemas.microsoft.com/office/drawing/2014/main" id="{2B654FE4-FCA8-82B2-22A7-DC2A3D98CEC1}"/>
              </a:ext>
            </a:extLst>
          </p:cNvPr>
          <p:cNvGrpSpPr/>
          <p:nvPr/>
        </p:nvGrpSpPr>
        <p:grpSpPr>
          <a:xfrm>
            <a:off x="-18288" y="0"/>
            <a:ext cx="11030502" cy="59426717"/>
            <a:chOff x="-18288" y="0"/>
            <a:chExt cx="11030502" cy="59426717"/>
          </a:xfrm>
        </p:grpSpPr>
        <p:grpSp>
          <p:nvGrpSpPr>
            <p:cNvPr id="294" name="Group 293">
              <a:extLst>
                <a:ext uri="{FF2B5EF4-FFF2-40B4-BE49-F238E27FC236}">
                  <a16:creationId xmlns:a16="http://schemas.microsoft.com/office/drawing/2014/main" id="{C0DE53B0-344F-4507-9ED5-503B9835D900}"/>
                </a:ext>
              </a:extLst>
            </p:cNvPr>
            <p:cNvGrpSpPr/>
            <p:nvPr/>
          </p:nvGrpSpPr>
          <p:grpSpPr>
            <a:xfrm>
              <a:off x="-18288" y="0"/>
              <a:ext cx="11030502" cy="28906968"/>
              <a:chOff x="325656" y="-18003"/>
              <a:chExt cx="11030502" cy="28906968"/>
            </a:xfrm>
          </p:grpSpPr>
          <p:grpSp>
            <p:nvGrpSpPr>
              <p:cNvPr id="430" name="Group 429">
                <a:extLst>
                  <a:ext uri="{FF2B5EF4-FFF2-40B4-BE49-F238E27FC236}">
                    <a16:creationId xmlns:a16="http://schemas.microsoft.com/office/drawing/2014/main" id="{4545FAFA-D820-1D33-9177-6E2DEBE999BA}"/>
                  </a:ext>
                </a:extLst>
              </p:cNvPr>
              <p:cNvGrpSpPr/>
              <p:nvPr/>
            </p:nvGrpSpPr>
            <p:grpSpPr>
              <a:xfrm>
                <a:off x="343662" y="-18003"/>
                <a:ext cx="11012496" cy="13681394"/>
                <a:chOff x="343662" y="-18003"/>
                <a:chExt cx="11012496" cy="13681394"/>
              </a:xfrm>
            </p:grpSpPr>
            <p:grpSp>
              <p:nvGrpSpPr>
                <p:cNvPr id="498" name="Group 497">
                  <a:extLst>
                    <a:ext uri="{FF2B5EF4-FFF2-40B4-BE49-F238E27FC236}">
                      <a16:creationId xmlns:a16="http://schemas.microsoft.com/office/drawing/2014/main" id="{D1B2A3F2-BE74-F8F7-BCFE-2CAE140F5857}"/>
                    </a:ext>
                  </a:extLst>
                </p:cNvPr>
                <p:cNvGrpSpPr/>
                <p:nvPr/>
              </p:nvGrpSpPr>
              <p:grpSpPr>
                <a:xfrm>
                  <a:off x="343662" y="-18003"/>
                  <a:ext cx="11012496" cy="6144683"/>
                  <a:chOff x="343662" y="-18003"/>
                  <a:chExt cx="11012496" cy="6144683"/>
                </a:xfrm>
              </p:grpSpPr>
              <p:grpSp>
                <p:nvGrpSpPr>
                  <p:cNvPr id="532" name="Google Shape;646;p33">
                    <a:extLst>
                      <a:ext uri="{FF2B5EF4-FFF2-40B4-BE49-F238E27FC236}">
                        <a16:creationId xmlns:a16="http://schemas.microsoft.com/office/drawing/2014/main" id="{63483191-E389-F104-5CF7-D48591358ED5}"/>
                      </a:ext>
                    </a:extLst>
                  </p:cNvPr>
                  <p:cNvGrpSpPr/>
                  <p:nvPr/>
                </p:nvGrpSpPr>
                <p:grpSpPr>
                  <a:xfrm rot="16200000" flipH="1">
                    <a:off x="-222794" y="548513"/>
                    <a:ext cx="2265951" cy="1132920"/>
                    <a:chOff x="3529938" y="261475"/>
                    <a:chExt cx="1699463" cy="849690"/>
                  </a:xfrm>
                </p:grpSpPr>
                <p:sp>
                  <p:nvSpPr>
                    <p:cNvPr id="556" name="Google Shape;647;p33">
                      <a:extLst>
                        <a:ext uri="{FF2B5EF4-FFF2-40B4-BE49-F238E27FC236}">
                          <a16:creationId xmlns:a16="http://schemas.microsoft.com/office/drawing/2014/main" id="{C6C22620-77E8-4582-5F12-73B98CC301C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7" name="Google Shape;648;p33">
                      <a:extLst>
                        <a:ext uri="{FF2B5EF4-FFF2-40B4-BE49-F238E27FC236}">
                          <a16:creationId xmlns:a16="http://schemas.microsoft.com/office/drawing/2014/main" id="{E1B6D331-C467-CD63-287A-25CEEE6DFC3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8" name="Google Shape;649;p33">
                      <a:extLst>
                        <a:ext uri="{FF2B5EF4-FFF2-40B4-BE49-F238E27FC236}">
                          <a16:creationId xmlns:a16="http://schemas.microsoft.com/office/drawing/2014/main" id="{F7DD7665-6F33-AFCE-AB55-3D92452FF85B}"/>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9" name="Google Shape;650;p33">
                      <a:extLst>
                        <a:ext uri="{FF2B5EF4-FFF2-40B4-BE49-F238E27FC236}">
                          <a16:creationId xmlns:a16="http://schemas.microsoft.com/office/drawing/2014/main" id="{9159338D-3756-91DB-CC7C-542E6CF7C34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0" name="Google Shape;651;p33">
                      <a:extLst>
                        <a:ext uri="{FF2B5EF4-FFF2-40B4-BE49-F238E27FC236}">
                          <a16:creationId xmlns:a16="http://schemas.microsoft.com/office/drawing/2014/main" id="{B61C14E2-2D5D-5FC5-5486-7DDA457BE61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1" name="Google Shape;652;p33">
                      <a:extLst>
                        <a:ext uri="{FF2B5EF4-FFF2-40B4-BE49-F238E27FC236}">
                          <a16:creationId xmlns:a16="http://schemas.microsoft.com/office/drawing/2014/main" id="{A2D3CE97-49E7-2B98-1AA5-549C398E8963}"/>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2" name="Google Shape;653;p33">
                      <a:extLst>
                        <a:ext uri="{FF2B5EF4-FFF2-40B4-BE49-F238E27FC236}">
                          <a16:creationId xmlns:a16="http://schemas.microsoft.com/office/drawing/2014/main" id="{6839E341-80B5-4B6C-B460-E9503670F72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3" name="Google Shape;654;p33">
                      <a:extLst>
                        <a:ext uri="{FF2B5EF4-FFF2-40B4-BE49-F238E27FC236}">
                          <a16:creationId xmlns:a16="http://schemas.microsoft.com/office/drawing/2014/main" id="{9ECC093F-2311-20B3-0412-AE4E27744A5B}"/>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33" name="Google Shape;655;p33">
                    <a:extLst>
                      <a:ext uri="{FF2B5EF4-FFF2-40B4-BE49-F238E27FC236}">
                        <a16:creationId xmlns:a16="http://schemas.microsoft.com/office/drawing/2014/main" id="{CE8F3A8E-F28E-F852-46FD-176BB0FF7A12}"/>
                      </a:ext>
                    </a:extLst>
                  </p:cNvPr>
                  <p:cNvGrpSpPr/>
                  <p:nvPr/>
                </p:nvGrpSpPr>
                <p:grpSpPr>
                  <a:xfrm>
                    <a:off x="10909569" y="1371918"/>
                    <a:ext cx="446589" cy="813467"/>
                    <a:chOff x="376650" y="567400"/>
                    <a:chExt cx="334942" cy="610100"/>
                  </a:xfrm>
                </p:grpSpPr>
                <p:sp>
                  <p:nvSpPr>
                    <p:cNvPr id="550" name="Google Shape;656;p33">
                      <a:extLst>
                        <a:ext uri="{FF2B5EF4-FFF2-40B4-BE49-F238E27FC236}">
                          <a16:creationId xmlns:a16="http://schemas.microsoft.com/office/drawing/2014/main" id="{DD907EEB-CB37-D683-55D9-8A0B560746F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1" name="Google Shape;657;p33">
                      <a:extLst>
                        <a:ext uri="{FF2B5EF4-FFF2-40B4-BE49-F238E27FC236}">
                          <a16:creationId xmlns:a16="http://schemas.microsoft.com/office/drawing/2014/main" id="{B724F722-68F9-13E1-B5EA-2EB040E1FA6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2" name="Google Shape;658;p33">
                      <a:extLst>
                        <a:ext uri="{FF2B5EF4-FFF2-40B4-BE49-F238E27FC236}">
                          <a16:creationId xmlns:a16="http://schemas.microsoft.com/office/drawing/2014/main" id="{08B677DB-7C84-3060-D78B-CDC4CC8E17C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3" name="Google Shape;659;p33">
                      <a:extLst>
                        <a:ext uri="{FF2B5EF4-FFF2-40B4-BE49-F238E27FC236}">
                          <a16:creationId xmlns:a16="http://schemas.microsoft.com/office/drawing/2014/main" id="{FCDA7187-FD2C-4AE1-6A6D-1C52EA1B03F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4" name="Google Shape;660;p33">
                      <a:extLst>
                        <a:ext uri="{FF2B5EF4-FFF2-40B4-BE49-F238E27FC236}">
                          <a16:creationId xmlns:a16="http://schemas.microsoft.com/office/drawing/2014/main" id="{210F21E4-150B-FE4D-517C-622488A5542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5" name="Google Shape;661;p33">
                      <a:extLst>
                        <a:ext uri="{FF2B5EF4-FFF2-40B4-BE49-F238E27FC236}">
                          <a16:creationId xmlns:a16="http://schemas.microsoft.com/office/drawing/2014/main" id="{C3AEDE41-C9F2-864A-FF4A-8078EA35C3E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34" name="Google Shape;646;p33">
                    <a:extLst>
                      <a:ext uri="{FF2B5EF4-FFF2-40B4-BE49-F238E27FC236}">
                        <a16:creationId xmlns:a16="http://schemas.microsoft.com/office/drawing/2014/main" id="{6F80DEB7-C08B-6618-1D36-75C82D78F336}"/>
                      </a:ext>
                    </a:extLst>
                  </p:cNvPr>
                  <p:cNvGrpSpPr/>
                  <p:nvPr/>
                </p:nvGrpSpPr>
                <p:grpSpPr>
                  <a:xfrm rot="16200000" flipH="1">
                    <a:off x="-222854" y="4427245"/>
                    <a:ext cx="2265951" cy="1132920"/>
                    <a:chOff x="3529938" y="261475"/>
                    <a:chExt cx="1699463" cy="849690"/>
                  </a:xfrm>
                </p:grpSpPr>
                <p:sp>
                  <p:nvSpPr>
                    <p:cNvPr id="542" name="Google Shape;647;p33">
                      <a:extLst>
                        <a:ext uri="{FF2B5EF4-FFF2-40B4-BE49-F238E27FC236}">
                          <a16:creationId xmlns:a16="http://schemas.microsoft.com/office/drawing/2014/main" id="{3139BB14-F6EA-E005-3A15-33DCA63795C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3" name="Google Shape;648;p33">
                      <a:extLst>
                        <a:ext uri="{FF2B5EF4-FFF2-40B4-BE49-F238E27FC236}">
                          <a16:creationId xmlns:a16="http://schemas.microsoft.com/office/drawing/2014/main" id="{80CE9C9D-29F9-A570-867B-48FFF62F4BB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4" name="Google Shape;649;p33">
                      <a:extLst>
                        <a:ext uri="{FF2B5EF4-FFF2-40B4-BE49-F238E27FC236}">
                          <a16:creationId xmlns:a16="http://schemas.microsoft.com/office/drawing/2014/main" id="{A5C83E1A-1AAD-BEB2-913A-17138AAA7122}"/>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5" name="Google Shape;650;p33">
                      <a:extLst>
                        <a:ext uri="{FF2B5EF4-FFF2-40B4-BE49-F238E27FC236}">
                          <a16:creationId xmlns:a16="http://schemas.microsoft.com/office/drawing/2014/main" id="{3DCF5920-0ACE-DE26-6CE8-DA355AA510E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6" name="Google Shape;651;p33">
                      <a:extLst>
                        <a:ext uri="{FF2B5EF4-FFF2-40B4-BE49-F238E27FC236}">
                          <a16:creationId xmlns:a16="http://schemas.microsoft.com/office/drawing/2014/main" id="{48A4DBAC-9076-6BFE-F937-770AA8B7490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7" name="Google Shape;652;p33">
                      <a:extLst>
                        <a:ext uri="{FF2B5EF4-FFF2-40B4-BE49-F238E27FC236}">
                          <a16:creationId xmlns:a16="http://schemas.microsoft.com/office/drawing/2014/main" id="{01A02376-F2F9-F514-B24B-97E6F5D07E1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8" name="Google Shape;653;p33">
                      <a:extLst>
                        <a:ext uri="{FF2B5EF4-FFF2-40B4-BE49-F238E27FC236}">
                          <a16:creationId xmlns:a16="http://schemas.microsoft.com/office/drawing/2014/main" id="{0ED5D91A-7446-98C4-0E45-F19B54D9D45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9" name="Google Shape;654;p33">
                      <a:extLst>
                        <a:ext uri="{FF2B5EF4-FFF2-40B4-BE49-F238E27FC236}">
                          <a16:creationId xmlns:a16="http://schemas.microsoft.com/office/drawing/2014/main" id="{CFDB6908-06A4-56E5-A114-95A8B5586EB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35" name="Google Shape;655;p33">
                    <a:extLst>
                      <a:ext uri="{FF2B5EF4-FFF2-40B4-BE49-F238E27FC236}">
                        <a16:creationId xmlns:a16="http://schemas.microsoft.com/office/drawing/2014/main" id="{99786054-ED91-F3EB-DAB7-5F6C7326DF82}"/>
                      </a:ext>
                    </a:extLst>
                  </p:cNvPr>
                  <p:cNvGrpSpPr/>
                  <p:nvPr/>
                </p:nvGrpSpPr>
                <p:grpSpPr>
                  <a:xfrm>
                    <a:off x="10835169" y="5276963"/>
                    <a:ext cx="446589" cy="813467"/>
                    <a:chOff x="376650" y="567400"/>
                    <a:chExt cx="334942" cy="610100"/>
                  </a:xfrm>
                </p:grpSpPr>
                <p:sp>
                  <p:nvSpPr>
                    <p:cNvPr id="536" name="Google Shape;656;p33">
                      <a:extLst>
                        <a:ext uri="{FF2B5EF4-FFF2-40B4-BE49-F238E27FC236}">
                          <a16:creationId xmlns:a16="http://schemas.microsoft.com/office/drawing/2014/main" id="{DD04F145-6F8A-96E7-AF32-0DA715B8C13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7" name="Google Shape;657;p33">
                      <a:extLst>
                        <a:ext uri="{FF2B5EF4-FFF2-40B4-BE49-F238E27FC236}">
                          <a16:creationId xmlns:a16="http://schemas.microsoft.com/office/drawing/2014/main" id="{AFCD20FD-9B5B-6451-EF37-3CB8696E508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8" name="Google Shape;658;p33">
                      <a:extLst>
                        <a:ext uri="{FF2B5EF4-FFF2-40B4-BE49-F238E27FC236}">
                          <a16:creationId xmlns:a16="http://schemas.microsoft.com/office/drawing/2014/main" id="{AFFAE70C-63A1-3DA0-FD73-5EB8C9F6F3D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9" name="Google Shape;659;p33">
                      <a:extLst>
                        <a:ext uri="{FF2B5EF4-FFF2-40B4-BE49-F238E27FC236}">
                          <a16:creationId xmlns:a16="http://schemas.microsoft.com/office/drawing/2014/main" id="{90152792-41B4-DDED-31A8-279486C242B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0" name="Google Shape;660;p33">
                      <a:extLst>
                        <a:ext uri="{FF2B5EF4-FFF2-40B4-BE49-F238E27FC236}">
                          <a16:creationId xmlns:a16="http://schemas.microsoft.com/office/drawing/2014/main" id="{AB8AABC7-988F-B213-AF7C-EE3FE619A70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1" name="Google Shape;661;p33">
                      <a:extLst>
                        <a:ext uri="{FF2B5EF4-FFF2-40B4-BE49-F238E27FC236}">
                          <a16:creationId xmlns:a16="http://schemas.microsoft.com/office/drawing/2014/main" id="{E4E1E70D-779B-3285-70A3-256E4E11DED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499" name="Group 498">
                  <a:extLst>
                    <a:ext uri="{FF2B5EF4-FFF2-40B4-BE49-F238E27FC236}">
                      <a16:creationId xmlns:a16="http://schemas.microsoft.com/office/drawing/2014/main" id="{BABFF900-5F58-58F5-BE7D-4F0B368B7950}"/>
                    </a:ext>
                  </a:extLst>
                </p:cNvPr>
                <p:cNvGrpSpPr/>
                <p:nvPr/>
              </p:nvGrpSpPr>
              <p:grpSpPr>
                <a:xfrm>
                  <a:off x="343662" y="7518708"/>
                  <a:ext cx="11012496" cy="6144683"/>
                  <a:chOff x="343662" y="-18003"/>
                  <a:chExt cx="11012496" cy="6144683"/>
                </a:xfrm>
              </p:grpSpPr>
              <p:grpSp>
                <p:nvGrpSpPr>
                  <p:cNvPr id="500" name="Google Shape;646;p33">
                    <a:extLst>
                      <a:ext uri="{FF2B5EF4-FFF2-40B4-BE49-F238E27FC236}">
                        <a16:creationId xmlns:a16="http://schemas.microsoft.com/office/drawing/2014/main" id="{085AFA6D-7A1E-ED24-7101-11DA8D6D3ECE}"/>
                      </a:ext>
                    </a:extLst>
                  </p:cNvPr>
                  <p:cNvGrpSpPr/>
                  <p:nvPr/>
                </p:nvGrpSpPr>
                <p:grpSpPr>
                  <a:xfrm rot="16200000" flipH="1">
                    <a:off x="-222794" y="548513"/>
                    <a:ext cx="2265951" cy="1132920"/>
                    <a:chOff x="3529938" y="261475"/>
                    <a:chExt cx="1699463" cy="849690"/>
                  </a:xfrm>
                </p:grpSpPr>
                <p:sp>
                  <p:nvSpPr>
                    <p:cNvPr id="524" name="Google Shape;647;p33">
                      <a:extLst>
                        <a:ext uri="{FF2B5EF4-FFF2-40B4-BE49-F238E27FC236}">
                          <a16:creationId xmlns:a16="http://schemas.microsoft.com/office/drawing/2014/main" id="{C6699558-99B6-93EA-B4A3-F3EA31F7CB0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5" name="Google Shape;648;p33">
                      <a:extLst>
                        <a:ext uri="{FF2B5EF4-FFF2-40B4-BE49-F238E27FC236}">
                          <a16:creationId xmlns:a16="http://schemas.microsoft.com/office/drawing/2014/main" id="{09601542-9CB7-588E-613F-7D74F72AC76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6" name="Google Shape;649;p33">
                      <a:extLst>
                        <a:ext uri="{FF2B5EF4-FFF2-40B4-BE49-F238E27FC236}">
                          <a16:creationId xmlns:a16="http://schemas.microsoft.com/office/drawing/2014/main" id="{C3C05FCE-A149-009A-3BE0-77194C9E49E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7" name="Google Shape;650;p33">
                      <a:extLst>
                        <a:ext uri="{FF2B5EF4-FFF2-40B4-BE49-F238E27FC236}">
                          <a16:creationId xmlns:a16="http://schemas.microsoft.com/office/drawing/2014/main" id="{71DC16B2-9357-C405-F57B-1B108CE24A28}"/>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8" name="Google Shape;651;p33">
                      <a:extLst>
                        <a:ext uri="{FF2B5EF4-FFF2-40B4-BE49-F238E27FC236}">
                          <a16:creationId xmlns:a16="http://schemas.microsoft.com/office/drawing/2014/main" id="{E6D3B864-6BE7-6276-9E0B-4C77D138CD4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9" name="Google Shape;652;p33">
                      <a:extLst>
                        <a:ext uri="{FF2B5EF4-FFF2-40B4-BE49-F238E27FC236}">
                          <a16:creationId xmlns:a16="http://schemas.microsoft.com/office/drawing/2014/main" id="{ACA538D1-46AF-07CE-5024-D28ED167782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0" name="Google Shape;653;p33">
                      <a:extLst>
                        <a:ext uri="{FF2B5EF4-FFF2-40B4-BE49-F238E27FC236}">
                          <a16:creationId xmlns:a16="http://schemas.microsoft.com/office/drawing/2014/main" id="{F293DBDE-1D8F-59DF-E78D-EFF81D88D4E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1" name="Google Shape;654;p33">
                      <a:extLst>
                        <a:ext uri="{FF2B5EF4-FFF2-40B4-BE49-F238E27FC236}">
                          <a16:creationId xmlns:a16="http://schemas.microsoft.com/office/drawing/2014/main" id="{B0502191-3C72-2F9D-536A-E58741E9A7C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01" name="Google Shape;655;p33">
                    <a:extLst>
                      <a:ext uri="{FF2B5EF4-FFF2-40B4-BE49-F238E27FC236}">
                        <a16:creationId xmlns:a16="http://schemas.microsoft.com/office/drawing/2014/main" id="{AC3F1489-B74E-100C-D9EB-FA9C957B8D04}"/>
                      </a:ext>
                    </a:extLst>
                  </p:cNvPr>
                  <p:cNvGrpSpPr/>
                  <p:nvPr/>
                </p:nvGrpSpPr>
                <p:grpSpPr>
                  <a:xfrm>
                    <a:off x="10909569" y="1371918"/>
                    <a:ext cx="446589" cy="813467"/>
                    <a:chOff x="376650" y="567400"/>
                    <a:chExt cx="334942" cy="610100"/>
                  </a:xfrm>
                </p:grpSpPr>
                <p:sp>
                  <p:nvSpPr>
                    <p:cNvPr id="518" name="Google Shape;656;p33">
                      <a:extLst>
                        <a:ext uri="{FF2B5EF4-FFF2-40B4-BE49-F238E27FC236}">
                          <a16:creationId xmlns:a16="http://schemas.microsoft.com/office/drawing/2014/main" id="{8BF355B7-DDD9-4E3D-6DEE-9D76EF159FB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9" name="Google Shape;657;p33">
                      <a:extLst>
                        <a:ext uri="{FF2B5EF4-FFF2-40B4-BE49-F238E27FC236}">
                          <a16:creationId xmlns:a16="http://schemas.microsoft.com/office/drawing/2014/main" id="{944F021F-1030-5CEC-EC83-069D6D10D3D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0" name="Google Shape;658;p33">
                      <a:extLst>
                        <a:ext uri="{FF2B5EF4-FFF2-40B4-BE49-F238E27FC236}">
                          <a16:creationId xmlns:a16="http://schemas.microsoft.com/office/drawing/2014/main" id="{179409A8-3A55-1BC8-D2FC-D4726142D28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1" name="Google Shape;659;p33">
                      <a:extLst>
                        <a:ext uri="{FF2B5EF4-FFF2-40B4-BE49-F238E27FC236}">
                          <a16:creationId xmlns:a16="http://schemas.microsoft.com/office/drawing/2014/main" id="{5DBA6F13-C25C-168C-E22F-85E5F566165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2" name="Google Shape;660;p33">
                      <a:extLst>
                        <a:ext uri="{FF2B5EF4-FFF2-40B4-BE49-F238E27FC236}">
                          <a16:creationId xmlns:a16="http://schemas.microsoft.com/office/drawing/2014/main" id="{2D26B451-7750-7F3B-B6B9-4361DF1DA2A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3" name="Google Shape;661;p33">
                      <a:extLst>
                        <a:ext uri="{FF2B5EF4-FFF2-40B4-BE49-F238E27FC236}">
                          <a16:creationId xmlns:a16="http://schemas.microsoft.com/office/drawing/2014/main" id="{1600DBF8-01A0-527D-1CAF-4D022366BA94}"/>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02" name="Google Shape;646;p33">
                    <a:extLst>
                      <a:ext uri="{FF2B5EF4-FFF2-40B4-BE49-F238E27FC236}">
                        <a16:creationId xmlns:a16="http://schemas.microsoft.com/office/drawing/2014/main" id="{BBD78567-CF39-C156-6FF8-F287F0777D2C}"/>
                      </a:ext>
                    </a:extLst>
                  </p:cNvPr>
                  <p:cNvGrpSpPr/>
                  <p:nvPr/>
                </p:nvGrpSpPr>
                <p:grpSpPr>
                  <a:xfrm rot="16200000" flipH="1">
                    <a:off x="-222854" y="4427245"/>
                    <a:ext cx="2265951" cy="1132920"/>
                    <a:chOff x="3529938" y="261475"/>
                    <a:chExt cx="1699463" cy="849690"/>
                  </a:xfrm>
                </p:grpSpPr>
                <p:sp>
                  <p:nvSpPr>
                    <p:cNvPr id="510" name="Google Shape;647;p33">
                      <a:extLst>
                        <a:ext uri="{FF2B5EF4-FFF2-40B4-BE49-F238E27FC236}">
                          <a16:creationId xmlns:a16="http://schemas.microsoft.com/office/drawing/2014/main" id="{C7E91B3F-630C-19FD-B85B-7189FCC689F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1" name="Google Shape;648;p33">
                      <a:extLst>
                        <a:ext uri="{FF2B5EF4-FFF2-40B4-BE49-F238E27FC236}">
                          <a16:creationId xmlns:a16="http://schemas.microsoft.com/office/drawing/2014/main" id="{86A5172C-ACF7-1CBB-8444-C4DD00D6526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2" name="Google Shape;649;p33">
                      <a:extLst>
                        <a:ext uri="{FF2B5EF4-FFF2-40B4-BE49-F238E27FC236}">
                          <a16:creationId xmlns:a16="http://schemas.microsoft.com/office/drawing/2014/main" id="{C811941D-E88C-5379-4918-A89C25E8F1AB}"/>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3" name="Google Shape;650;p33">
                      <a:extLst>
                        <a:ext uri="{FF2B5EF4-FFF2-40B4-BE49-F238E27FC236}">
                          <a16:creationId xmlns:a16="http://schemas.microsoft.com/office/drawing/2014/main" id="{9C2686C0-76BC-3CA7-195A-C1C6ACF94F3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4" name="Google Shape;651;p33">
                      <a:extLst>
                        <a:ext uri="{FF2B5EF4-FFF2-40B4-BE49-F238E27FC236}">
                          <a16:creationId xmlns:a16="http://schemas.microsoft.com/office/drawing/2014/main" id="{000EE162-82A7-E006-1D87-38F233958B1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5" name="Google Shape;652;p33">
                      <a:extLst>
                        <a:ext uri="{FF2B5EF4-FFF2-40B4-BE49-F238E27FC236}">
                          <a16:creationId xmlns:a16="http://schemas.microsoft.com/office/drawing/2014/main" id="{49AB32A2-B6AE-E504-1764-C46301EF00A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6" name="Google Shape;653;p33">
                      <a:extLst>
                        <a:ext uri="{FF2B5EF4-FFF2-40B4-BE49-F238E27FC236}">
                          <a16:creationId xmlns:a16="http://schemas.microsoft.com/office/drawing/2014/main" id="{F97693FD-421D-605C-C2FF-170B38AC623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7" name="Google Shape;654;p33">
                      <a:extLst>
                        <a:ext uri="{FF2B5EF4-FFF2-40B4-BE49-F238E27FC236}">
                          <a16:creationId xmlns:a16="http://schemas.microsoft.com/office/drawing/2014/main" id="{93BADBF7-8573-848C-95CA-A47C4920DC2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03" name="Google Shape;655;p33">
                    <a:extLst>
                      <a:ext uri="{FF2B5EF4-FFF2-40B4-BE49-F238E27FC236}">
                        <a16:creationId xmlns:a16="http://schemas.microsoft.com/office/drawing/2014/main" id="{6FA7310F-2D69-3FE9-94E6-DF5ED161320C}"/>
                      </a:ext>
                    </a:extLst>
                  </p:cNvPr>
                  <p:cNvGrpSpPr/>
                  <p:nvPr/>
                </p:nvGrpSpPr>
                <p:grpSpPr>
                  <a:xfrm>
                    <a:off x="10835169" y="5276963"/>
                    <a:ext cx="446589" cy="813467"/>
                    <a:chOff x="376650" y="567400"/>
                    <a:chExt cx="334942" cy="610100"/>
                  </a:xfrm>
                </p:grpSpPr>
                <p:sp>
                  <p:nvSpPr>
                    <p:cNvPr id="504" name="Google Shape;656;p33">
                      <a:extLst>
                        <a:ext uri="{FF2B5EF4-FFF2-40B4-BE49-F238E27FC236}">
                          <a16:creationId xmlns:a16="http://schemas.microsoft.com/office/drawing/2014/main" id="{F6A25298-59FC-636D-E083-AB5139FB5CD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5" name="Google Shape;657;p33">
                      <a:extLst>
                        <a:ext uri="{FF2B5EF4-FFF2-40B4-BE49-F238E27FC236}">
                          <a16:creationId xmlns:a16="http://schemas.microsoft.com/office/drawing/2014/main" id="{2C302CAB-6A62-B461-2364-7129248BC49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6" name="Google Shape;658;p33">
                      <a:extLst>
                        <a:ext uri="{FF2B5EF4-FFF2-40B4-BE49-F238E27FC236}">
                          <a16:creationId xmlns:a16="http://schemas.microsoft.com/office/drawing/2014/main" id="{B01B7ABE-F7AD-1A10-4045-C76091E7E3D2}"/>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7" name="Google Shape;659;p33">
                      <a:extLst>
                        <a:ext uri="{FF2B5EF4-FFF2-40B4-BE49-F238E27FC236}">
                          <a16:creationId xmlns:a16="http://schemas.microsoft.com/office/drawing/2014/main" id="{AB259D2C-4663-5E37-CB0F-E329FB2BBF27}"/>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8" name="Google Shape;660;p33">
                      <a:extLst>
                        <a:ext uri="{FF2B5EF4-FFF2-40B4-BE49-F238E27FC236}">
                          <a16:creationId xmlns:a16="http://schemas.microsoft.com/office/drawing/2014/main" id="{B9C3C6B8-FE81-53F3-DF32-0E526510FE4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9" name="Google Shape;661;p33">
                      <a:extLst>
                        <a:ext uri="{FF2B5EF4-FFF2-40B4-BE49-F238E27FC236}">
                          <a16:creationId xmlns:a16="http://schemas.microsoft.com/office/drawing/2014/main" id="{58212AE0-CC64-B073-DAEF-16B8D35E517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431" name="Group 430">
                <a:extLst>
                  <a:ext uri="{FF2B5EF4-FFF2-40B4-BE49-F238E27FC236}">
                    <a16:creationId xmlns:a16="http://schemas.microsoft.com/office/drawing/2014/main" id="{3AA3A622-354D-EBF6-E947-51F8E6B0F27E}"/>
                  </a:ext>
                </a:extLst>
              </p:cNvPr>
              <p:cNvGrpSpPr/>
              <p:nvPr/>
            </p:nvGrpSpPr>
            <p:grpSpPr>
              <a:xfrm>
                <a:off x="325656" y="15207571"/>
                <a:ext cx="11012496" cy="13681394"/>
                <a:chOff x="343662" y="-18003"/>
                <a:chExt cx="11012496" cy="13681394"/>
              </a:xfrm>
            </p:grpSpPr>
            <p:grpSp>
              <p:nvGrpSpPr>
                <p:cNvPr id="432" name="Group 431">
                  <a:extLst>
                    <a:ext uri="{FF2B5EF4-FFF2-40B4-BE49-F238E27FC236}">
                      <a16:creationId xmlns:a16="http://schemas.microsoft.com/office/drawing/2014/main" id="{D64D86FF-A9BD-75DE-34CB-159E6AA392DE}"/>
                    </a:ext>
                  </a:extLst>
                </p:cNvPr>
                <p:cNvGrpSpPr/>
                <p:nvPr/>
              </p:nvGrpSpPr>
              <p:grpSpPr>
                <a:xfrm>
                  <a:off x="343662" y="-18003"/>
                  <a:ext cx="11012496" cy="6144683"/>
                  <a:chOff x="343662" y="-18003"/>
                  <a:chExt cx="11012496" cy="6144683"/>
                </a:xfrm>
              </p:grpSpPr>
              <p:grpSp>
                <p:nvGrpSpPr>
                  <p:cNvPr id="466" name="Google Shape;646;p33">
                    <a:extLst>
                      <a:ext uri="{FF2B5EF4-FFF2-40B4-BE49-F238E27FC236}">
                        <a16:creationId xmlns:a16="http://schemas.microsoft.com/office/drawing/2014/main" id="{E68D1D3E-4637-0D8D-7213-E343755CD3F8}"/>
                      </a:ext>
                    </a:extLst>
                  </p:cNvPr>
                  <p:cNvGrpSpPr/>
                  <p:nvPr/>
                </p:nvGrpSpPr>
                <p:grpSpPr>
                  <a:xfrm rot="16200000" flipH="1">
                    <a:off x="-222794" y="548513"/>
                    <a:ext cx="2265951" cy="1132920"/>
                    <a:chOff x="3529938" y="261475"/>
                    <a:chExt cx="1699463" cy="849690"/>
                  </a:xfrm>
                </p:grpSpPr>
                <p:sp>
                  <p:nvSpPr>
                    <p:cNvPr id="490" name="Google Shape;647;p33">
                      <a:extLst>
                        <a:ext uri="{FF2B5EF4-FFF2-40B4-BE49-F238E27FC236}">
                          <a16:creationId xmlns:a16="http://schemas.microsoft.com/office/drawing/2014/main" id="{BB4D91BE-8C98-B193-7E3E-ECA388308AD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1" name="Google Shape;648;p33">
                      <a:extLst>
                        <a:ext uri="{FF2B5EF4-FFF2-40B4-BE49-F238E27FC236}">
                          <a16:creationId xmlns:a16="http://schemas.microsoft.com/office/drawing/2014/main" id="{C0E6543F-7C18-C534-9082-5975E633D32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2" name="Google Shape;649;p33">
                      <a:extLst>
                        <a:ext uri="{FF2B5EF4-FFF2-40B4-BE49-F238E27FC236}">
                          <a16:creationId xmlns:a16="http://schemas.microsoft.com/office/drawing/2014/main" id="{2F0BD374-CDE7-C6C9-D6FF-06664616357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3" name="Google Shape;650;p33">
                      <a:extLst>
                        <a:ext uri="{FF2B5EF4-FFF2-40B4-BE49-F238E27FC236}">
                          <a16:creationId xmlns:a16="http://schemas.microsoft.com/office/drawing/2014/main" id="{C95B357F-8D34-DBB1-8E6C-E2305106A3D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4" name="Google Shape;651;p33">
                      <a:extLst>
                        <a:ext uri="{FF2B5EF4-FFF2-40B4-BE49-F238E27FC236}">
                          <a16:creationId xmlns:a16="http://schemas.microsoft.com/office/drawing/2014/main" id="{F250D98F-CB39-8F7E-BE2A-213966005C9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5" name="Google Shape;652;p33">
                      <a:extLst>
                        <a:ext uri="{FF2B5EF4-FFF2-40B4-BE49-F238E27FC236}">
                          <a16:creationId xmlns:a16="http://schemas.microsoft.com/office/drawing/2014/main" id="{3D118397-1C4A-3B4B-C901-1427525A726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6" name="Google Shape;653;p33">
                      <a:extLst>
                        <a:ext uri="{FF2B5EF4-FFF2-40B4-BE49-F238E27FC236}">
                          <a16:creationId xmlns:a16="http://schemas.microsoft.com/office/drawing/2014/main" id="{B9739661-26D4-1B36-4771-03DA9DC9B0A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7" name="Google Shape;654;p33">
                      <a:extLst>
                        <a:ext uri="{FF2B5EF4-FFF2-40B4-BE49-F238E27FC236}">
                          <a16:creationId xmlns:a16="http://schemas.microsoft.com/office/drawing/2014/main" id="{3BE8C80A-B237-28CE-D979-4158F046A2F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67" name="Google Shape;655;p33">
                    <a:extLst>
                      <a:ext uri="{FF2B5EF4-FFF2-40B4-BE49-F238E27FC236}">
                        <a16:creationId xmlns:a16="http://schemas.microsoft.com/office/drawing/2014/main" id="{A96FDFF3-BD71-ADA8-47CE-91A01A65B030}"/>
                      </a:ext>
                    </a:extLst>
                  </p:cNvPr>
                  <p:cNvGrpSpPr/>
                  <p:nvPr/>
                </p:nvGrpSpPr>
                <p:grpSpPr>
                  <a:xfrm>
                    <a:off x="10909569" y="1371918"/>
                    <a:ext cx="446589" cy="813467"/>
                    <a:chOff x="376650" y="567400"/>
                    <a:chExt cx="334942" cy="610100"/>
                  </a:xfrm>
                </p:grpSpPr>
                <p:sp>
                  <p:nvSpPr>
                    <p:cNvPr id="484" name="Google Shape;656;p33">
                      <a:extLst>
                        <a:ext uri="{FF2B5EF4-FFF2-40B4-BE49-F238E27FC236}">
                          <a16:creationId xmlns:a16="http://schemas.microsoft.com/office/drawing/2014/main" id="{56E10406-7746-C641-E359-D9EE92B9780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5" name="Google Shape;657;p33">
                      <a:extLst>
                        <a:ext uri="{FF2B5EF4-FFF2-40B4-BE49-F238E27FC236}">
                          <a16:creationId xmlns:a16="http://schemas.microsoft.com/office/drawing/2014/main" id="{A507576C-D031-A439-DF7B-14466AA5680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6" name="Google Shape;658;p33">
                      <a:extLst>
                        <a:ext uri="{FF2B5EF4-FFF2-40B4-BE49-F238E27FC236}">
                          <a16:creationId xmlns:a16="http://schemas.microsoft.com/office/drawing/2014/main" id="{4D3B8554-5EDC-1DC3-05DF-F4DD2684899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7" name="Google Shape;659;p33">
                      <a:extLst>
                        <a:ext uri="{FF2B5EF4-FFF2-40B4-BE49-F238E27FC236}">
                          <a16:creationId xmlns:a16="http://schemas.microsoft.com/office/drawing/2014/main" id="{7489CD9F-32A0-35CE-2F48-CED7F928E8A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8" name="Google Shape;660;p33">
                      <a:extLst>
                        <a:ext uri="{FF2B5EF4-FFF2-40B4-BE49-F238E27FC236}">
                          <a16:creationId xmlns:a16="http://schemas.microsoft.com/office/drawing/2014/main" id="{1BAD5179-1BD8-39B3-CEB1-CB3F7A7071A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9" name="Google Shape;661;p33">
                      <a:extLst>
                        <a:ext uri="{FF2B5EF4-FFF2-40B4-BE49-F238E27FC236}">
                          <a16:creationId xmlns:a16="http://schemas.microsoft.com/office/drawing/2014/main" id="{3661BCD4-F79B-2A5E-4088-354D1C6291A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68" name="Google Shape;646;p33">
                    <a:extLst>
                      <a:ext uri="{FF2B5EF4-FFF2-40B4-BE49-F238E27FC236}">
                        <a16:creationId xmlns:a16="http://schemas.microsoft.com/office/drawing/2014/main" id="{7D589C40-8168-873C-B01B-36458B1912CC}"/>
                      </a:ext>
                    </a:extLst>
                  </p:cNvPr>
                  <p:cNvGrpSpPr/>
                  <p:nvPr/>
                </p:nvGrpSpPr>
                <p:grpSpPr>
                  <a:xfrm rot="16200000" flipH="1">
                    <a:off x="-222854" y="4427245"/>
                    <a:ext cx="2265951" cy="1132920"/>
                    <a:chOff x="3529938" y="261475"/>
                    <a:chExt cx="1699463" cy="849690"/>
                  </a:xfrm>
                </p:grpSpPr>
                <p:sp>
                  <p:nvSpPr>
                    <p:cNvPr id="476" name="Google Shape;647;p33">
                      <a:extLst>
                        <a:ext uri="{FF2B5EF4-FFF2-40B4-BE49-F238E27FC236}">
                          <a16:creationId xmlns:a16="http://schemas.microsoft.com/office/drawing/2014/main" id="{8DBF6346-5150-BAB8-F423-FDDA715023D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7" name="Google Shape;648;p33">
                      <a:extLst>
                        <a:ext uri="{FF2B5EF4-FFF2-40B4-BE49-F238E27FC236}">
                          <a16:creationId xmlns:a16="http://schemas.microsoft.com/office/drawing/2014/main" id="{D7B1A759-BCAC-89A6-512D-090EC69B4D2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8" name="Google Shape;649;p33">
                      <a:extLst>
                        <a:ext uri="{FF2B5EF4-FFF2-40B4-BE49-F238E27FC236}">
                          <a16:creationId xmlns:a16="http://schemas.microsoft.com/office/drawing/2014/main" id="{3DFCCAFF-3AF2-0B12-BD31-CA16E1EB768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9" name="Google Shape;650;p33">
                      <a:extLst>
                        <a:ext uri="{FF2B5EF4-FFF2-40B4-BE49-F238E27FC236}">
                          <a16:creationId xmlns:a16="http://schemas.microsoft.com/office/drawing/2014/main" id="{4CF03AFC-302A-DF1B-2352-1E3AFEAD78C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0" name="Google Shape;651;p33">
                      <a:extLst>
                        <a:ext uri="{FF2B5EF4-FFF2-40B4-BE49-F238E27FC236}">
                          <a16:creationId xmlns:a16="http://schemas.microsoft.com/office/drawing/2014/main" id="{609DD40D-732C-A445-23FB-8C786FFEDF9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1" name="Google Shape;652;p33">
                      <a:extLst>
                        <a:ext uri="{FF2B5EF4-FFF2-40B4-BE49-F238E27FC236}">
                          <a16:creationId xmlns:a16="http://schemas.microsoft.com/office/drawing/2014/main" id="{524269D5-8920-1A67-B092-A483C71C22A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2" name="Google Shape;653;p33">
                      <a:extLst>
                        <a:ext uri="{FF2B5EF4-FFF2-40B4-BE49-F238E27FC236}">
                          <a16:creationId xmlns:a16="http://schemas.microsoft.com/office/drawing/2014/main" id="{8EF83456-54D1-0CDA-9C9F-CFEADB63227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3" name="Google Shape;654;p33">
                      <a:extLst>
                        <a:ext uri="{FF2B5EF4-FFF2-40B4-BE49-F238E27FC236}">
                          <a16:creationId xmlns:a16="http://schemas.microsoft.com/office/drawing/2014/main" id="{9E5E3CBE-E67B-7470-F245-E74BFD0B3F7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69" name="Google Shape;655;p33">
                    <a:extLst>
                      <a:ext uri="{FF2B5EF4-FFF2-40B4-BE49-F238E27FC236}">
                        <a16:creationId xmlns:a16="http://schemas.microsoft.com/office/drawing/2014/main" id="{D248C066-12C4-73A9-9B1C-AC9BD1565385}"/>
                      </a:ext>
                    </a:extLst>
                  </p:cNvPr>
                  <p:cNvGrpSpPr/>
                  <p:nvPr/>
                </p:nvGrpSpPr>
                <p:grpSpPr>
                  <a:xfrm>
                    <a:off x="10835169" y="5276963"/>
                    <a:ext cx="446589" cy="813467"/>
                    <a:chOff x="376650" y="567400"/>
                    <a:chExt cx="334942" cy="610100"/>
                  </a:xfrm>
                </p:grpSpPr>
                <p:sp>
                  <p:nvSpPr>
                    <p:cNvPr id="470" name="Google Shape;656;p33">
                      <a:extLst>
                        <a:ext uri="{FF2B5EF4-FFF2-40B4-BE49-F238E27FC236}">
                          <a16:creationId xmlns:a16="http://schemas.microsoft.com/office/drawing/2014/main" id="{A8F77CF7-2CEA-B5A6-B4BF-19102B6B0FD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1" name="Google Shape;657;p33">
                      <a:extLst>
                        <a:ext uri="{FF2B5EF4-FFF2-40B4-BE49-F238E27FC236}">
                          <a16:creationId xmlns:a16="http://schemas.microsoft.com/office/drawing/2014/main" id="{946EF99D-951E-3CC0-9182-0C1C1692ED4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2" name="Google Shape;658;p33">
                      <a:extLst>
                        <a:ext uri="{FF2B5EF4-FFF2-40B4-BE49-F238E27FC236}">
                          <a16:creationId xmlns:a16="http://schemas.microsoft.com/office/drawing/2014/main" id="{21A7631E-E6F6-8A61-3D75-1C515A22DB2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3" name="Google Shape;659;p33">
                      <a:extLst>
                        <a:ext uri="{FF2B5EF4-FFF2-40B4-BE49-F238E27FC236}">
                          <a16:creationId xmlns:a16="http://schemas.microsoft.com/office/drawing/2014/main" id="{835AB98A-DBB8-F5FA-D9EA-74A629DD236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4" name="Google Shape;660;p33">
                      <a:extLst>
                        <a:ext uri="{FF2B5EF4-FFF2-40B4-BE49-F238E27FC236}">
                          <a16:creationId xmlns:a16="http://schemas.microsoft.com/office/drawing/2014/main" id="{F87B902F-97E9-C213-47DE-062C2981BBB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5" name="Google Shape;661;p33">
                      <a:extLst>
                        <a:ext uri="{FF2B5EF4-FFF2-40B4-BE49-F238E27FC236}">
                          <a16:creationId xmlns:a16="http://schemas.microsoft.com/office/drawing/2014/main" id="{48975768-3EF3-424D-D3B3-5595CCAA7F6B}"/>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433" name="Group 432">
                  <a:extLst>
                    <a:ext uri="{FF2B5EF4-FFF2-40B4-BE49-F238E27FC236}">
                      <a16:creationId xmlns:a16="http://schemas.microsoft.com/office/drawing/2014/main" id="{D54E5766-0896-C15A-4AAD-F44EA26479C9}"/>
                    </a:ext>
                  </a:extLst>
                </p:cNvPr>
                <p:cNvGrpSpPr/>
                <p:nvPr/>
              </p:nvGrpSpPr>
              <p:grpSpPr>
                <a:xfrm>
                  <a:off x="343662" y="7518708"/>
                  <a:ext cx="11012496" cy="6144683"/>
                  <a:chOff x="343662" y="-18003"/>
                  <a:chExt cx="11012496" cy="6144683"/>
                </a:xfrm>
              </p:grpSpPr>
              <p:grpSp>
                <p:nvGrpSpPr>
                  <p:cNvPr id="434" name="Google Shape;646;p33">
                    <a:extLst>
                      <a:ext uri="{FF2B5EF4-FFF2-40B4-BE49-F238E27FC236}">
                        <a16:creationId xmlns:a16="http://schemas.microsoft.com/office/drawing/2014/main" id="{F77320DE-E783-56DB-D542-74175761B9F1}"/>
                      </a:ext>
                    </a:extLst>
                  </p:cNvPr>
                  <p:cNvGrpSpPr/>
                  <p:nvPr/>
                </p:nvGrpSpPr>
                <p:grpSpPr>
                  <a:xfrm rot="16200000" flipH="1">
                    <a:off x="-222794" y="548513"/>
                    <a:ext cx="2265951" cy="1132920"/>
                    <a:chOff x="3529938" y="261475"/>
                    <a:chExt cx="1699463" cy="849690"/>
                  </a:xfrm>
                </p:grpSpPr>
                <p:sp>
                  <p:nvSpPr>
                    <p:cNvPr id="458" name="Google Shape;647;p33">
                      <a:extLst>
                        <a:ext uri="{FF2B5EF4-FFF2-40B4-BE49-F238E27FC236}">
                          <a16:creationId xmlns:a16="http://schemas.microsoft.com/office/drawing/2014/main" id="{E620F977-B77B-D56C-5B14-33B07781E2A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9" name="Google Shape;648;p33">
                      <a:extLst>
                        <a:ext uri="{FF2B5EF4-FFF2-40B4-BE49-F238E27FC236}">
                          <a16:creationId xmlns:a16="http://schemas.microsoft.com/office/drawing/2014/main" id="{5E24B16E-BC63-9154-03C0-23536122CC7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0" name="Google Shape;649;p33">
                      <a:extLst>
                        <a:ext uri="{FF2B5EF4-FFF2-40B4-BE49-F238E27FC236}">
                          <a16:creationId xmlns:a16="http://schemas.microsoft.com/office/drawing/2014/main" id="{2CE1DB4B-AB9E-958D-945B-E24407A6B152}"/>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1" name="Google Shape;650;p33">
                      <a:extLst>
                        <a:ext uri="{FF2B5EF4-FFF2-40B4-BE49-F238E27FC236}">
                          <a16:creationId xmlns:a16="http://schemas.microsoft.com/office/drawing/2014/main" id="{F7FA661A-D7D2-6ABC-1A1B-D4C6C88E4F51}"/>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2" name="Google Shape;651;p33">
                      <a:extLst>
                        <a:ext uri="{FF2B5EF4-FFF2-40B4-BE49-F238E27FC236}">
                          <a16:creationId xmlns:a16="http://schemas.microsoft.com/office/drawing/2014/main" id="{2A736FB7-9D52-EB91-7E3C-E7C35A9D9C7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3" name="Google Shape;652;p33">
                      <a:extLst>
                        <a:ext uri="{FF2B5EF4-FFF2-40B4-BE49-F238E27FC236}">
                          <a16:creationId xmlns:a16="http://schemas.microsoft.com/office/drawing/2014/main" id="{42DD1EF2-80C9-5E4E-3C30-B9372EF9C46D}"/>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4" name="Google Shape;653;p33">
                      <a:extLst>
                        <a:ext uri="{FF2B5EF4-FFF2-40B4-BE49-F238E27FC236}">
                          <a16:creationId xmlns:a16="http://schemas.microsoft.com/office/drawing/2014/main" id="{C5E4B0DB-DA96-D507-CE92-F02353CF340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5" name="Google Shape;654;p33">
                      <a:extLst>
                        <a:ext uri="{FF2B5EF4-FFF2-40B4-BE49-F238E27FC236}">
                          <a16:creationId xmlns:a16="http://schemas.microsoft.com/office/drawing/2014/main" id="{B7DFCA7B-4CFC-192E-C585-2DE98F3D244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35" name="Google Shape;655;p33">
                    <a:extLst>
                      <a:ext uri="{FF2B5EF4-FFF2-40B4-BE49-F238E27FC236}">
                        <a16:creationId xmlns:a16="http://schemas.microsoft.com/office/drawing/2014/main" id="{28C896B4-B6BB-89BB-51D6-EDBFD9B78F91}"/>
                      </a:ext>
                    </a:extLst>
                  </p:cNvPr>
                  <p:cNvGrpSpPr/>
                  <p:nvPr/>
                </p:nvGrpSpPr>
                <p:grpSpPr>
                  <a:xfrm>
                    <a:off x="10909569" y="1371918"/>
                    <a:ext cx="446589" cy="813467"/>
                    <a:chOff x="376650" y="567400"/>
                    <a:chExt cx="334942" cy="610100"/>
                  </a:xfrm>
                </p:grpSpPr>
                <p:sp>
                  <p:nvSpPr>
                    <p:cNvPr id="452" name="Google Shape;656;p33">
                      <a:extLst>
                        <a:ext uri="{FF2B5EF4-FFF2-40B4-BE49-F238E27FC236}">
                          <a16:creationId xmlns:a16="http://schemas.microsoft.com/office/drawing/2014/main" id="{FB1F7E6C-6B2A-C3EE-A92E-229723ECBF6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3" name="Google Shape;657;p33">
                      <a:extLst>
                        <a:ext uri="{FF2B5EF4-FFF2-40B4-BE49-F238E27FC236}">
                          <a16:creationId xmlns:a16="http://schemas.microsoft.com/office/drawing/2014/main" id="{E1103B0E-B41D-27C2-ECC0-A512FB47678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4" name="Google Shape;658;p33">
                      <a:extLst>
                        <a:ext uri="{FF2B5EF4-FFF2-40B4-BE49-F238E27FC236}">
                          <a16:creationId xmlns:a16="http://schemas.microsoft.com/office/drawing/2014/main" id="{7973C8E2-F4F5-16F3-8364-CBF94E4CA91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5" name="Google Shape;659;p33">
                      <a:extLst>
                        <a:ext uri="{FF2B5EF4-FFF2-40B4-BE49-F238E27FC236}">
                          <a16:creationId xmlns:a16="http://schemas.microsoft.com/office/drawing/2014/main" id="{7567524C-BE70-C9E1-1B9C-6AF3A9581B3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6" name="Google Shape;660;p33">
                      <a:extLst>
                        <a:ext uri="{FF2B5EF4-FFF2-40B4-BE49-F238E27FC236}">
                          <a16:creationId xmlns:a16="http://schemas.microsoft.com/office/drawing/2014/main" id="{65E03C71-2B4F-C5A9-7BBA-72FD702BBDA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7" name="Google Shape;661;p33">
                      <a:extLst>
                        <a:ext uri="{FF2B5EF4-FFF2-40B4-BE49-F238E27FC236}">
                          <a16:creationId xmlns:a16="http://schemas.microsoft.com/office/drawing/2014/main" id="{8F4BCF3F-6FD8-E3C2-6208-B2826C7D708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36" name="Google Shape;646;p33">
                    <a:extLst>
                      <a:ext uri="{FF2B5EF4-FFF2-40B4-BE49-F238E27FC236}">
                        <a16:creationId xmlns:a16="http://schemas.microsoft.com/office/drawing/2014/main" id="{E32E53BA-21BF-379D-CC22-FFA2ED10B241}"/>
                      </a:ext>
                    </a:extLst>
                  </p:cNvPr>
                  <p:cNvGrpSpPr/>
                  <p:nvPr/>
                </p:nvGrpSpPr>
                <p:grpSpPr>
                  <a:xfrm rot="16200000" flipH="1">
                    <a:off x="-222854" y="4427245"/>
                    <a:ext cx="2265951" cy="1132920"/>
                    <a:chOff x="3529938" y="261475"/>
                    <a:chExt cx="1699463" cy="849690"/>
                  </a:xfrm>
                </p:grpSpPr>
                <p:sp>
                  <p:nvSpPr>
                    <p:cNvPr id="444" name="Google Shape;647;p33">
                      <a:extLst>
                        <a:ext uri="{FF2B5EF4-FFF2-40B4-BE49-F238E27FC236}">
                          <a16:creationId xmlns:a16="http://schemas.microsoft.com/office/drawing/2014/main" id="{F52E721D-7C31-51E2-F710-C81924D16EA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5" name="Google Shape;648;p33">
                      <a:extLst>
                        <a:ext uri="{FF2B5EF4-FFF2-40B4-BE49-F238E27FC236}">
                          <a16:creationId xmlns:a16="http://schemas.microsoft.com/office/drawing/2014/main" id="{EC0082EF-ECD3-1F4E-927B-8138058796E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6" name="Google Shape;649;p33">
                      <a:extLst>
                        <a:ext uri="{FF2B5EF4-FFF2-40B4-BE49-F238E27FC236}">
                          <a16:creationId xmlns:a16="http://schemas.microsoft.com/office/drawing/2014/main" id="{8D120376-C3EE-CC90-8727-F0144E359CA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7" name="Google Shape;650;p33">
                      <a:extLst>
                        <a:ext uri="{FF2B5EF4-FFF2-40B4-BE49-F238E27FC236}">
                          <a16:creationId xmlns:a16="http://schemas.microsoft.com/office/drawing/2014/main" id="{159658FD-C159-7EFD-699D-405E9DDEB3B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8" name="Google Shape;651;p33">
                      <a:extLst>
                        <a:ext uri="{FF2B5EF4-FFF2-40B4-BE49-F238E27FC236}">
                          <a16:creationId xmlns:a16="http://schemas.microsoft.com/office/drawing/2014/main" id="{24DEBD03-7A87-6EE9-71E6-ABE26965207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9" name="Google Shape;652;p33">
                      <a:extLst>
                        <a:ext uri="{FF2B5EF4-FFF2-40B4-BE49-F238E27FC236}">
                          <a16:creationId xmlns:a16="http://schemas.microsoft.com/office/drawing/2014/main" id="{88C458CE-7C7E-F861-92E1-E09F5FE56D2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0" name="Google Shape;653;p33">
                      <a:extLst>
                        <a:ext uri="{FF2B5EF4-FFF2-40B4-BE49-F238E27FC236}">
                          <a16:creationId xmlns:a16="http://schemas.microsoft.com/office/drawing/2014/main" id="{D508C3C3-3E2E-4EB8-C8A4-6995C00A97B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1" name="Google Shape;654;p33">
                      <a:extLst>
                        <a:ext uri="{FF2B5EF4-FFF2-40B4-BE49-F238E27FC236}">
                          <a16:creationId xmlns:a16="http://schemas.microsoft.com/office/drawing/2014/main" id="{AAD6DF70-761B-E6A7-79C1-4268D3AB41F5}"/>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37" name="Google Shape;655;p33">
                    <a:extLst>
                      <a:ext uri="{FF2B5EF4-FFF2-40B4-BE49-F238E27FC236}">
                        <a16:creationId xmlns:a16="http://schemas.microsoft.com/office/drawing/2014/main" id="{33C92E49-67B4-7E69-611F-2D6D9D974E0D}"/>
                      </a:ext>
                    </a:extLst>
                  </p:cNvPr>
                  <p:cNvGrpSpPr/>
                  <p:nvPr/>
                </p:nvGrpSpPr>
                <p:grpSpPr>
                  <a:xfrm>
                    <a:off x="10835169" y="5276963"/>
                    <a:ext cx="446589" cy="813467"/>
                    <a:chOff x="376650" y="567400"/>
                    <a:chExt cx="334942" cy="610100"/>
                  </a:xfrm>
                </p:grpSpPr>
                <p:sp>
                  <p:nvSpPr>
                    <p:cNvPr id="438" name="Google Shape;656;p33">
                      <a:extLst>
                        <a:ext uri="{FF2B5EF4-FFF2-40B4-BE49-F238E27FC236}">
                          <a16:creationId xmlns:a16="http://schemas.microsoft.com/office/drawing/2014/main" id="{50561B14-A736-F52E-E3C7-B059DE8E2D95}"/>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9" name="Google Shape;657;p33">
                      <a:extLst>
                        <a:ext uri="{FF2B5EF4-FFF2-40B4-BE49-F238E27FC236}">
                          <a16:creationId xmlns:a16="http://schemas.microsoft.com/office/drawing/2014/main" id="{64E35382-0501-9314-A110-BE8222652BF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0" name="Google Shape;658;p33">
                      <a:extLst>
                        <a:ext uri="{FF2B5EF4-FFF2-40B4-BE49-F238E27FC236}">
                          <a16:creationId xmlns:a16="http://schemas.microsoft.com/office/drawing/2014/main" id="{DB0CD6C0-8372-F136-554D-27963B97087A}"/>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1" name="Google Shape;659;p33">
                      <a:extLst>
                        <a:ext uri="{FF2B5EF4-FFF2-40B4-BE49-F238E27FC236}">
                          <a16:creationId xmlns:a16="http://schemas.microsoft.com/office/drawing/2014/main" id="{16938694-7746-E11E-F0C7-8F4D3063DB3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2" name="Google Shape;660;p33">
                      <a:extLst>
                        <a:ext uri="{FF2B5EF4-FFF2-40B4-BE49-F238E27FC236}">
                          <a16:creationId xmlns:a16="http://schemas.microsoft.com/office/drawing/2014/main" id="{F9F99F42-E9BD-BA78-66CF-C813AFAF907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3" name="Google Shape;661;p33">
                      <a:extLst>
                        <a:ext uri="{FF2B5EF4-FFF2-40B4-BE49-F238E27FC236}">
                          <a16:creationId xmlns:a16="http://schemas.microsoft.com/office/drawing/2014/main" id="{78FC852D-41EF-6AB4-4433-99903A50A8F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295" name="Group 294">
              <a:extLst>
                <a:ext uri="{FF2B5EF4-FFF2-40B4-BE49-F238E27FC236}">
                  <a16:creationId xmlns:a16="http://schemas.microsoft.com/office/drawing/2014/main" id="{1CEBD183-9E04-0ADE-8C44-FEE9EA943878}"/>
                </a:ext>
              </a:extLst>
            </p:cNvPr>
            <p:cNvGrpSpPr/>
            <p:nvPr/>
          </p:nvGrpSpPr>
          <p:grpSpPr>
            <a:xfrm>
              <a:off x="-18288" y="30519749"/>
              <a:ext cx="11030502" cy="28906968"/>
              <a:chOff x="325656" y="-18003"/>
              <a:chExt cx="11030502" cy="28906968"/>
            </a:xfrm>
          </p:grpSpPr>
          <p:grpSp>
            <p:nvGrpSpPr>
              <p:cNvPr id="296" name="Group 295">
                <a:extLst>
                  <a:ext uri="{FF2B5EF4-FFF2-40B4-BE49-F238E27FC236}">
                    <a16:creationId xmlns:a16="http://schemas.microsoft.com/office/drawing/2014/main" id="{F954B5A4-8B57-0B07-A1EE-350FD2BA4258}"/>
                  </a:ext>
                </a:extLst>
              </p:cNvPr>
              <p:cNvGrpSpPr/>
              <p:nvPr/>
            </p:nvGrpSpPr>
            <p:grpSpPr>
              <a:xfrm>
                <a:off x="343662" y="-18003"/>
                <a:ext cx="11012496" cy="13681394"/>
                <a:chOff x="343662" y="-18003"/>
                <a:chExt cx="11012496" cy="13681394"/>
              </a:xfrm>
            </p:grpSpPr>
            <p:grpSp>
              <p:nvGrpSpPr>
                <p:cNvPr id="364" name="Group 363">
                  <a:extLst>
                    <a:ext uri="{FF2B5EF4-FFF2-40B4-BE49-F238E27FC236}">
                      <a16:creationId xmlns:a16="http://schemas.microsoft.com/office/drawing/2014/main" id="{AFD1AF11-79B8-89C2-487F-F13E46F121BB}"/>
                    </a:ext>
                  </a:extLst>
                </p:cNvPr>
                <p:cNvGrpSpPr/>
                <p:nvPr/>
              </p:nvGrpSpPr>
              <p:grpSpPr>
                <a:xfrm>
                  <a:off x="343662" y="-18003"/>
                  <a:ext cx="11012496" cy="6144683"/>
                  <a:chOff x="343662" y="-18003"/>
                  <a:chExt cx="11012496" cy="6144683"/>
                </a:xfrm>
              </p:grpSpPr>
              <p:grpSp>
                <p:nvGrpSpPr>
                  <p:cNvPr id="398" name="Google Shape;646;p33">
                    <a:extLst>
                      <a:ext uri="{FF2B5EF4-FFF2-40B4-BE49-F238E27FC236}">
                        <a16:creationId xmlns:a16="http://schemas.microsoft.com/office/drawing/2014/main" id="{60AC4BAE-39B2-DE48-1EE7-9952E9CB9047}"/>
                      </a:ext>
                    </a:extLst>
                  </p:cNvPr>
                  <p:cNvGrpSpPr/>
                  <p:nvPr/>
                </p:nvGrpSpPr>
                <p:grpSpPr>
                  <a:xfrm rot="16200000" flipH="1">
                    <a:off x="-222794" y="548513"/>
                    <a:ext cx="2265951" cy="1132920"/>
                    <a:chOff x="3529938" y="261475"/>
                    <a:chExt cx="1699463" cy="849690"/>
                  </a:xfrm>
                </p:grpSpPr>
                <p:sp>
                  <p:nvSpPr>
                    <p:cNvPr id="422" name="Google Shape;647;p33">
                      <a:extLst>
                        <a:ext uri="{FF2B5EF4-FFF2-40B4-BE49-F238E27FC236}">
                          <a16:creationId xmlns:a16="http://schemas.microsoft.com/office/drawing/2014/main" id="{B9170708-4F25-4BA0-EB41-5A21B5B5828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3" name="Google Shape;648;p33">
                      <a:extLst>
                        <a:ext uri="{FF2B5EF4-FFF2-40B4-BE49-F238E27FC236}">
                          <a16:creationId xmlns:a16="http://schemas.microsoft.com/office/drawing/2014/main" id="{7F3D99E5-ED8D-F39F-4D0F-958ACEA0A2FE}"/>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4" name="Google Shape;649;p33">
                      <a:extLst>
                        <a:ext uri="{FF2B5EF4-FFF2-40B4-BE49-F238E27FC236}">
                          <a16:creationId xmlns:a16="http://schemas.microsoft.com/office/drawing/2014/main" id="{B6711FC1-F56B-8B98-A386-49F6A42B6E2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5" name="Google Shape;650;p33">
                      <a:extLst>
                        <a:ext uri="{FF2B5EF4-FFF2-40B4-BE49-F238E27FC236}">
                          <a16:creationId xmlns:a16="http://schemas.microsoft.com/office/drawing/2014/main" id="{0E057EB6-1902-77DE-85BF-ECF7C70C4D5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6" name="Google Shape;651;p33">
                      <a:extLst>
                        <a:ext uri="{FF2B5EF4-FFF2-40B4-BE49-F238E27FC236}">
                          <a16:creationId xmlns:a16="http://schemas.microsoft.com/office/drawing/2014/main" id="{4DB3A4DA-F903-B85F-7B3B-2E1C1C798C2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7" name="Google Shape;652;p33">
                      <a:extLst>
                        <a:ext uri="{FF2B5EF4-FFF2-40B4-BE49-F238E27FC236}">
                          <a16:creationId xmlns:a16="http://schemas.microsoft.com/office/drawing/2014/main" id="{FFA08B93-9CAF-4794-E819-480F0CD89C8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8" name="Google Shape;653;p33">
                      <a:extLst>
                        <a:ext uri="{FF2B5EF4-FFF2-40B4-BE49-F238E27FC236}">
                          <a16:creationId xmlns:a16="http://schemas.microsoft.com/office/drawing/2014/main" id="{56B9EA87-DFB6-E5CB-94A8-2EFB17BA882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9" name="Google Shape;654;p33">
                      <a:extLst>
                        <a:ext uri="{FF2B5EF4-FFF2-40B4-BE49-F238E27FC236}">
                          <a16:creationId xmlns:a16="http://schemas.microsoft.com/office/drawing/2014/main" id="{27F53CBD-0FBF-EA6A-4083-0CBD5B05F01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99" name="Google Shape;655;p33">
                    <a:extLst>
                      <a:ext uri="{FF2B5EF4-FFF2-40B4-BE49-F238E27FC236}">
                        <a16:creationId xmlns:a16="http://schemas.microsoft.com/office/drawing/2014/main" id="{8EEF46D1-3147-8F58-25C5-9164B1C1D08A}"/>
                      </a:ext>
                    </a:extLst>
                  </p:cNvPr>
                  <p:cNvGrpSpPr/>
                  <p:nvPr/>
                </p:nvGrpSpPr>
                <p:grpSpPr>
                  <a:xfrm>
                    <a:off x="10909569" y="1371918"/>
                    <a:ext cx="446589" cy="813467"/>
                    <a:chOff x="376650" y="567400"/>
                    <a:chExt cx="334942" cy="610100"/>
                  </a:xfrm>
                </p:grpSpPr>
                <p:sp>
                  <p:nvSpPr>
                    <p:cNvPr id="416" name="Google Shape;656;p33">
                      <a:extLst>
                        <a:ext uri="{FF2B5EF4-FFF2-40B4-BE49-F238E27FC236}">
                          <a16:creationId xmlns:a16="http://schemas.microsoft.com/office/drawing/2014/main" id="{8E5A5763-7664-5E0A-C7A2-A6CF4DFA4B8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7" name="Google Shape;657;p33">
                      <a:extLst>
                        <a:ext uri="{FF2B5EF4-FFF2-40B4-BE49-F238E27FC236}">
                          <a16:creationId xmlns:a16="http://schemas.microsoft.com/office/drawing/2014/main" id="{F71D89A3-6618-A53C-8E4B-F5A7820C316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8" name="Google Shape;658;p33">
                      <a:extLst>
                        <a:ext uri="{FF2B5EF4-FFF2-40B4-BE49-F238E27FC236}">
                          <a16:creationId xmlns:a16="http://schemas.microsoft.com/office/drawing/2014/main" id="{5D23C449-3B1C-F8B5-1F39-CEFECE7928B5}"/>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9" name="Google Shape;659;p33">
                      <a:extLst>
                        <a:ext uri="{FF2B5EF4-FFF2-40B4-BE49-F238E27FC236}">
                          <a16:creationId xmlns:a16="http://schemas.microsoft.com/office/drawing/2014/main" id="{F62E034B-C741-52AA-63B5-351FBF803A5B}"/>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0" name="Google Shape;660;p33">
                      <a:extLst>
                        <a:ext uri="{FF2B5EF4-FFF2-40B4-BE49-F238E27FC236}">
                          <a16:creationId xmlns:a16="http://schemas.microsoft.com/office/drawing/2014/main" id="{049B600F-BF22-9C16-2E07-8D8BF2FF9A5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1" name="Google Shape;661;p33">
                      <a:extLst>
                        <a:ext uri="{FF2B5EF4-FFF2-40B4-BE49-F238E27FC236}">
                          <a16:creationId xmlns:a16="http://schemas.microsoft.com/office/drawing/2014/main" id="{83D10517-4260-4E14-0DD1-7D76DF7F043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00" name="Google Shape;646;p33">
                    <a:extLst>
                      <a:ext uri="{FF2B5EF4-FFF2-40B4-BE49-F238E27FC236}">
                        <a16:creationId xmlns:a16="http://schemas.microsoft.com/office/drawing/2014/main" id="{D1D28788-D681-1580-8FA8-FE09E8790E8E}"/>
                      </a:ext>
                    </a:extLst>
                  </p:cNvPr>
                  <p:cNvGrpSpPr/>
                  <p:nvPr/>
                </p:nvGrpSpPr>
                <p:grpSpPr>
                  <a:xfrm rot="16200000" flipH="1">
                    <a:off x="-222854" y="4427245"/>
                    <a:ext cx="2265951" cy="1132920"/>
                    <a:chOff x="3529938" y="261475"/>
                    <a:chExt cx="1699463" cy="849690"/>
                  </a:xfrm>
                </p:grpSpPr>
                <p:sp>
                  <p:nvSpPr>
                    <p:cNvPr id="408" name="Google Shape;647;p33">
                      <a:extLst>
                        <a:ext uri="{FF2B5EF4-FFF2-40B4-BE49-F238E27FC236}">
                          <a16:creationId xmlns:a16="http://schemas.microsoft.com/office/drawing/2014/main" id="{E6A3F000-EB06-6591-7F97-3BB5989DBC1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9" name="Google Shape;648;p33">
                      <a:extLst>
                        <a:ext uri="{FF2B5EF4-FFF2-40B4-BE49-F238E27FC236}">
                          <a16:creationId xmlns:a16="http://schemas.microsoft.com/office/drawing/2014/main" id="{178921BA-A0C6-87D1-FBD4-9E29C6D7E19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0" name="Google Shape;649;p33">
                      <a:extLst>
                        <a:ext uri="{FF2B5EF4-FFF2-40B4-BE49-F238E27FC236}">
                          <a16:creationId xmlns:a16="http://schemas.microsoft.com/office/drawing/2014/main" id="{49ECF925-25E3-E2FD-83F6-DFDDE39E1A4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1" name="Google Shape;650;p33">
                      <a:extLst>
                        <a:ext uri="{FF2B5EF4-FFF2-40B4-BE49-F238E27FC236}">
                          <a16:creationId xmlns:a16="http://schemas.microsoft.com/office/drawing/2014/main" id="{7A2DF5EB-E622-1527-AECC-404EA09B875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2" name="Google Shape;651;p33">
                      <a:extLst>
                        <a:ext uri="{FF2B5EF4-FFF2-40B4-BE49-F238E27FC236}">
                          <a16:creationId xmlns:a16="http://schemas.microsoft.com/office/drawing/2014/main" id="{11FE6E47-6508-2213-87FE-44E42426E40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3" name="Google Shape;652;p33">
                      <a:extLst>
                        <a:ext uri="{FF2B5EF4-FFF2-40B4-BE49-F238E27FC236}">
                          <a16:creationId xmlns:a16="http://schemas.microsoft.com/office/drawing/2014/main" id="{3A675AF4-544C-72CF-9C8B-904B34D3EC0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4" name="Google Shape;653;p33">
                      <a:extLst>
                        <a:ext uri="{FF2B5EF4-FFF2-40B4-BE49-F238E27FC236}">
                          <a16:creationId xmlns:a16="http://schemas.microsoft.com/office/drawing/2014/main" id="{7B254C9C-D1DF-3D4E-7859-50F81080B1F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5" name="Google Shape;654;p33">
                      <a:extLst>
                        <a:ext uri="{FF2B5EF4-FFF2-40B4-BE49-F238E27FC236}">
                          <a16:creationId xmlns:a16="http://schemas.microsoft.com/office/drawing/2014/main" id="{6BB53B67-1A75-1694-906A-F81DE823769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01" name="Google Shape;655;p33">
                    <a:extLst>
                      <a:ext uri="{FF2B5EF4-FFF2-40B4-BE49-F238E27FC236}">
                        <a16:creationId xmlns:a16="http://schemas.microsoft.com/office/drawing/2014/main" id="{760247B6-0682-9F6B-50AA-51B66C8186D4}"/>
                      </a:ext>
                    </a:extLst>
                  </p:cNvPr>
                  <p:cNvGrpSpPr/>
                  <p:nvPr/>
                </p:nvGrpSpPr>
                <p:grpSpPr>
                  <a:xfrm>
                    <a:off x="10835169" y="5276963"/>
                    <a:ext cx="446589" cy="813467"/>
                    <a:chOff x="376650" y="567400"/>
                    <a:chExt cx="334942" cy="610100"/>
                  </a:xfrm>
                </p:grpSpPr>
                <p:sp>
                  <p:nvSpPr>
                    <p:cNvPr id="402" name="Google Shape;656;p33">
                      <a:extLst>
                        <a:ext uri="{FF2B5EF4-FFF2-40B4-BE49-F238E27FC236}">
                          <a16:creationId xmlns:a16="http://schemas.microsoft.com/office/drawing/2014/main" id="{5AFCB22E-25AD-2CFE-ACAE-9607721B452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3" name="Google Shape;657;p33">
                      <a:extLst>
                        <a:ext uri="{FF2B5EF4-FFF2-40B4-BE49-F238E27FC236}">
                          <a16:creationId xmlns:a16="http://schemas.microsoft.com/office/drawing/2014/main" id="{C2179C87-FD9E-DE7C-B0C0-1E36946AE58E}"/>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4" name="Google Shape;658;p33">
                      <a:extLst>
                        <a:ext uri="{FF2B5EF4-FFF2-40B4-BE49-F238E27FC236}">
                          <a16:creationId xmlns:a16="http://schemas.microsoft.com/office/drawing/2014/main" id="{1AD14774-E735-9FD7-14FC-62A3A7EA781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5" name="Google Shape;659;p33">
                      <a:extLst>
                        <a:ext uri="{FF2B5EF4-FFF2-40B4-BE49-F238E27FC236}">
                          <a16:creationId xmlns:a16="http://schemas.microsoft.com/office/drawing/2014/main" id="{B6BC685F-0F5E-1698-34E4-0478A05D97A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6" name="Google Shape;660;p33">
                      <a:extLst>
                        <a:ext uri="{FF2B5EF4-FFF2-40B4-BE49-F238E27FC236}">
                          <a16:creationId xmlns:a16="http://schemas.microsoft.com/office/drawing/2014/main" id="{ECA4AD55-F890-68ED-7EE3-65A6C6399F5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7" name="Google Shape;661;p33">
                      <a:extLst>
                        <a:ext uri="{FF2B5EF4-FFF2-40B4-BE49-F238E27FC236}">
                          <a16:creationId xmlns:a16="http://schemas.microsoft.com/office/drawing/2014/main" id="{AAFDB938-F1B9-101F-4C98-14E2DED2AF54}"/>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365" name="Group 364">
                  <a:extLst>
                    <a:ext uri="{FF2B5EF4-FFF2-40B4-BE49-F238E27FC236}">
                      <a16:creationId xmlns:a16="http://schemas.microsoft.com/office/drawing/2014/main" id="{FF1ADFB8-E334-5622-5AB8-2621EE2DF69E}"/>
                    </a:ext>
                  </a:extLst>
                </p:cNvPr>
                <p:cNvGrpSpPr/>
                <p:nvPr/>
              </p:nvGrpSpPr>
              <p:grpSpPr>
                <a:xfrm>
                  <a:off x="343662" y="7518708"/>
                  <a:ext cx="11012496" cy="6144683"/>
                  <a:chOff x="343662" y="-18003"/>
                  <a:chExt cx="11012496" cy="6144683"/>
                </a:xfrm>
              </p:grpSpPr>
              <p:grpSp>
                <p:nvGrpSpPr>
                  <p:cNvPr id="366" name="Google Shape;646;p33">
                    <a:extLst>
                      <a:ext uri="{FF2B5EF4-FFF2-40B4-BE49-F238E27FC236}">
                        <a16:creationId xmlns:a16="http://schemas.microsoft.com/office/drawing/2014/main" id="{33EB6E75-118F-DDA9-E3CD-C71D04BDB0CE}"/>
                      </a:ext>
                    </a:extLst>
                  </p:cNvPr>
                  <p:cNvGrpSpPr/>
                  <p:nvPr/>
                </p:nvGrpSpPr>
                <p:grpSpPr>
                  <a:xfrm rot="16200000" flipH="1">
                    <a:off x="-222794" y="548513"/>
                    <a:ext cx="2265951" cy="1132920"/>
                    <a:chOff x="3529938" y="261475"/>
                    <a:chExt cx="1699463" cy="849690"/>
                  </a:xfrm>
                </p:grpSpPr>
                <p:sp>
                  <p:nvSpPr>
                    <p:cNvPr id="390" name="Google Shape;647;p33">
                      <a:extLst>
                        <a:ext uri="{FF2B5EF4-FFF2-40B4-BE49-F238E27FC236}">
                          <a16:creationId xmlns:a16="http://schemas.microsoft.com/office/drawing/2014/main" id="{80891853-15A3-3E9E-A4CB-1AD5E3FB1F7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1" name="Google Shape;648;p33">
                      <a:extLst>
                        <a:ext uri="{FF2B5EF4-FFF2-40B4-BE49-F238E27FC236}">
                          <a16:creationId xmlns:a16="http://schemas.microsoft.com/office/drawing/2014/main" id="{7F871126-8092-5182-D7CD-88952713CE3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2" name="Google Shape;649;p33">
                      <a:extLst>
                        <a:ext uri="{FF2B5EF4-FFF2-40B4-BE49-F238E27FC236}">
                          <a16:creationId xmlns:a16="http://schemas.microsoft.com/office/drawing/2014/main" id="{86A9AC8C-C289-255B-285C-F09ECDECC3C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3" name="Google Shape;650;p33">
                      <a:extLst>
                        <a:ext uri="{FF2B5EF4-FFF2-40B4-BE49-F238E27FC236}">
                          <a16:creationId xmlns:a16="http://schemas.microsoft.com/office/drawing/2014/main" id="{BA8FB283-7443-06E6-5803-D40EC24858D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4" name="Google Shape;651;p33">
                      <a:extLst>
                        <a:ext uri="{FF2B5EF4-FFF2-40B4-BE49-F238E27FC236}">
                          <a16:creationId xmlns:a16="http://schemas.microsoft.com/office/drawing/2014/main" id="{93A2DCBB-FC4B-6518-FF17-72B73B040DB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5" name="Google Shape;652;p33">
                      <a:extLst>
                        <a:ext uri="{FF2B5EF4-FFF2-40B4-BE49-F238E27FC236}">
                          <a16:creationId xmlns:a16="http://schemas.microsoft.com/office/drawing/2014/main" id="{6D5F79F6-C06F-645A-6F12-0F15BC9EB7C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6" name="Google Shape;653;p33">
                      <a:extLst>
                        <a:ext uri="{FF2B5EF4-FFF2-40B4-BE49-F238E27FC236}">
                          <a16:creationId xmlns:a16="http://schemas.microsoft.com/office/drawing/2014/main" id="{EAD0B8EB-00E8-8C12-7235-607D06297F3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7" name="Google Shape;654;p33">
                      <a:extLst>
                        <a:ext uri="{FF2B5EF4-FFF2-40B4-BE49-F238E27FC236}">
                          <a16:creationId xmlns:a16="http://schemas.microsoft.com/office/drawing/2014/main" id="{EBEDF274-2F83-013C-BE52-5B8C4069630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67" name="Google Shape;655;p33">
                    <a:extLst>
                      <a:ext uri="{FF2B5EF4-FFF2-40B4-BE49-F238E27FC236}">
                        <a16:creationId xmlns:a16="http://schemas.microsoft.com/office/drawing/2014/main" id="{91DFE99B-A54C-442E-61D0-02D6E0F6AD72}"/>
                      </a:ext>
                    </a:extLst>
                  </p:cNvPr>
                  <p:cNvGrpSpPr/>
                  <p:nvPr/>
                </p:nvGrpSpPr>
                <p:grpSpPr>
                  <a:xfrm>
                    <a:off x="10909569" y="1371918"/>
                    <a:ext cx="446589" cy="813467"/>
                    <a:chOff x="376650" y="567400"/>
                    <a:chExt cx="334942" cy="610100"/>
                  </a:xfrm>
                </p:grpSpPr>
                <p:sp>
                  <p:nvSpPr>
                    <p:cNvPr id="384" name="Google Shape;656;p33">
                      <a:extLst>
                        <a:ext uri="{FF2B5EF4-FFF2-40B4-BE49-F238E27FC236}">
                          <a16:creationId xmlns:a16="http://schemas.microsoft.com/office/drawing/2014/main" id="{57809893-D432-5B5D-19B5-58DE8CD3989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5" name="Google Shape;657;p33">
                      <a:extLst>
                        <a:ext uri="{FF2B5EF4-FFF2-40B4-BE49-F238E27FC236}">
                          <a16:creationId xmlns:a16="http://schemas.microsoft.com/office/drawing/2014/main" id="{8199E5FC-184B-71DE-9EF3-76A0406E7ED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6" name="Google Shape;658;p33">
                      <a:extLst>
                        <a:ext uri="{FF2B5EF4-FFF2-40B4-BE49-F238E27FC236}">
                          <a16:creationId xmlns:a16="http://schemas.microsoft.com/office/drawing/2014/main" id="{14D76B16-57B9-8A55-D688-79153D39559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7" name="Google Shape;659;p33">
                      <a:extLst>
                        <a:ext uri="{FF2B5EF4-FFF2-40B4-BE49-F238E27FC236}">
                          <a16:creationId xmlns:a16="http://schemas.microsoft.com/office/drawing/2014/main" id="{6B0D81CF-1B6B-1E16-B956-566CC1A55F1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8" name="Google Shape;660;p33">
                      <a:extLst>
                        <a:ext uri="{FF2B5EF4-FFF2-40B4-BE49-F238E27FC236}">
                          <a16:creationId xmlns:a16="http://schemas.microsoft.com/office/drawing/2014/main" id="{51C668D2-B13F-ACE0-231C-41516A26B5B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9" name="Google Shape;661;p33">
                      <a:extLst>
                        <a:ext uri="{FF2B5EF4-FFF2-40B4-BE49-F238E27FC236}">
                          <a16:creationId xmlns:a16="http://schemas.microsoft.com/office/drawing/2014/main" id="{B0F7622B-55F6-5550-48C1-69531F0CE57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68" name="Google Shape;646;p33">
                    <a:extLst>
                      <a:ext uri="{FF2B5EF4-FFF2-40B4-BE49-F238E27FC236}">
                        <a16:creationId xmlns:a16="http://schemas.microsoft.com/office/drawing/2014/main" id="{8E1E6C51-7ADB-583E-8FB5-ABF904D34875}"/>
                      </a:ext>
                    </a:extLst>
                  </p:cNvPr>
                  <p:cNvGrpSpPr/>
                  <p:nvPr/>
                </p:nvGrpSpPr>
                <p:grpSpPr>
                  <a:xfrm rot="16200000" flipH="1">
                    <a:off x="-222854" y="4427245"/>
                    <a:ext cx="2265951" cy="1132920"/>
                    <a:chOff x="3529938" y="261475"/>
                    <a:chExt cx="1699463" cy="849690"/>
                  </a:xfrm>
                </p:grpSpPr>
                <p:sp>
                  <p:nvSpPr>
                    <p:cNvPr id="376" name="Google Shape;647;p33">
                      <a:extLst>
                        <a:ext uri="{FF2B5EF4-FFF2-40B4-BE49-F238E27FC236}">
                          <a16:creationId xmlns:a16="http://schemas.microsoft.com/office/drawing/2014/main" id="{AE419860-1DAC-890A-A06C-7E4AE13F580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7" name="Google Shape;648;p33">
                      <a:extLst>
                        <a:ext uri="{FF2B5EF4-FFF2-40B4-BE49-F238E27FC236}">
                          <a16:creationId xmlns:a16="http://schemas.microsoft.com/office/drawing/2014/main" id="{543B8E2D-DD8B-B13C-F885-A68E0D42E15A}"/>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8" name="Google Shape;649;p33">
                      <a:extLst>
                        <a:ext uri="{FF2B5EF4-FFF2-40B4-BE49-F238E27FC236}">
                          <a16:creationId xmlns:a16="http://schemas.microsoft.com/office/drawing/2014/main" id="{C6846ABB-F8E5-8D62-18C9-FDA3A0C368E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9" name="Google Shape;650;p33">
                      <a:extLst>
                        <a:ext uri="{FF2B5EF4-FFF2-40B4-BE49-F238E27FC236}">
                          <a16:creationId xmlns:a16="http://schemas.microsoft.com/office/drawing/2014/main" id="{F89FCC05-8B28-1660-A1C9-09752F89650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0" name="Google Shape;651;p33">
                      <a:extLst>
                        <a:ext uri="{FF2B5EF4-FFF2-40B4-BE49-F238E27FC236}">
                          <a16:creationId xmlns:a16="http://schemas.microsoft.com/office/drawing/2014/main" id="{33A2CF1F-8F41-2135-3C1D-3DB2BED90C1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1" name="Google Shape;652;p33">
                      <a:extLst>
                        <a:ext uri="{FF2B5EF4-FFF2-40B4-BE49-F238E27FC236}">
                          <a16:creationId xmlns:a16="http://schemas.microsoft.com/office/drawing/2014/main" id="{54A7E42A-1405-0E71-8751-638EC20DB4A3}"/>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2" name="Google Shape;653;p33">
                      <a:extLst>
                        <a:ext uri="{FF2B5EF4-FFF2-40B4-BE49-F238E27FC236}">
                          <a16:creationId xmlns:a16="http://schemas.microsoft.com/office/drawing/2014/main" id="{B0567AE2-AD06-F5DB-0BE3-66E766122B2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3" name="Google Shape;654;p33">
                      <a:extLst>
                        <a:ext uri="{FF2B5EF4-FFF2-40B4-BE49-F238E27FC236}">
                          <a16:creationId xmlns:a16="http://schemas.microsoft.com/office/drawing/2014/main" id="{A8C80926-C8B5-7D5E-87CB-BDB64153AC5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69" name="Google Shape;655;p33">
                    <a:extLst>
                      <a:ext uri="{FF2B5EF4-FFF2-40B4-BE49-F238E27FC236}">
                        <a16:creationId xmlns:a16="http://schemas.microsoft.com/office/drawing/2014/main" id="{37F506C0-1CD2-205F-EE95-9049307AA790}"/>
                      </a:ext>
                    </a:extLst>
                  </p:cNvPr>
                  <p:cNvGrpSpPr/>
                  <p:nvPr/>
                </p:nvGrpSpPr>
                <p:grpSpPr>
                  <a:xfrm>
                    <a:off x="10835169" y="5276963"/>
                    <a:ext cx="446589" cy="813467"/>
                    <a:chOff x="376650" y="567400"/>
                    <a:chExt cx="334942" cy="610100"/>
                  </a:xfrm>
                </p:grpSpPr>
                <p:sp>
                  <p:nvSpPr>
                    <p:cNvPr id="370" name="Google Shape;656;p33">
                      <a:extLst>
                        <a:ext uri="{FF2B5EF4-FFF2-40B4-BE49-F238E27FC236}">
                          <a16:creationId xmlns:a16="http://schemas.microsoft.com/office/drawing/2014/main" id="{088040AD-01B5-67F8-CF20-B0AEEBDC09C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1" name="Google Shape;657;p33">
                      <a:extLst>
                        <a:ext uri="{FF2B5EF4-FFF2-40B4-BE49-F238E27FC236}">
                          <a16:creationId xmlns:a16="http://schemas.microsoft.com/office/drawing/2014/main" id="{C26E3BA8-479A-9DFD-BABC-7D677223C7C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2" name="Google Shape;658;p33">
                      <a:extLst>
                        <a:ext uri="{FF2B5EF4-FFF2-40B4-BE49-F238E27FC236}">
                          <a16:creationId xmlns:a16="http://schemas.microsoft.com/office/drawing/2014/main" id="{A107EC68-4F05-81A5-5149-D89AD6367EBA}"/>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3" name="Google Shape;659;p33">
                      <a:extLst>
                        <a:ext uri="{FF2B5EF4-FFF2-40B4-BE49-F238E27FC236}">
                          <a16:creationId xmlns:a16="http://schemas.microsoft.com/office/drawing/2014/main" id="{FE368BF6-314E-3B48-47C8-9454E3175E2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4" name="Google Shape;660;p33">
                      <a:extLst>
                        <a:ext uri="{FF2B5EF4-FFF2-40B4-BE49-F238E27FC236}">
                          <a16:creationId xmlns:a16="http://schemas.microsoft.com/office/drawing/2014/main" id="{7AB0D0B8-8BA7-CF98-AB31-74D7F759610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5" name="Google Shape;661;p33">
                      <a:extLst>
                        <a:ext uri="{FF2B5EF4-FFF2-40B4-BE49-F238E27FC236}">
                          <a16:creationId xmlns:a16="http://schemas.microsoft.com/office/drawing/2014/main" id="{8E8EFD77-1C75-2483-A823-2D8D4855B9B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297" name="Group 296">
                <a:extLst>
                  <a:ext uri="{FF2B5EF4-FFF2-40B4-BE49-F238E27FC236}">
                    <a16:creationId xmlns:a16="http://schemas.microsoft.com/office/drawing/2014/main" id="{5262FEA5-2514-FD52-D8DE-E29879E5EC90}"/>
                  </a:ext>
                </a:extLst>
              </p:cNvPr>
              <p:cNvGrpSpPr/>
              <p:nvPr/>
            </p:nvGrpSpPr>
            <p:grpSpPr>
              <a:xfrm>
                <a:off x="325656" y="15207571"/>
                <a:ext cx="11012496" cy="13681394"/>
                <a:chOff x="343662" y="-18003"/>
                <a:chExt cx="11012496" cy="13681394"/>
              </a:xfrm>
            </p:grpSpPr>
            <p:grpSp>
              <p:nvGrpSpPr>
                <p:cNvPr id="298" name="Group 297">
                  <a:extLst>
                    <a:ext uri="{FF2B5EF4-FFF2-40B4-BE49-F238E27FC236}">
                      <a16:creationId xmlns:a16="http://schemas.microsoft.com/office/drawing/2014/main" id="{E35C6019-3C86-1F99-7366-0B81FCE3EC5E}"/>
                    </a:ext>
                  </a:extLst>
                </p:cNvPr>
                <p:cNvGrpSpPr/>
                <p:nvPr/>
              </p:nvGrpSpPr>
              <p:grpSpPr>
                <a:xfrm>
                  <a:off x="343662" y="-18003"/>
                  <a:ext cx="11012496" cy="6144683"/>
                  <a:chOff x="343662" y="-18003"/>
                  <a:chExt cx="11012496" cy="6144683"/>
                </a:xfrm>
              </p:grpSpPr>
              <p:grpSp>
                <p:nvGrpSpPr>
                  <p:cNvPr id="332" name="Google Shape;646;p33">
                    <a:extLst>
                      <a:ext uri="{FF2B5EF4-FFF2-40B4-BE49-F238E27FC236}">
                        <a16:creationId xmlns:a16="http://schemas.microsoft.com/office/drawing/2014/main" id="{C49C0980-140B-9898-86A3-70E6431FBF48}"/>
                      </a:ext>
                    </a:extLst>
                  </p:cNvPr>
                  <p:cNvGrpSpPr/>
                  <p:nvPr/>
                </p:nvGrpSpPr>
                <p:grpSpPr>
                  <a:xfrm rot="16200000" flipH="1">
                    <a:off x="-222794" y="548513"/>
                    <a:ext cx="2265951" cy="1132920"/>
                    <a:chOff x="3529938" y="261475"/>
                    <a:chExt cx="1699463" cy="849690"/>
                  </a:xfrm>
                </p:grpSpPr>
                <p:sp>
                  <p:nvSpPr>
                    <p:cNvPr id="356" name="Google Shape;647;p33">
                      <a:extLst>
                        <a:ext uri="{FF2B5EF4-FFF2-40B4-BE49-F238E27FC236}">
                          <a16:creationId xmlns:a16="http://schemas.microsoft.com/office/drawing/2014/main" id="{973075B9-640F-C98E-6951-102A9A2CFCE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7" name="Google Shape;648;p33">
                      <a:extLst>
                        <a:ext uri="{FF2B5EF4-FFF2-40B4-BE49-F238E27FC236}">
                          <a16:creationId xmlns:a16="http://schemas.microsoft.com/office/drawing/2014/main" id="{C9B5C533-6D2F-4B33-30DB-9DECADDC747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8" name="Google Shape;649;p33">
                      <a:extLst>
                        <a:ext uri="{FF2B5EF4-FFF2-40B4-BE49-F238E27FC236}">
                          <a16:creationId xmlns:a16="http://schemas.microsoft.com/office/drawing/2014/main" id="{3D437254-FF05-1814-E350-B61C327A39D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9" name="Google Shape;650;p33">
                      <a:extLst>
                        <a:ext uri="{FF2B5EF4-FFF2-40B4-BE49-F238E27FC236}">
                          <a16:creationId xmlns:a16="http://schemas.microsoft.com/office/drawing/2014/main" id="{4031F242-78A3-DB9C-01C1-EFCA6379EAB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0" name="Google Shape;651;p33">
                      <a:extLst>
                        <a:ext uri="{FF2B5EF4-FFF2-40B4-BE49-F238E27FC236}">
                          <a16:creationId xmlns:a16="http://schemas.microsoft.com/office/drawing/2014/main" id="{455FA65D-946C-7AB9-4B87-699F2774E3D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1" name="Google Shape;652;p33">
                      <a:extLst>
                        <a:ext uri="{FF2B5EF4-FFF2-40B4-BE49-F238E27FC236}">
                          <a16:creationId xmlns:a16="http://schemas.microsoft.com/office/drawing/2014/main" id="{4F2DD64F-D797-6F40-E393-E7F3A83A9203}"/>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2" name="Google Shape;653;p33">
                      <a:extLst>
                        <a:ext uri="{FF2B5EF4-FFF2-40B4-BE49-F238E27FC236}">
                          <a16:creationId xmlns:a16="http://schemas.microsoft.com/office/drawing/2014/main" id="{9D8EA0F1-7A1F-2F85-41DF-1EA02740315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3" name="Google Shape;654;p33">
                      <a:extLst>
                        <a:ext uri="{FF2B5EF4-FFF2-40B4-BE49-F238E27FC236}">
                          <a16:creationId xmlns:a16="http://schemas.microsoft.com/office/drawing/2014/main" id="{87792D95-9B0E-1564-6404-09D8D55C159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33" name="Google Shape;655;p33">
                    <a:extLst>
                      <a:ext uri="{FF2B5EF4-FFF2-40B4-BE49-F238E27FC236}">
                        <a16:creationId xmlns:a16="http://schemas.microsoft.com/office/drawing/2014/main" id="{DA62AAF0-B6C8-FBF4-66C3-200E03616A48}"/>
                      </a:ext>
                    </a:extLst>
                  </p:cNvPr>
                  <p:cNvGrpSpPr/>
                  <p:nvPr/>
                </p:nvGrpSpPr>
                <p:grpSpPr>
                  <a:xfrm>
                    <a:off x="10909569" y="1371918"/>
                    <a:ext cx="446589" cy="813467"/>
                    <a:chOff x="376650" y="567400"/>
                    <a:chExt cx="334942" cy="610100"/>
                  </a:xfrm>
                </p:grpSpPr>
                <p:sp>
                  <p:nvSpPr>
                    <p:cNvPr id="350" name="Google Shape;656;p33">
                      <a:extLst>
                        <a:ext uri="{FF2B5EF4-FFF2-40B4-BE49-F238E27FC236}">
                          <a16:creationId xmlns:a16="http://schemas.microsoft.com/office/drawing/2014/main" id="{0320EADE-EEF0-0EBF-9B20-FC250714105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1" name="Google Shape;657;p33">
                      <a:extLst>
                        <a:ext uri="{FF2B5EF4-FFF2-40B4-BE49-F238E27FC236}">
                          <a16:creationId xmlns:a16="http://schemas.microsoft.com/office/drawing/2014/main" id="{97F0E802-6CA8-44A3-C2D4-1818B79DB93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2" name="Google Shape;658;p33">
                      <a:extLst>
                        <a:ext uri="{FF2B5EF4-FFF2-40B4-BE49-F238E27FC236}">
                          <a16:creationId xmlns:a16="http://schemas.microsoft.com/office/drawing/2014/main" id="{C4994965-294F-6D1C-74BF-439B3D3402FA}"/>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3" name="Google Shape;659;p33">
                      <a:extLst>
                        <a:ext uri="{FF2B5EF4-FFF2-40B4-BE49-F238E27FC236}">
                          <a16:creationId xmlns:a16="http://schemas.microsoft.com/office/drawing/2014/main" id="{A703612C-1CE0-C012-A5E0-FE34E626C32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4" name="Google Shape;660;p33">
                      <a:extLst>
                        <a:ext uri="{FF2B5EF4-FFF2-40B4-BE49-F238E27FC236}">
                          <a16:creationId xmlns:a16="http://schemas.microsoft.com/office/drawing/2014/main" id="{D025BF1F-A7A3-384B-6282-A8E18170A7F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5" name="Google Shape;661;p33">
                      <a:extLst>
                        <a:ext uri="{FF2B5EF4-FFF2-40B4-BE49-F238E27FC236}">
                          <a16:creationId xmlns:a16="http://schemas.microsoft.com/office/drawing/2014/main" id="{BF481D76-CA5C-9988-73B1-CA35A5CAB2D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34" name="Google Shape;646;p33">
                    <a:extLst>
                      <a:ext uri="{FF2B5EF4-FFF2-40B4-BE49-F238E27FC236}">
                        <a16:creationId xmlns:a16="http://schemas.microsoft.com/office/drawing/2014/main" id="{17BC080E-7368-2DF6-D7B5-7B319E4578F6}"/>
                      </a:ext>
                    </a:extLst>
                  </p:cNvPr>
                  <p:cNvGrpSpPr/>
                  <p:nvPr/>
                </p:nvGrpSpPr>
                <p:grpSpPr>
                  <a:xfrm rot="16200000" flipH="1">
                    <a:off x="-222854" y="4427245"/>
                    <a:ext cx="2265951" cy="1132920"/>
                    <a:chOff x="3529938" y="261475"/>
                    <a:chExt cx="1699463" cy="849690"/>
                  </a:xfrm>
                </p:grpSpPr>
                <p:sp>
                  <p:nvSpPr>
                    <p:cNvPr id="342" name="Google Shape;647;p33">
                      <a:extLst>
                        <a:ext uri="{FF2B5EF4-FFF2-40B4-BE49-F238E27FC236}">
                          <a16:creationId xmlns:a16="http://schemas.microsoft.com/office/drawing/2014/main" id="{FB6EA2CC-C9BB-7BF3-D458-5E9B4BC7B8A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3" name="Google Shape;648;p33">
                      <a:extLst>
                        <a:ext uri="{FF2B5EF4-FFF2-40B4-BE49-F238E27FC236}">
                          <a16:creationId xmlns:a16="http://schemas.microsoft.com/office/drawing/2014/main" id="{C2D24C62-E2C1-48D0-7919-507E8CC722E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4" name="Google Shape;649;p33">
                      <a:extLst>
                        <a:ext uri="{FF2B5EF4-FFF2-40B4-BE49-F238E27FC236}">
                          <a16:creationId xmlns:a16="http://schemas.microsoft.com/office/drawing/2014/main" id="{0925ED4D-9649-32CB-FA21-2DB49517889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5" name="Google Shape;650;p33">
                      <a:extLst>
                        <a:ext uri="{FF2B5EF4-FFF2-40B4-BE49-F238E27FC236}">
                          <a16:creationId xmlns:a16="http://schemas.microsoft.com/office/drawing/2014/main" id="{F6928F25-0A68-23CA-A7A3-5423BF9B848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6" name="Google Shape;651;p33">
                      <a:extLst>
                        <a:ext uri="{FF2B5EF4-FFF2-40B4-BE49-F238E27FC236}">
                          <a16:creationId xmlns:a16="http://schemas.microsoft.com/office/drawing/2014/main" id="{FB2DC62B-9922-77CA-D147-2AB0A7BCB00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7" name="Google Shape;652;p33">
                      <a:extLst>
                        <a:ext uri="{FF2B5EF4-FFF2-40B4-BE49-F238E27FC236}">
                          <a16:creationId xmlns:a16="http://schemas.microsoft.com/office/drawing/2014/main" id="{C6CEA0E7-F618-3E72-F279-20872639A6A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8" name="Google Shape;653;p33">
                      <a:extLst>
                        <a:ext uri="{FF2B5EF4-FFF2-40B4-BE49-F238E27FC236}">
                          <a16:creationId xmlns:a16="http://schemas.microsoft.com/office/drawing/2014/main" id="{6200A295-1848-7FA5-92DE-290A8B3255D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9" name="Google Shape;654;p33">
                      <a:extLst>
                        <a:ext uri="{FF2B5EF4-FFF2-40B4-BE49-F238E27FC236}">
                          <a16:creationId xmlns:a16="http://schemas.microsoft.com/office/drawing/2014/main" id="{1F5814A3-5947-201B-BE79-59A64614249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35" name="Google Shape;655;p33">
                    <a:extLst>
                      <a:ext uri="{FF2B5EF4-FFF2-40B4-BE49-F238E27FC236}">
                        <a16:creationId xmlns:a16="http://schemas.microsoft.com/office/drawing/2014/main" id="{20AACA6E-F775-7F7D-A7A4-89614BF77A9C}"/>
                      </a:ext>
                    </a:extLst>
                  </p:cNvPr>
                  <p:cNvGrpSpPr/>
                  <p:nvPr/>
                </p:nvGrpSpPr>
                <p:grpSpPr>
                  <a:xfrm>
                    <a:off x="10835169" y="5276963"/>
                    <a:ext cx="446589" cy="813467"/>
                    <a:chOff x="376650" y="567400"/>
                    <a:chExt cx="334942" cy="610100"/>
                  </a:xfrm>
                </p:grpSpPr>
                <p:sp>
                  <p:nvSpPr>
                    <p:cNvPr id="336" name="Google Shape;656;p33">
                      <a:extLst>
                        <a:ext uri="{FF2B5EF4-FFF2-40B4-BE49-F238E27FC236}">
                          <a16:creationId xmlns:a16="http://schemas.microsoft.com/office/drawing/2014/main" id="{AE4EF43A-ECF1-6D56-265F-D274E3291E7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7" name="Google Shape;657;p33">
                      <a:extLst>
                        <a:ext uri="{FF2B5EF4-FFF2-40B4-BE49-F238E27FC236}">
                          <a16:creationId xmlns:a16="http://schemas.microsoft.com/office/drawing/2014/main" id="{161B941B-03D0-ED40-A7A3-9D5195915A28}"/>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8" name="Google Shape;658;p33">
                      <a:extLst>
                        <a:ext uri="{FF2B5EF4-FFF2-40B4-BE49-F238E27FC236}">
                          <a16:creationId xmlns:a16="http://schemas.microsoft.com/office/drawing/2014/main" id="{F465717E-0279-9E5B-1EF2-CFE0A7DEF43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9" name="Google Shape;659;p33">
                      <a:extLst>
                        <a:ext uri="{FF2B5EF4-FFF2-40B4-BE49-F238E27FC236}">
                          <a16:creationId xmlns:a16="http://schemas.microsoft.com/office/drawing/2014/main" id="{30B6E1AA-65C6-A554-C489-EF8362DA2EC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0" name="Google Shape;660;p33">
                      <a:extLst>
                        <a:ext uri="{FF2B5EF4-FFF2-40B4-BE49-F238E27FC236}">
                          <a16:creationId xmlns:a16="http://schemas.microsoft.com/office/drawing/2014/main" id="{78A0A06B-3575-D1FC-C1B9-04851B5905C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1" name="Google Shape;661;p33">
                      <a:extLst>
                        <a:ext uri="{FF2B5EF4-FFF2-40B4-BE49-F238E27FC236}">
                          <a16:creationId xmlns:a16="http://schemas.microsoft.com/office/drawing/2014/main" id="{DD5FB131-88B5-3891-C3A8-AAE51F757B6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99" name="Group 298">
                  <a:extLst>
                    <a:ext uri="{FF2B5EF4-FFF2-40B4-BE49-F238E27FC236}">
                      <a16:creationId xmlns:a16="http://schemas.microsoft.com/office/drawing/2014/main" id="{83595CBA-59E9-8B93-2813-BAC51C893CCC}"/>
                    </a:ext>
                  </a:extLst>
                </p:cNvPr>
                <p:cNvGrpSpPr/>
                <p:nvPr/>
              </p:nvGrpSpPr>
              <p:grpSpPr>
                <a:xfrm>
                  <a:off x="343662" y="7518708"/>
                  <a:ext cx="11012496" cy="6144683"/>
                  <a:chOff x="343662" y="-18003"/>
                  <a:chExt cx="11012496" cy="6144683"/>
                </a:xfrm>
              </p:grpSpPr>
              <p:grpSp>
                <p:nvGrpSpPr>
                  <p:cNvPr id="300" name="Google Shape;646;p33">
                    <a:extLst>
                      <a:ext uri="{FF2B5EF4-FFF2-40B4-BE49-F238E27FC236}">
                        <a16:creationId xmlns:a16="http://schemas.microsoft.com/office/drawing/2014/main" id="{2CA55779-35A3-7149-4774-990E7BFE951B}"/>
                      </a:ext>
                    </a:extLst>
                  </p:cNvPr>
                  <p:cNvGrpSpPr/>
                  <p:nvPr/>
                </p:nvGrpSpPr>
                <p:grpSpPr>
                  <a:xfrm rot="16200000" flipH="1">
                    <a:off x="-222794" y="548513"/>
                    <a:ext cx="2265951" cy="1132920"/>
                    <a:chOff x="3529938" y="261475"/>
                    <a:chExt cx="1699463" cy="849690"/>
                  </a:xfrm>
                </p:grpSpPr>
                <p:sp>
                  <p:nvSpPr>
                    <p:cNvPr id="324" name="Google Shape;647;p33">
                      <a:extLst>
                        <a:ext uri="{FF2B5EF4-FFF2-40B4-BE49-F238E27FC236}">
                          <a16:creationId xmlns:a16="http://schemas.microsoft.com/office/drawing/2014/main" id="{B1F173F9-EF90-0C0C-D2B9-559F2AE4A71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5" name="Google Shape;648;p33">
                      <a:extLst>
                        <a:ext uri="{FF2B5EF4-FFF2-40B4-BE49-F238E27FC236}">
                          <a16:creationId xmlns:a16="http://schemas.microsoft.com/office/drawing/2014/main" id="{D62AC92B-90CA-0C83-38CC-ED29658EC98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6" name="Google Shape;649;p33">
                      <a:extLst>
                        <a:ext uri="{FF2B5EF4-FFF2-40B4-BE49-F238E27FC236}">
                          <a16:creationId xmlns:a16="http://schemas.microsoft.com/office/drawing/2014/main" id="{DDBE2130-3557-0E12-8144-A8E4501CE0CB}"/>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7" name="Google Shape;650;p33">
                      <a:extLst>
                        <a:ext uri="{FF2B5EF4-FFF2-40B4-BE49-F238E27FC236}">
                          <a16:creationId xmlns:a16="http://schemas.microsoft.com/office/drawing/2014/main" id="{B4FECB92-A80A-6137-AE72-29BFC86211C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8" name="Google Shape;651;p33">
                      <a:extLst>
                        <a:ext uri="{FF2B5EF4-FFF2-40B4-BE49-F238E27FC236}">
                          <a16:creationId xmlns:a16="http://schemas.microsoft.com/office/drawing/2014/main" id="{07E4D7DB-3C9C-E42D-C67E-DCBF216EBAE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9" name="Google Shape;652;p33">
                      <a:extLst>
                        <a:ext uri="{FF2B5EF4-FFF2-40B4-BE49-F238E27FC236}">
                          <a16:creationId xmlns:a16="http://schemas.microsoft.com/office/drawing/2014/main" id="{7BFBEA74-4BD4-7AD5-81EA-92F8AF10E90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0" name="Google Shape;653;p33">
                      <a:extLst>
                        <a:ext uri="{FF2B5EF4-FFF2-40B4-BE49-F238E27FC236}">
                          <a16:creationId xmlns:a16="http://schemas.microsoft.com/office/drawing/2014/main" id="{F85371C5-6428-16D6-17F1-B204DA717D3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1" name="Google Shape;654;p33">
                      <a:extLst>
                        <a:ext uri="{FF2B5EF4-FFF2-40B4-BE49-F238E27FC236}">
                          <a16:creationId xmlns:a16="http://schemas.microsoft.com/office/drawing/2014/main" id="{5BBF3B98-D700-AE0F-B7B0-8534FE28CC9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01" name="Google Shape;655;p33">
                    <a:extLst>
                      <a:ext uri="{FF2B5EF4-FFF2-40B4-BE49-F238E27FC236}">
                        <a16:creationId xmlns:a16="http://schemas.microsoft.com/office/drawing/2014/main" id="{2429F47A-402E-D4DB-8ADE-344302C42E4D}"/>
                      </a:ext>
                    </a:extLst>
                  </p:cNvPr>
                  <p:cNvGrpSpPr/>
                  <p:nvPr/>
                </p:nvGrpSpPr>
                <p:grpSpPr>
                  <a:xfrm>
                    <a:off x="10909569" y="1371918"/>
                    <a:ext cx="446589" cy="813467"/>
                    <a:chOff x="376650" y="567400"/>
                    <a:chExt cx="334942" cy="610100"/>
                  </a:xfrm>
                </p:grpSpPr>
                <p:sp>
                  <p:nvSpPr>
                    <p:cNvPr id="318" name="Google Shape;656;p33">
                      <a:extLst>
                        <a:ext uri="{FF2B5EF4-FFF2-40B4-BE49-F238E27FC236}">
                          <a16:creationId xmlns:a16="http://schemas.microsoft.com/office/drawing/2014/main" id="{DD12DEE3-A61B-3692-D0C6-4D96005388C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9" name="Google Shape;657;p33">
                      <a:extLst>
                        <a:ext uri="{FF2B5EF4-FFF2-40B4-BE49-F238E27FC236}">
                          <a16:creationId xmlns:a16="http://schemas.microsoft.com/office/drawing/2014/main" id="{DEF99ECE-BE15-3E43-3A64-9BC11089F0E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0" name="Google Shape;658;p33">
                      <a:extLst>
                        <a:ext uri="{FF2B5EF4-FFF2-40B4-BE49-F238E27FC236}">
                          <a16:creationId xmlns:a16="http://schemas.microsoft.com/office/drawing/2014/main" id="{F247495C-F7C2-026A-7BF4-F49FA5985D8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1" name="Google Shape;659;p33">
                      <a:extLst>
                        <a:ext uri="{FF2B5EF4-FFF2-40B4-BE49-F238E27FC236}">
                          <a16:creationId xmlns:a16="http://schemas.microsoft.com/office/drawing/2014/main" id="{E3233B4A-23D0-B635-46A5-07DE23FAA79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2" name="Google Shape;660;p33">
                      <a:extLst>
                        <a:ext uri="{FF2B5EF4-FFF2-40B4-BE49-F238E27FC236}">
                          <a16:creationId xmlns:a16="http://schemas.microsoft.com/office/drawing/2014/main" id="{9F67B8D4-AD79-A972-B4E0-585C2C2CECA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3" name="Google Shape;661;p33">
                      <a:extLst>
                        <a:ext uri="{FF2B5EF4-FFF2-40B4-BE49-F238E27FC236}">
                          <a16:creationId xmlns:a16="http://schemas.microsoft.com/office/drawing/2014/main" id="{085B517A-F73B-43C9-2A18-36B516760F8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02" name="Google Shape;646;p33">
                    <a:extLst>
                      <a:ext uri="{FF2B5EF4-FFF2-40B4-BE49-F238E27FC236}">
                        <a16:creationId xmlns:a16="http://schemas.microsoft.com/office/drawing/2014/main" id="{09879C70-C049-C0A3-7224-8AA9A4F83038}"/>
                      </a:ext>
                    </a:extLst>
                  </p:cNvPr>
                  <p:cNvGrpSpPr/>
                  <p:nvPr/>
                </p:nvGrpSpPr>
                <p:grpSpPr>
                  <a:xfrm rot="16200000" flipH="1">
                    <a:off x="-222854" y="4427245"/>
                    <a:ext cx="2265951" cy="1132920"/>
                    <a:chOff x="3529938" y="261475"/>
                    <a:chExt cx="1699463" cy="849690"/>
                  </a:xfrm>
                </p:grpSpPr>
                <p:sp>
                  <p:nvSpPr>
                    <p:cNvPr id="310" name="Google Shape;647;p33">
                      <a:extLst>
                        <a:ext uri="{FF2B5EF4-FFF2-40B4-BE49-F238E27FC236}">
                          <a16:creationId xmlns:a16="http://schemas.microsoft.com/office/drawing/2014/main" id="{8EB9B1BE-CEE7-7FCF-91D6-585658884480}"/>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1" name="Google Shape;648;p33">
                      <a:extLst>
                        <a:ext uri="{FF2B5EF4-FFF2-40B4-BE49-F238E27FC236}">
                          <a16:creationId xmlns:a16="http://schemas.microsoft.com/office/drawing/2014/main" id="{BD1BE56D-48A7-0CAD-A9E0-CB89859867EA}"/>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2" name="Google Shape;649;p33">
                      <a:extLst>
                        <a:ext uri="{FF2B5EF4-FFF2-40B4-BE49-F238E27FC236}">
                          <a16:creationId xmlns:a16="http://schemas.microsoft.com/office/drawing/2014/main" id="{A16081F2-3C51-1405-23EF-4BA8639E351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3" name="Google Shape;650;p33">
                      <a:extLst>
                        <a:ext uri="{FF2B5EF4-FFF2-40B4-BE49-F238E27FC236}">
                          <a16:creationId xmlns:a16="http://schemas.microsoft.com/office/drawing/2014/main" id="{A20A3AC9-E19C-0C31-0AF4-12F0A11D430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4" name="Google Shape;651;p33">
                      <a:extLst>
                        <a:ext uri="{FF2B5EF4-FFF2-40B4-BE49-F238E27FC236}">
                          <a16:creationId xmlns:a16="http://schemas.microsoft.com/office/drawing/2014/main" id="{368C3D03-70FB-851A-ABEB-9E9D85FE784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5" name="Google Shape;652;p33">
                      <a:extLst>
                        <a:ext uri="{FF2B5EF4-FFF2-40B4-BE49-F238E27FC236}">
                          <a16:creationId xmlns:a16="http://schemas.microsoft.com/office/drawing/2014/main" id="{0B495AB6-6A2D-BE6A-09D5-FFBBE453D88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6" name="Google Shape;653;p33">
                      <a:extLst>
                        <a:ext uri="{FF2B5EF4-FFF2-40B4-BE49-F238E27FC236}">
                          <a16:creationId xmlns:a16="http://schemas.microsoft.com/office/drawing/2014/main" id="{A9BE730F-51F3-9D9F-9787-A322699AF92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7" name="Google Shape;654;p33">
                      <a:extLst>
                        <a:ext uri="{FF2B5EF4-FFF2-40B4-BE49-F238E27FC236}">
                          <a16:creationId xmlns:a16="http://schemas.microsoft.com/office/drawing/2014/main" id="{C85FA28F-7AA8-8345-1F8B-19CFDD67F97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03" name="Google Shape;655;p33">
                    <a:extLst>
                      <a:ext uri="{FF2B5EF4-FFF2-40B4-BE49-F238E27FC236}">
                        <a16:creationId xmlns:a16="http://schemas.microsoft.com/office/drawing/2014/main" id="{49D98DC0-729D-4AE2-55EA-406C2709BD41}"/>
                      </a:ext>
                    </a:extLst>
                  </p:cNvPr>
                  <p:cNvGrpSpPr/>
                  <p:nvPr/>
                </p:nvGrpSpPr>
                <p:grpSpPr>
                  <a:xfrm>
                    <a:off x="10835169" y="5276963"/>
                    <a:ext cx="446589" cy="813467"/>
                    <a:chOff x="376650" y="567400"/>
                    <a:chExt cx="334942" cy="610100"/>
                  </a:xfrm>
                </p:grpSpPr>
                <p:sp>
                  <p:nvSpPr>
                    <p:cNvPr id="304" name="Google Shape;656;p33">
                      <a:extLst>
                        <a:ext uri="{FF2B5EF4-FFF2-40B4-BE49-F238E27FC236}">
                          <a16:creationId xmlns:a16="http://schemas.microsoft.com/office/drawing/2014/main" id="{DCEF1E53-628E-BE35-41E0-2CD06472428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5" name="Google Shape;657;p33">
                      <a:extLst>
                        <a:ext uri="{FF2B5EF4-FFF2-40B4-BE49-F238E27FC236}">
                          <a16:creationId xmlns:a16="http://schemas.microsoft.com/office/drawing/2014/main" id="{0478A940-371B-50A8-8701-D29AE5022F5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6" name="Google Shape;658;p33">
                      <a:extLst>
                        <a:ext uri="{FF2B5EF4-FFF2-40B4-BE49-F238E27FC236}">
                          <a16:creationId xmlns:a16="http://schemas.microsoft.com/office/drawing/2014/main" id="{86F6F909-0284-792A-83EE-4030BFD193F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7" name="Google Shape;659;p33">
                      <a:extLst>
                        <a:ext uri="{FF2B5EF4-FFF2-40B4-BE49-F238E27FC236}">
                          <a16:creationId xmlns:a16="http://schemas.microsoft.com/office/drawing/2014/main" id="{5881F207-2E2A-36AD-37F6-7AE19C737C0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8" name="Google Shape;660;p33">
                      <a:extLst>
                        <a:ext uri="{FF2B5EF4-FFF2-40B4-BE49-F238E27FC236}">
                          <a16:creationId xmlns:a16="http://schemas.microsoft.com/office/drawing/2014/main" id="{BAF1E258-EE09-511E-C5AC-D71FB76DBB3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9" name="Google Shape;661;p33">
                      <a:extLst>
                        <a:ext uri="{FF2B5EF4-FFF2-40B4-BE49-F238E27FC236}">
                          <a16:creationId xmlns:a16="http://schemas.microsoft.com/office/drawing/2014/main" id="{FF2D19DB-C0BA-72AD-8169-D39EE6A9C60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sp>
        <p:nvSpPr>
          <p:cNvPr id="564" name="Rectangle 563">
            <a:extLst>
              <a:ext uri="{FF2B5EF4-FFF2-40B4-BE49-F238E27FC236}">
                <a16:creationId xmlns:a16="http://schemas.microsoft.com/office/drawing/2014/main" id="{3165B008-FF6E-F233-B49C-C0C7B7F0023B}"/>
              </a:ext>
            </a:extLst>
          </p:cNvPr>
          <p:cNvSpPr/>
          <p:nvPr/>
        </p:nvSpPr>
        <p:spPr>
          <a:xfrm>
            <a:off x="5407819" y="6607968"/>
            <a:ext cx="1376362" cy="6691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34546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Relevant Engineering Standards</a:t>
            </a:r>
            <a:br>
              <a:rPr lang="en-US">
                <a:latin typeface="Segoe UI" panose="020B0502040204020203" pitchFamily="34" charset="0"/>
                <a:cs typeface="Segoe UI" panose="020B0502040204020203" pitchFamily="34" charset="0"/>
              </a:rPr>
            </a:br>
            <a:endParaRPr lang="en-US">
              <a:latin typeface="Segoe UI" panose="020B0502040204020203" pitchFamily="34" charset="0"/>
              <a:cs typeface="Segoe UI" panose="020B0502040204020203" pitchFamily="34" charset="0"/>
            </a:endParaRP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D19E311F-85D6-465D-9495-558284ABA0F8}"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17</a:t>
            </a:fld>
            <a:endParaRPr lang="en-US">
              <a:latin typeface="Segoe UI" panose="020B0502040204020203" pitchFamily="34" charset="0"/>
              <a:cs typeface="Segoe UI" panose="020B0502040204020203" pitchFamily="34" charset="0"/>
            </a:endParaRPr>
          </a:p>
        </p:txBody>
      </p:sp>
      <p:graphicFrame>
        <p:nvGraphicFramePr>
          <p:cNvPr id="11" name="جدول 1">
            <a:extLst>
              <a:ext uri="{FF2B5EF4-FFF2-40B4-BE49-F238E27FC236}">
                <a16:creationId xmlns:a16="http://schemas.microsoft.com/office/drawing/2014/main" id="{7E6CC7A7-102F-CA92-A65E-3507D8D54ABF}"/>
              </a:ext>
            </a:extLst>
          </p:cNvPr>
          <p:cNvGraphicFramePr>
            <a:graphicFrameLocks noGrp="1"/>
          </p:cNvGraphicFramePr>
          <p:nvPr>
            <p:extLst>
              <p:ext uri="{D42A27DB-BD31-4B8C-83A1-F6EECF244321}">
                <p14:modId xmlns:p14="http://schemas.microsoft.com/office/powerpoint/2010/main" val="837246078"/>
              </p:ext>
            </p:extLst>
          </p:nvPr>
        </p:nvGraphicFramePr>
        <p:xfrm>
          <a:off x="1430365" y="1287408"/>
          <a:ext cx="8879487" cy="4486467"/>
        </p:xfrm>
        <a:graphic>
          <a:graphicData uri="http://schemas.openxmlformats.org/drawingml/2006/table">
            <a:tbl>
              <a:tblPr rtl="1" firstRow="1" lastCol="1" bandRow="1">
                <a:tableStyleId>{073A0DAA-6AF3-43AB-8588-CEC1D06C72B9}</a:tableStyleId>
              </a:tblPr>
              <a:tblGrid>
                <a:gridCol w="7914995">
                  <a:extLst>
                    <a:ext uri="{9D8B030D-6E8A-4147-A177-3AD203B41FA5}">
                      <a16:colId xmlns:a16="http://schemas.microsoft.com/office/drawing/2014/main" val="1272806469"/>
                    </a:ext>
                  </a:extLst>
                </a:gridCol>
                <a:gridCol w="964492">
                  <a:extLst>
                    <a:ext uri="{9D8B030D-6E8A-4147-A177-3AD203B41FA5}">
                      <a16:colId xmlns:a16="http://schemas.microsoft.com/office/drawing/2014/main" val="873725187"/>
                    </a:ext>
                  </a:extLst>
                </a:gridCol>
              </a:tblGrid>
              <a:tr h="706518">
                <a:tc>
                  <a:txBody>
                    <a:bodyPr/>
                    <a:lstStyle/>
                    <a:p>
                      <a:pPr algn="l" rtl="0"/>
                      <a:r>
                        <a:rPr lang="en-US" sz="2400">
                          <a:solidFill>
                            <a:schemeClr val="bg2"/>
                          </a:solidFill>
                          <a:latin typeface="Segoe UI" panose="020B0502040204020203" pitchFamily="34" charset="0"/>
                          <a:cs typeface="Segoe UI" panose="020B0502040204020203" pitchFamily="34" charset="0"/>
                        </a:rPr>
                        <a:t>Relevant Engineering Standards</a:t>
                      </a:r>
                      <a:endParaRPr lang="ar-SA" sz="2400">
                        <a:solidFill>
                          <a:schemeClr val="bg2"/>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a:r>
                        <a:rPr lang="en-US" sz="2400">
                          <a:solidFill>
                            <a:schemeClr val="bg2"/>
                          </a:solidFill>
                          <a:latin typeface="Segoe UI" panose="020B0502040204020203" pitchFamily="34" charset="0"/>
                          <a:cs typeface="Segoe UI" panose="020B0502040204020203" pitchFamily="34" charset="0"/>
                        </a:rPr>
                        <a:t>No.</a:t>
                      </a:r>
                      <a:endParaRPr lang="ar-SA" sz="2400">
                        <a:solidFill>
                          <a:schemeClr val="bg2"/>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4909522"/>
                  </a:ext>
                </a:extLst>
              </a:tr>
              <a:tr h="863743">
                <a:tc>
                  <a:txBody>
                    <a:bodyPr/>
                    <a:lstStyle/>
                    <a:p>
                      <a:pPr lvl="0" algn="l">
                        <a:buNone/>
                      </a:pPr>
                      <a:r>
                        <a:rPr lang="en-US" sz="2400" b="0" i="0" u="none" strike="noStrike" noProof="0">
                          <a:solidFill>
                            <a:schemeClr val="bg2"/>
                          </a:solidFill>
                        </a:rPr>
                        <a:t>IEC 61810-1:2015 standard applies to electromechanical elementary relays for incorporation into low voltage equipment</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a:r>
                        <a:rPr lang="en-US" sz="2400">
                          <a:solidFill>
                            <a:schemeClr val="bg2"/>
                          </a:solidFill>
                          <a:latin typeface="Segoe UI" panose="020B0502040204020203" pitchFamily="34" charset="0"/>
                          <a:cs typeface="Segoe UI" panose="020B0502040204020203" pitchFamily="34" charset="0"/>
                        </a:rPr>
                        <a:t>1</a:t>
                      </a:r>
                      <a:endParaRPr lang="ar-SA" sz="2400">
                        <a:solidFill>
                          <a:schemeClr val="bg2"/>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5435984"/>
                  </a:ext>
                </a:extLst>
              </a:tr>
              <a:tr h="863743">
                <a:tc>
                  <a:txBody>
                    <a:bodyPr/>
                    <a:lstStyle/>
                    <a:p>
                      <a:pPr algn="l" rtl="0"/>
                      <a:r>
                        <a:rPr lang="en-US" sz="2400" b="0" u="none" strike="noStrike" cap="none">
                          <a:solidFill>
                            <a:schemeClr val="bg2"/>
                          </a:solidFill>
                          <a:effectLst/>
                          <a:latin typeface="Segoe UI"/>
                          <a:cs typeface="Segoe UI"/>
                          <a:sym typeface="Arial"/>
                        </a:rPr>
                        <a:t>ANSI/SAE J563 standard governs the design and specifications of vehicle cigarette burners.</a:t>
                      </a:r>
                      <a:endParaRPr lang="ar-SA" sz="2400" b="0">
                        <a:solidFill>
                          <a:schemeClr val="bg2"/>
                        </a:solidFill>
                        <a:latin typeface="Segoe UI"/>
                        <a:cs typeface="Segoe U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a:r>
                        <a:rPr lang="en-US" sz="2400">
                          <a:solidFill>
                            <a:schemeClr val="bg2"/>
                          </a:solidFill>
                          <a:latin typeface="Segoe UI" panose="020B0502040204020203" pitchFamily="34" charset="0"/>
                          <a:cs typeface="Segoe UI" panose="020B0502040204020203" pitchFamily="34" charset="0"/>
                        </a:rPr>
                        <a:t>2</a:t>
                      </a:r>
                      <a:endParaRPr lang="ar-SA" sz="2400">
                        <a:solidFill>
                          <a:schemeClr val="bg2"/>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16115265"/>
                  </a:ext>
                </a:extLst>
              </a:tr>
              <a:tr h="863743">
                <a:tc>
                  <a:txBody>
                    <a:bodyPr/>
                    <a:lstStyle/>
                    <a:p>
                      <a:pPr algn="l" rtl="0"/>
                      <a:r>
                        <a:rPr lang="en-US" sz="2400" b="0" u="none" strike="noStrike" cap="none">
                          <a:solidFill>
                            <a:schemeClr val="bg2"/>
                          </a:solidFill>
                          <a:effectLst/>
                          <a:latin typeface="Segoe UI"/>
                          <a:cs typeface="Segoe UI"/>
                          <a:sym typeface="Arial"/>
                        </a:rPr>
                        <a:t>The ISO 5725 for distance measurement guidelines</a:t>
                      </a:r>
                      <a:endParaRPr lang="ar-SA" sz="2400" b="0">
                        <a:solidFill>
                          <a:schemeClr val="bg2"/>
                        </a:solidFill>
                        <a:latin typeface="Segoe UI"/>
                        <a:cs typeface="Segoe U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a:r>
                        <a:rPr lang="en-US" sz="2400">
                          <a:solidFill>
                            <a:schemeClr val="bg2"/>
                          </a:solidFill>
                          <a:latin typeface="Segoe UI" panose="020B0502040204020203" pitchFamily="34" charset="0"/>
                          <a:cs typeface="Segoe UI" panose="020B0502040204020203" pitchFamily="34" charset="0"/>
                        </a:rPr>
                        <a:t>3</a:t>
                      </a:r>
                      <a:endParaRPr lang="ar-SA" sz="2400">
                        <a:solidFill>
                          <a:schemeClr val="bg2"/>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188618"/>
                  </a:ext>
                </a:extLst>
              </a:tr>
              <a:tr h="863743">
                <a:tc>
                  <a:txBody>
                    <a:bodyPr/>
                    <a:lstStyle/>
                    <a:p>
                      <a:pPr algn="l" rtl="0"/>
                      <a:r>
                        <a:rPr lang="en-US" sz="2400" b="0" u="none" strike="noStrike" cap="none">
                          <a:solidFill>
                            <a:schemeClr val="bg2"/>
                          </a:solidFill>
                          <a:effectLst/>
                          <a:latin typeface="Segoe UI"/>
                          <a:cs typeface="Segoe UI"/>
                        </a:rPr>
                        <a:t>USB 2.0 standard used to know the bandwidth limitation of the four cameras.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a:r>
                        <a:rPr lang="en-US" sz="2400">
                          <a:solidFill>
                            <a:schemeClr val="bg2"/>
                          </a:solidFill>
                          <a:latin typeface="Segoe UI" panose="020B0502040204020203" pitchFamily="34" charset="0"/>
                          <a:cs typeface="Segoe UI" panose="020B0502040204020203" pitchFamily="34" charset="0"/>
                        </a:rPr>
                        <a:t>4</a:t>
                      </a:r>
                      <a:endParaRPr lang="ar-SA" sz="2400">
                        <a:solidFill>
                          <a:schemeClr val="bg2"/>
                        </a:solidFill>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54440182"/>
                  </a:ext>
                </a:extLst>
              </a:tr>
            </a:tbl>
          </a:graphicData>
        </a:graphic>
      </p:graphicFrame>
      <p:grpSp>
        <p:nvGrpSpPr>
          <p:cNvPr id="12" name="Group 11">
            <a:extLst>
              <a:ext uri="{FF2B5EF4-FFF2-40B4-BE49-F238E27FC236}">
                <a16:creationId xmlns:a16="http://schemas.microsoft.com/office/drawing/2014/main" id="{1FD1F2C4-9BEB-6BF1-4C96-73AA44323779}"/>
              </a:ext>
            </a:extLst>
          </p:cNvPr>
          <p:cNvGrpSpPr/>
          <p:nvPr/>
        </p:nvGrpSpPr>
        <p:grpSpPr>
          <a:xfrm>
            <a:off x="-18288" y="-6858000"/>
            <a:ext cx="11030502" cy="59426717"/>
            <a:chOff x="-18288" y="0"/>
            <a:chExt cx="11030502" cy="59426717"/>
          </a:xfrm>
        </p:grpSpPr>
        <p:grpSp>
          <p:nvGrpSpPr>
            <p:cNvPr id="13" name="Group 12">
              <a:extLst>
                <a:ext uri="{FF2B5EF4-FFF2-40B4-BE49-F238E27FC236}">
                  <a16:creationId xmlns:a16="http://schemas.microsoft.com/office/drawing/2014/main" id="{C40B0159-95C9-4A8C-5827-24C54246D00C}"/>
                </a:ext>
              </a:extLst>
            </p:cNvPr>
            <p:cNvGrpSpPr/>
            <p:nvPr/>
          </p:nvGrpSpPr>
          <p:grpSpPr>
            <a:xfrm>
              <a:off x="-18288" y="0"/>
              <a:ext cx="11030502" cy="28906968"/>
              <a:chOff x="325656" y="-18003"/>
              <a:chExt cx="11030502" cy="28906968"/>
            </a:xfrm>
          </p:grpSpPr>
          <p:grpSp>
            <p:nvGrpSpPr>
              <p:cNvPr id="346" name="Group 345">
                <a:extLst>
                  <a:ext uri="{FF2B5EF4-FFF2-40B4-BE49-F238E27FC236}">
                    <a16:creationId xmlns:a16="http://schemas.microsoft.com/office/drawing/2014/main" id="{D361263E-907B-FC30-1E40-77F705741623}"/>
                  </a:ext>
                </a:extLst>
              </p:cNvPr>
              <p:cNvGrpSpPr/>
              <p:nvPr/>
            </p:nvGrpSpPr>
            <p:grpSpPr>
              <a:xfrm>
                <a:off x="343662" y="-18003"/>
                <a:ext cx="11012496" cy="13681394"/>
                <a:chOff x="343662" y="-18003"/>
                <a:chExt cx="11012496" cy="13681394"/>
              </a:xfrm>
            </p:grpSpPr>
            <p:grpSp>
              <p:nvGrpSpPr>
                <p:cNvPr id="414" name="Group 413">
                  <a:extLst>
                    <a:ext uri="{FF2B5EF4-FFF2-40B4-BE49-F238E27FC236}">
                      <a16:creationId xmlns:a16="http://schemas.microsoft.com/office/drawing/2014/main" id="{E2892452-4E86-191D-BD02-2C0EEFBC4B06}"/>
                    </a:ext>
                  </a:extLst>
                </p:cNvPr>
                <p:cNvGrpSpPr/>
                <p:nvPr/>
              </p:nvGrpSpPr>
              <p:grpSpPr>
                <a:xfrm>
                  <a:off x="343662" y="-18003"/>
                  <a:ext cx="11012496" cy="6144683"/>
                  <a:chOff x="343662" y="-18003"/>
                  <a:chExt cx="11012496" cy="6144683"/>
                </a:xfrm>
              </p:grpSpPr>
              <p:grpSp>
                <p:nvGrpSpPr>
                  <p:cNvPr id="448" name="Google Shape;646;p33">
                    <a:extLst>
                      <a:ext uri="{FF2B5EF4-FFF2-40B4-BE49-F238E27FC236}">
                        <a16:creationId xmlns:a16="http://schemas.microsoft.com/office/drawing/2014/main" id="{54318E16-23F3-C654-778F-9A025B3BAE7D}"/>
                      </a:ext>
                    </a:extLst>
                  </p:cNvPr>
                  <p:cNvGrpSpPr/>
                  <p:nvPr/>
                </p:nvGrpSpPr>
                <p:grpSpPr>
                  <a:xfrm rot="16200000" flipH="1">
                    <a:off x="-222794" y="548513"/>
                    <a:ext cx="2265951" cy="1132920"/>
                    <a:chOff x="3529938" y="261475"/>
                    <a:chExt cx="1699463" cy="849690"/>
                  </a:xfrm>
                </p:grpSpPr>
                <p:sp>
                  <p:nvSpPr>
                    <p:cNvPr id="472" name="Google Shape;647;p33">
                      <a:extLst>
                        <a:ext uri="{FF2B5EF4-FFF2-40B4-BE49-F238E27FC236}">
                          <a16:creationId xmlns:a16="http://schemas.microsoft.com/office/drawing/2014/main" id="{E3D61AA1-7C82-B471-FA46-78C3FBE0B81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3" name="Google Shape;648;p33">
                      <a:extLst>
                        <a:ext uri="{FF2B5EF4-FFF2-40B4-BE49-F238E27FC236}">
                          <a16:creationId xmlns:a16="http://schemas.microsoft.com/office/drawing/2014/main" id="{A5F6A3F0-75BD-E3BE-72AE-FB6F564EB95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4" name="Google Shape;649;p33">
                      <a:extLst>
                        <a:ext uri="{FF2B5EF4-FFF2-40B4-BE49-F238E27FC236}">
                          <a16:creationId xmlns:a16="http://schemas.microsoft.com/office/drawing/2014/main" id="{4FBFC2B8-6E00-96A8-87EE-7ABD32C7DD1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5" name="Google Shape;650;p33">
                      <a:extLst>
                        <a:ext uri="{FF2B5EF4-FFF2-40B4-BE49-F238E27FC236}">
                          <a16:creationId xmlns:a16="http://schemas.microsoft.com/office/drawing/2014/main" id="{A6D5D588-2939-DEE3-74F7-0553A2BDE92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6" name="Google Shape;651;p33">
                      <a:extLst>
                        <a:ext uri="{FF2B5EF4-FFF2-40B4-BE49-F238E27FC236}">
                          <a16:creationId xmlns:a16="http://schemas.microsoft.com/office/drawing/2014/main" id="{DC5F57E2-E200-F592-E4BC-1C5C16DCA3B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7" name="Google Shape;652;p33">
                      <a:extLst>
                        <a:ext uri="{FF2B5EF4-FFF2-40B4-BE49-F238E27FC236}">
                          <a16:creationId xmlns:a16="http://schemas.microsoft.com/office/drawing/2014/main" id="{65D62511-5E2D-1C2D-5433-9C7FB05A1DF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8" name="Google Shape;653;p33">
                      <a:extLst>
                        <a:ext uri="{FF2B5EF4-FFF2-40B4-BE49-F238E27FC236}">
                          <a16:creationId xmlns:a16="http://schemas.microsoft.com/office/drawing/2014/main" id="{31063C0B-7F9A-9635-E25F-3C5D000C51B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9" name="Google Shape;654;p33">
                      <a:extLst>
                        <a:ext uri="{FF2B5EF4-FFF2-40B4-BE49-F238E27FC236}">
                          <a16:creationId xmlns:a16="http://schemas.microsoft.com/office/drawing/2014/main" id="{E053573E-1A1D-FA69-D31F-F59F9F680F5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9" name="Google Shape;655;p33">
                    <a:extLst>
                      <a:ext uri="{FF2B5EF4-FFF2-40B4-BE49-F238E27FC236}">
                        <a16:creationId xmlns:a16="http://schemas.microsoft.com/office/drawing/2014/main" id="{22827A59-78A2-A2BD-1C91-FE92A7C8EB73}"/>
                      </a:ext>
                    </a:extLst>
                  </p:cNvPr>
                  <p:cNvGrpSpPr/>
                  <p:nvPr/>
                </p:nvGrpSpPr>
                <p:grpSpPr>
                  <a:xfrm>
                    <a:off x="10909569" y="1371918"/>
                    <a:ext cx="446589" cy="813467"/>
                    <a:chOff x="376650" y="567400"/>
                    <a:chExt cx="334942" cy="610100"/>
                  </a:xfrm>
                </p:grpSpPr>
                <p:sp>
                  <p:nvSpPr>
                    <p:cNvPr id="466" name="Google Shape;656;p33">
                      <a:extLst>
                        <a:ext uri="{FF2B5EF4-FFF2-40B4-BE49-F238E27FC236}">
                          <a16:creationId xmlns:a16="http://schemas.microsoft.com/office/drawing/2014/main" id="{0C8D6288-6207-F085-B060-3ED3B570673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7" name="Google Shape;657;p33">
                      <a:extLst>
                        <a:ext uri="{FF2B5EF4-FFF2-40B4-BE49-F238E27FC236}">
                          <a16:creationId xmlns:a16="http://schemas.microsoft.com/office/drawing/2014/main" id="{B4703AB1-9D30-A594-CEA7-F72A54D3A11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8" name="Google Shape;658;p33">
                      <a:extLst>
                        <a:ext uri="{FF2B5EF4-FFF2-40B4-BE49-F238E27FC236}">
                          <a16:creationId xmlns:a16="http://schemas.microsoft.com/office/drawing/2014/main" id="{ADBD403C-C010-C632-A224-D4639A37773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9" name="Google Shape;659;p33">
                      <a:extLst>
                        <a:ext uri="{FF2B5EF4-FFF2-40B4-BE49-F238E27FC236}">
                          <a16:creationId xmlns:a16="http://schemas.microsoft.com/office/drawing/2014/main" id="{6BF8D2BE-56AA-3B13-5514-6D296C2597D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0" name="Google Shape;660;p33">
                      <a:extLst>
                        <a:ext uri="{FF2B5EF4-FFF2-40B4-BE49-F238E27FC236}">
                          <a16:creationId xmlns:a16="http://schemas.microsoft.com/office/drawing/2014/main" id="{FBAA1349-5A0A-A087-E162-A0BA5C1F16D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1" name="Google Shape;661;p33">
                      <a:extLst>
                        <a:ext uri="{FF2B5EF4-FFF2-40B4-BE49-F238E27FC236}">
                          <a16:creationId xmlns:a16="http://schemas.microsoft.com/office/drawing/2014/main" id="{56C64B61-A9FB-6ACB-F0C0-F1FB9E4B885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0" name="Google Shape;646;p33">
                    <a:extLst>
                      <a:ext uri="{FF2B5EF4-FFF2-40B4-BE49-F238E27FC236}">
                        <a16:creationId xmlns:a16="http://schemas.microsoft.com/office/drawing/2014/main" id="{495177F6-DAC0-BEBD-0869-295A80D236B4}"/>
                      </a:ext>
                    </a:extLst>
                  </p:cNvPr>
                  <p:cNvGrpSpPr/>
                  <p:nvPr/>
                </p:nvGrpSpPr>
                <p:grpSpPr>
                  <a:xfrm rot="16200000" flipH="1">
                    <a:off x="-222854" y="4427245"/>
                    <a:ext cx="2265951" cy="1132920"/>
                    <a:chOff x="3529938" y="261475"/>
                    <a:chExt cx="1699463" cy="849690"/>
                  </a:xfrm>
                </p:grpSpPr>
                <p:sp>
                  <p:nvSpPr>
                    <p:cNvPr id="458" name="Google Shape;647;p33">
                      <a:extLst>
                        <a:ext uri="{FF2B5EF4-FFF2-40B4-BE49-F238E27FC236}">
                          <a16:creationId xmlns:a16="http://schemas.microsoft.com/office/drawing/2014/main" id="{353FFAE8-237E-8D38-435E-51C3860D74A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9" name="Google Shape;648;p33">
                      <a:extLst>
                        <a:ext uri="{FF2B5EF4-FFF2-40B4-BE49-F238E27FC236}">
                          <a16:creationId xmlns:a16="http://schemas.microsoft.com/office/drawing/2014/main" id="{6CA001CD-E398-7E88-EE28-D58C6BCBFAB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0" name="Google Shape;649;p33">
                      <a:extLst>
                        <a:ext uri="{FF2B5EF4-FFF2-40B4-BE49-F238E27FC236}">
                          <a16:creationId xmlns:a16="http://schemas.microsoft.com/office/drawing/2014/main" id="{3F3125F1-4F75-2416-55C1-39214F246E8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1" name="Google Shape;650;p33">
                      <a:extLst>
                        <a:ext uri="{FF2B5EF4-FFF2-40B4-BE49-F238E27FC236}">
                          <a16:creationId xmlns:a16="http://schemas.microsoft.com/office/drawing/2014/main" id="{BA2735D1-488C-8D29-6C8B-35AC83A22C2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2" name="Google Shape;651;p33">
                      <a:extLst>
                        <a:ext uri="{FF2B5EF4-FFF2-40B4-BE49-F238E27FC236}">
                          <a16:creationId xmlns:a16="http://schemas.microsoft.com/office/drawing/2014/main" id="{AF01E503-AEAD-D238-E124-7F8F8D2562D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3" name="Google Shape;652;p33">
                      <a:extLst>
                        <a:ext uri="{FF2B5EF4-FFF2-40B4-BE49-F238E27FC236}">
                          <a16:creationId xmlns:a16="http://schemas.microsoft.com/office/drawing/2014/main" id="{FF706A81-6EF2-0CEC-82B0-8BAC656F730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4" name="Google Shape;653;p33">
                      <a:extLst>
                        <a:ext uri="{FF2B5EF4-FFF2-40B4-BE49-F238E27FC236}">
                          <a16:creationId xmlns:a16="http://schemas.microsoft.com/office/drawing/2014/main" id="{02AB0CEE-3352-9A3A-5B5B-BFCABC5028A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5" name="Google Shape;654;p33">
                      <a:extLst>
                        <a:ext uri="{FF2B5EF4-FFF2-40B4-BE49-F238E27FC236}">
                          <a16:creationId xmlns:a16="http://schemas.microsoft.com/office/drawing/2014/main" id="{820E9039-7245-3CDA-A7A2-71CF3F5E5A8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1" name="Google Shape;655;p33">
                    <a:extLst>
                      <a:ext uri="{FF2B5EF4-FFF2-40B4-BE49-F238E27FC236}">
                        <a16:creationId xmlns:a16="http://schemas.microsoft.com/office/drawing/2014/main" id="{6E98B23A-9CD1-1553-D3B1-BBB66349785F}"/>
                      </a:ext>
                    </a:extLst>
                  </p:cNvPr>
                  <p:cNvGrpSpPr/>
                  <p:nvPr/>
                </p:nvGrpSpPr>
                <p:grpSpPr>
                  <a:xfrm>
                    <a:off x="10835169" y="5276963"/>
                    <a:ext cx="446589" cy="813467"/>
                    <a:chOff x="376650" y="567400"/>
                    <a:chExt cx="334942" cy="610100"/>
                  </a:xfrm>
                </p:grpSpPr>
                <p:sp>
                  <p:nvSpPr>
                    <p:cNvPr id="452" name="Google Shape;656;p33">
                      <a:extLst>
                        <a:ext uri="{FF2B5EF4-FFF2-40B4-BE49-F238E27FC236}">
                          <a16:creationId xmlns:a16="http://schemas.microsoft.com/office/drawing/2014/main" id="{1F6BD112-5714-771F-4170-BECECAD94B4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3" name="Google Shape;657;p33">
                      <a:extLst>
                        <a:ext uri="{FF2B5EF4-FFF2-40B4-BE49-F238E27FC236}">
                          <a16:creationId xmlns:a16="http://schemas.microsoft.com/office/drawing/2014/main" id="{1CAD02E2-7EDF-F846-12EB-4B00DB151FE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4" name="Google Shape;658;p33">
                      <a:extLst>
                        <a:ext uri="{FF2B5EF4-FFF2-40B4-BE49-F238E27FC236}">
                          <a16:creationId xmlns:a16="http://schemas.microsoft.com/office/drawing/2014/main" id="{72321C10-68EF-CC7F-850F-523850C0797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5" name="Google Shape;659;p33">
                      <a:extLst>
                        <a:ext uri="{FF2B5EF4-FFF2-40B4-BE49-F238E27FC236}">
                          <a16:creationId xmlns:a16="http://schemas.microsoft.com/office/drawing/2014/main" id="{3E7D76CE-CA93-B8B5-D2FA-7975DFC9A5D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6" name="Google Shape;660;p33">
                      <a:extLst>
                        <a:ext uri="{FF2B5EF4-FFF2-40B4-BE49-F238E27FC236}">
                          <a16:creationId xmlns:a16="http://schemas.microsoft.com/office/drawing/2014/main" id="{F56EF94C-940D-4C8C-ECCF-90E6B711F49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7" name="Google Shape;661;p33">
                      <a:extLst>
                        <a:ext uri="{FF2B5EF4-FFF2-40B4-BE49-F238E27FC236}">
                          <a16:creationId xmlns:a16="http://schemas.microsoft.com/office/drawing/2014/main" id="{B9AC70D2-D276-951F-2415-4B68A04A2B6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415" name="Group 414">
                  <a:extLst>
                    <a:ext uri="{FF2B5EF4-FFF2-40B4-BE49-F238E27FC236}">
                      <a16:creationId xmlns:a16="http://schemas.microsoft.com/office/drawing/2014/main" id="{6B94629A-247A-3060-9661-FB80B7DBB212}"/>
                    </a:ext>
                  </a:extLst>
                </p:cNvPr>
                <p:cNvGrpSpPr/>
                <p:nvPr/>
              </p:nvGrpSpPr>
              <p:grpSpPr>
                <a:xfrm>
                  <a:off x="343662" y="7518708"/>
                  <a:ext cx="11012496" cy="6144683"/>
                  <a:chOff x="343662" y="-18003"/>
                  <a:chExt cx="11012496" cy="6144683"/>
                </a:xfrm>
              </p:grpSpPr>
              <p:grpSp>
                <p:nvGrpSpPr>
                  <p:cNvPr id="416" name="Google Shape;646;p33">
                    <a:extLst>
                      <a:ext uri="{FF2B5EF4-FFF2-40B4-BE49-F238E27FC236}">
                        <a16:creationId xmlns:a16="http://schemas.microsoft.com/office/drawing/2014/main" id="{61D86ED5-C620-B38B-970C-784FDC36B246}"/>
                      </a:ext>
                    </a:extLst>
                  </p:cNvPr>
                  <p:cNvGrpSpPr/>
                  <p:nvPr/>
                </p:nvGrpSpPr>
                <p:grpSpPr>
                  <a:xfrm rot="16200000" flipH="1">
                    <a:off x="-222794" y="548513"/>
                    <a:ext cx="2265951" cy="1132920"/>
                    <a:chOff x="3529938" y="261475"/>
                    <a:chExt cx="1699463" cy="849690"/>
                  </a:xfrm>
                </p:grpSpPr>
                <p:sp>
                  <p:nvSpPr>
                    <p:cNvPr id="440" name="Google Shape;647;p33">
                      <a:extLst>
                        <a:ext uri="{FF2B5EF4-FFF2-40B4-BE49-F238E27FC236}">
                          <a16:creationId xmlns:a16="http://schemas.microsoft.com/office/drawing/2014/main" id="{AF1903E1-A528-699C-32F5-E573EA065AB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1" name="Google Shape;648;p33">
                      <a:extLst>
                        <a:ext uri="{FF2B5EF4-FFF2-40B4-BE49-F238E27FC236}">
                          <a16:creationId xmlns:a16="http://schemas.microsoft.com/office/drawing/2014/main" id="{506E4AA7-9BEE-4D97-3468-37D64513391F}"/>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2" name="Google Shape;649;p33">
                      <a:extLst>
                        <a:ext uri="{FF2B5EF4-FFF2-40B4-BE49-F238E27FC236}">
                          <a16:creationId xmlns:a16="http://schemas.microsoft.com/office/drawing/2014/main" id="{865D502F-A658-9624-CCC4-8E28F7BC949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3" name="Google Shape;650;p33">
                      <a:extLst>
                        <a:ext uri="{FF2B5EF4-FFF2-40B4-BE49-F238E27FC236}">
                          <a16:creationId xmlns:a16="http://schemas.microsoft.com/office/drawing/2014/main" id="{DAE5EFE9-8562-BB51-9E13-E4982F832C6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4" name="Google Shape;651;p33">
                      <a:extLst>
                        <a:ext uri="{FF2B5EF4-FFF2-40B4-BE49-F238E27FC236}">
                          <a16:creationId xmlns:a16="http://schemas.microsoft.com/office/drawing/2014/main" id="{D5497940-354E-A029-23F3-09C5BC3B9D7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5" name="Google Shape;652;p33">
                      <a:extLst>
                        <a:ext uri="{FF2B5EF4-FFF2-40B4-BE49-F238E27FC236}">
                          <a16:creationId xmlns:a16="http://schemas.microsoft.com/office/drawing/2014/main" id="{606CCDEB-5344-7BC5-A036-86D0F783282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6" name="Google Shape;653;p33">
                      <a:extLst>
                        <a:ext uri="{FF2B5EF4-FFF2-40B4-BE49-F238E27FC236}">
                          <a16:creationId xmlns:a16="http://schemas.microsoft.com/office/drawing/2014/main" id="{06E42F50-6098-795B-0AEE-D9078945307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7" name="Google Shape;654;p33">
                      <a:extLst>
                        <a:ext uri="{FF2B5EF4-FFF2-40B4-BE49-F238E27FC236}">
                          <a16:creationId xmlns:a16="http://schemas.microsoft.com/office/drawing/2014/main" id="{4E6F8EC7-FF59-2992-B2C2-6BF1D8C622C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7" name="Google Shape;655;p33">
                    <a:extLst>
                      <a:ext uri="{FF2B5EF4-FFF2-40B4-BE49-F238E27FC236}">
                        <a16:creationId xmlns:a16="http://schemas.microsoft.com/office/drawing/2014/main" id="{2BC26913-AECE-D11B-48C9-25B1A1ADF90E}"/>
                      </a:ext>
                    </a:extLst>
                  </p:cNvPr>
                  <p:cNvGrpSpPr/>
                  <p:nvPr/>
                </p:nvGrpSpPr>
                <p:grpSpPr>
                  <a:xfrm>
                    <a:off x="10909569" y="1371918"/>
                    <a:ext cx="446589" cy="813467"/>
                    <a:chOff x="376650" y="567400"/>
                    <a:chExt cx="334942" cy="610100"/>
                  </a:xfrm>
                </p:grpSpPr>
                <p:sp>
                  <p:nvSpPr>
                    <p:cNvPr id="434" name="Google Shape;656;p33">
                      <a:extLst>
                        <a:ext uri="{FF2B5EF4-FFF2-40B4-BE49-F238E27FC236}">
                          <a16:creationId xmlns:a16="http://schemas.microsoft.com/office/drawing/2014/main" id="{65D06766-15FE-EE4A-C588-AEF6078F0E3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5" name="Google Shape;657;p33">
                      <a:extLst>
                        <a:ext uri="{FF2B5EF4-FFF2-40B4-BE49-F238E27FC236}">
                          <a16:creationId xmlns:a16="http://schemas.microsoft.com/office/drawing/2014/main" id="{D54158A2-0612-DC7C-A09A-CE797DDFA9E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6" name="Google Shape;658;p33">
                      <a:extLst>
                        <a:ext uri="{FF2B5EF4-FFF2-40B4-BE49-F238E27FC236}">
                          <a16:creationId xmlns:a16="http://schemas.microsoft.com/office/drawing/2014/main" id="{E48AE49C-1D5D-0A8B-7249-861D5DAC773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7" name="Google Shape;659;p33">
                      <a:extLst>
                        <a:ext uri="{FF2B5EF4-FFF2-40B4-BE49-F238E27FC236}">
                          <a16:creationId xmlns:a16="http://schemas.microsoft.com/office/drawing/2014/main" id="{57025410-7882-65D6-20A8-02634433031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8" name="Google Shape;660;p33">
                      <a:extLst>
                        <a:ext uri="{FF2B5EF4-FFF2-40B4-BE49-F238E27FC236}">
                          <a16:creationId xmlns:a16="http://schemas.microsoft.com/office/drawing/2014/main" id="{B82A4662-0FA7-FEF6-DEE9-29B4920F467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9" name="Google Shape;661;p33">
                      <a:extLst>
                        <a:ext uri="{FF2B5EF4-FFF2-40B4-BE49-F238E27FC236}">
                          <a16:creationId xmlns:a16="http://schemas.microsoft.com/office/drawing/2014/main" id="{8EB385D2-5027-1125-D9E0-0D0692D3510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8" name="Google Shape;646;p33">
                    <a:extLst>
                      <a:ext uri="{FF2B5EF4-FFF2-40B4-BE49-F238E27FC236}">
                        <a16:creationId xmlns:a16="http://schemas.microsoft.com/office/drawing/2014/main" id="{C1BE5667-1CE8-3533-C263-FAD10462AB8D}"/>
                      </a:ext>
                    </a:extLst>
                  </p:cNvPr>
                  <p:cNvGrpSpPr/>
                  <p:nvPr/>
                </p:nvGrpSpPr>
                <p:grpSpPr>
                  <a:xfrm rot="16200000" flipH="1">
                    <a:off x="-222854" y="4427245"/>
                    <a:ext cx="2265951" cy="1132920"/>
                    <a:chOff x="3529938" y="261475"/>
                    <a:chExt cx="1699463" cy="849690"/>
                  </a:xfrm>
                </p:grpSpPr>
                <p:sp>
                  <p:nvSpPr>
                    <p:cNvPr id="426" name="Google Shape;647;p33">
                      <a:extLst>
                        <a:ext uri="{FF2B5EF4-FFF2-40B4-BE49-F238E27FC236}">
                          <a16:creationId xmlns:a16="http://schemas.microsoft.com/office/drawing/2014/main" id="{12F30805-AB17-CE62-9A35-C44420654CA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7" name="Google Shape;648;p33">
                      <a:extLst>
                        <a:ext uri="{FF2B5EF4-FFF2-40B4-BE49-F238E27FC236}">
                          <a16:creationId xmlns:a16="http://schemas.microsoft.com/office/drawing/2014/main" id="{61495702-AC5C-65F5-84EE-96F9FF0893CA}"/>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8" name="Google Shape;649;p33">
                      <a:extLst>
                        <a:ext uri="{FF2B5EF4-FFF2-40B4-BE49-F238E27FC236}">
                          <a16:creationId xmlns:a16="http://schemas.microsoft.com/office/drawing/2014/main" id="{EF6EB142-6C7E-E300-BE92-F11A46CE98A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9" name="Google Shape;650;p33">
                      <a:extLst>
                        <a:ext uri="{FF2B5EF4-FFF2-40B4-BE49-F238E27FC236}">
                          <a16:creationId xmlns:a16="http://schemas.microsoft.com/office/drawing/2014/main" id="{0BA86CF5-7DB9-64C9-D856-5B98CE2647C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0" name="Google Shape;651;p33">
                      <a:extLst>
                        <a:ext uri="{FF2B5EF4-FFF2-40B4-BE49-F238E27FC236}">
                          <a16:creationId xmlns:a16="http://schemas.microsoft.com/office/drawing/2014/main" id="{3E7044EF-3588-5362-AF81-7C4577D7BE1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1" name="Google Shape;652;p33">
                      <a:extLst>
                        <a:ext uri="{FF2B5EF4-FFF2-40B4-BE49-F238E27FC236}">
                          <a16:creationId xmlns:a16="http://schemas.microsoft.com/office/drawing/2014/main" id="{A85935D0-D69A-4849-5E64-2C8B1667A24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2" name="Google Shape;653;p33">
                      <a:extLst>
                        <a:ext uri="{FF2B5EF4-FFF2-40B4-BE49-F238E27FC236}">
                          <a16:creationId xmlns:a16="http://schemas.microsoft.com/office/drawing/2014/main" id="{8CEEAD0D-98AB-3547-F7CC-F1ED870891E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3" name="Google Shape;654;p33">
                      <a:extLst>
                        <a:ext uri="{FF2B5EF4-FFF2-40B4-BE49-F238E27FC236}">
                          <a16:creationId xmlns:a16="http://schemas.microsoft.com/office/drawing/2014/main" id="{6A023DB6-6AA1-0CD9-440D-0E14D9833E4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9" name="Google Shape;655;p33">
                    <a:extLst>
                      <a:ext uri="{FF2B5EF4-FFF2-40B4-BE49-F238E27FC236}">
                        <a16:creationId xmlns:a16="http://schemas.microsoft.com/office/drawing/2014/main" id="{29CB508D-A064-1A1B-88AF-F05ACD6A75A7}"/>
                      </a:ext>
                    </a:extLst>
                  </p:cNvPr>
                  <p:cNvGrpSpPr/>
                  <p:nvPr/>
                </p:nvGrpSpPr>
                <p:grpSpPr>
                  <a:xfrm>
                    <a:off x="10835169" y="5276963"/>
                    <a:ext cx="446589" cy="813467"/>
                    <a:chOff x="376650" y="567400"/>
                    <a:chExt cx="334942" cy="610100"/>
                  </a:xfrm>
                </p:grpSpPr>
                <p:sp>
                  <p:nvSpPr>
                    <p:cNvPr id="420" name="Google Shape;656;p33">
                      <a:extLst>
                        <a:ext uri="{FF2B5EF4-FFF2-40B4-BE49-F238E27FC236}">
                          <a16:creationId xmlns:a16="http://schemas.microsoft.com/office/drawing/2014/main" id="{5A1E7501-2668-8626-FB54-38F945780B4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1" name="Google Shape;657;p33">
                      <a:extLst>
                        <a:ext uri="{FF2B5EF4-FFF2-40B4-BE49-F238E27FC236}">
                          <a16:creationId xmlns:a16="http://schemas.microsoft.com/office/drawing/2014/main" id="{51997980-99BB-F4E9-5EB5-5AD0CBAFD9F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2" name="Google Shape;658;p33">
                      <a:extLst>
                        <a:ext uri="{FF2B5EF4-FFF2-40B4-BE49-F238E27FC236}">
                          <a16:creationId xmlns:a16="http://schemas.microsoft.com/office/drawing/2014/main" id="{7098C775-13F2-19F8-BD99-C2DFD68CECD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3" name="Google Shape;659;p33">
                      <a:extLst>
                        <a:ext uri="{FF2B5EF4-FFF2-40B4-BE49-F238E27FC236}">
                          <a16:creationId xmlns:a16="http://schemas.microsoft.com/office/drawing/2014/main" id="{020EF16A-2FD3-640F-FF64-66B1E47EF7B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4" name="Google Shape;660;p33">
                      <a:extLst>
                        <a:ext uri="{FF2B5EF4-FFF2-40B4-BE49-F238E27FC236}">
                          <a16:creationId xmlns:a16="http://schemas.microsoft.com/office/drawing/2014/main" id="{39A469CB-4391-8D89-90A9-80CA0183434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5" name="Google Shape;661;p33">
                      <a:extLst>
                        <a:ext uri="{FF2B5EF4-FFF2-40B4-BE49-F238E27FC236}">
                          <a16:creationId xmlns:a16="http://schemas.microsoft.com/office/drawing/2014/main" id="{38E4159E-670E-4C4A-52D2-49E52CA74E6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347" name="Group 346">
                <a:extLst>
                  <a:ext uri="{FF2B5EF4-FFF2-40B4-BE49-F238E27FC236}">
                    <a16:creationId xmlns:a16="http://schemas.microsoft.com/office/drawing/2014/main" id="{0734623F-B27D-C5FF-AC72-0E26C2B62645}"/>
                  </a:ext>
                </a:extLst>
              </p:cNvPr>
              <p:cNvGrpSpPr/>
              <p:nvPr/>
            </p:nvGrpSpPr>
            <p:grpSpPr>
              <a:xfrm>
                <a:off x="325656" y="15207571"/>
                <a:ext cx="11012496" cy="13681394"/>
                <a:chOff x="343662" y="-18003"/>
                <a:chExt cx="11012496" cy="13681394"/>
              </a:xfrm>
            </p:grpSpPr>
            <p:grpSp>
              <p:nvGrpSpPr>
                <p:cNvPr id="348" name="Group 347">
                  <a:extLst>
                    <a:ext uri="{FF2B5EF4-FFF2-40B4-BE49-F238E27FC236}">
                      <a16:creationId xmlns:a16="http://schemas.microsoft.com/office/drawing/2014/main" id="{4512832C-E99F-6F49-1A56-9B3EC7D4F816}"/>
                    </a:ext>
                  </a:extLst>
                </p:cNvPr>
                <p:cNvGrpSpPr/>
                <p:nvPr/>
              </p:nvGrpSpPr>
              <p:grpSpPr>
                <a:xfrm>
                  <a:off x="343662" y="-18003"/>
                  <a:ext cx="11012496" cy="6144683"/>
                  <a:chOff x="343662" y="-18003"/>
                  <a:chExt cx="11012496" cy="6144683"/>
                </a:xfrm>
              </p:grpSpPr>
              <p:grpSp>
                <p:nvGrpSpPr>
                  <p:cNvPr id="382" name="Google Shape;646;p33">
                    <a:extLst>
                      <a:ext uri="{FF2B5EF4-FFF2-40B4-BE49-F238E27FC236}">
                        <a16:creationId xmlns:a16="http://schemas.microsoft.com/office/drawing/2014/main" id="{70222347-004F-986A-0795-D659E4C2568D}"/>
                      </a:ext>
                    </a:extLst>
                  </p:cNvPr>
                  <p:cNvGrpSpPr/>
                  <p:nvPr/>
                </p:nvGrpSpPr>
                <p:grpSpPr>
                  <a:xfrm rot="16200000" flipH="1">
                    <a:off x="-222794" y="548513"/>
                    <a:ext cx="2265951" cy="1132920"/>
                    <a:chOff x="3529938" y="261475"/>
                    <a:chExt cx="1699463" cy="849690"/>
                  </a:xfrm>
                </p:grpSpPr>
                <p:sp>
                  <p:nvSpPr>
                    <p:cNvPr id="406" name="Google Shape;647;p33">
                      <a:extLst>
                        <a:ext uri="{FF2B5EF4-FFF2-40B4-BE49-F238E27FC236}">
                          <a16:creationId xmlns:a16="http://schemas.microsoft.com/office/drawing/2014/main" id="{457953FD-51E8-06C0-6BB6-269431F6913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7" name="Google Shape;648;p33">
                      <a:extLst>
                        <a:ext uri="{FF2B5EF4-FFF2-40B4-BE49-F238E27FC236}">
                          <a16:creationId xmlns:a16="http://schemas.microsoft.com/office/drawing/2014/main" id="{DC580722-0C38-7AAC-4B0B-17029221D5C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8" name="Google Shape;649;p33">
                      <a:extLst>
                        <a:ext uri="{FF2B5EF4-FFF2-40B4-BE49-F238E27FC236}">
                          <a16:creationId xmlns:a16="http://schemas.microsoft.com/office/drawing/2014/main" id="{20615536-D11B-5EB3-2F40-38F478983BC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9" name="Google Shape;650;p33">
                      <a:extLst>
                        <a:ext uri="{FF2B5EF4-FFF2-40B4-BE49-F238E27FC236}">
                          <a16:creationId xmlns:a16="http://schemas.microsoft.com/office/drawing/2014/main" id="{ABD1F14E-68E1-52F0-F1CB-905726630A2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0" name="Google Shape;651;p33">
                      <a:extLst>
                        <a:ext uri="{FF2B5EF4-FFF2-40B4-BE49-F238E27FC236}">
                          <a16:creationId xmlns:a16="http://schemas.microsoft.com/office/drawing/2014/main" id="{ED932C5C-3E1B-05F7-5154-F3736D4CBDF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1" name="Google Shape;652;p33">
                      <a:extLst>
                        <a:ext uri="{FF2B5EF4-FFF2-40B4-BE49-F238E27FC236}">
                          <a16:creationId xmlns:a16="http://schemas.microsoft.com/office/drawing/2014/main" id="{43D9DAA2-D077-567E-EF30-85D5C536805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2" name="Google Shape;653;p33">
                      <a:extLst>
                        <a:ext uri="{FF2B5EF4-FFF2-40B4-BE49-F238E27FC236}">
                          <a16:creationId xmlns:a16="http://schemas.microsoft.com/office/drawing/2014/main" id="{E5C26C4A-4C63-F3FA-6BA5-EEBDE2F2899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3" name="Google Shape;654;p33">
                      <a:extLst>
                        <a:ext uri="{FF2B5EF4-FFF2-40B4-BE49-F238E27FC236}">
                          <a16:creationId xmlns:a16="http://schemas.microsoft.com/office/drawing/2014/main" id="{A81E94AC-9CD9-FBBD-326E-ADE5127E92A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83" name="Google Shape;655;p33">
                    <a:extLst>
                      <a:ext uri="{FF2B5EF4-FFF2-40B4-BE49-F238E27FC236}">
                        <a16:creationId xmlns:a16="http://schemas.microsoft.com/office/drawing/2014/main" id="{747B71E5-7185-CF32-AB24-E21156A58CBC}"/>
                      </a:ext>
                    </a:extLst>
                  </p:cNvPr>
                  <p:cNvGrpSpPr/>
                  <p:nvPr/>
                </p:nvGrpSpPr>
                <p:grpSpPr>
                  <a:xfrm>
                    <a:off x="10909569" y="1371918"/>
                    <a:ext cx="446589" cy="813467"/>
                    <a:chOff x="376650" y="567400"/>
                    <a:chExt cx="334942" cy="610100"/>
                  </a:xfrm>
                </p:grpSpPr>
                <p:sp>
                  <p:nvSpPr>
                    <p:cNvPr id="400" name="Google Shape;656;p33">
                      <a:extLst>
                        <a:ext uri="{FF2B5EF4-FFF2-40B4-BE49-F238E27FC236}">
                          <a16:creationId xmlns:a16="http://schemas.microsoft.com/office/drawing/2014/main" id="{AFD435AE-79D4-D9CF-A068-B5D8602B3EB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1" name="Google Shape;657;p33">
                      <a:extLst>
                        <a:ext uri="{FF2B5EF4-FFF2-40B4-BE49-F238E27FC236}">
                          <a16:creationId xmlns:a16="http://schemas.microsoft.com/office/drawing/2014/main" id="{A009B44E-9C49-E169-5D5D-C435947BAB1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2" name="Google Shape;658;p33">
                      <a:extLst>
                        <a:ext uri="{FF2B5EF4-FFF2-40B4-BE49-F238E27FC236}">
                          <a16:creationId xmlns:a16="http://schemas.microsoft.com/office/drawing/2014/main" id="{320ADF57-F2B6-34F8-129B-ECABC58ECD8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3" name="Google Shape;659;p33">
                      <a:extLst>
                        <a:ext uri="{FF2B5EF4-FFF2-40B4-BE49-F238E27FC236}">
                          <a16:creationId xmlns:a16="http://schemas.microsoft.com/office/drawing/2014/main" id="{29396B10-1677-C810-CB41-F693EF57C16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4" name="Google Shape;660;p33">
                      <a:extLst>
                        <a:ext uri="{FF2B5EF4-FFF2-40B4-BE49-F238E27FC236}">
                          <a16:creationId xmlns:a16="http://schemas.microsoft.com/office/drawing/2014/main" id="{9CED5C87-C13F-28B1-4CB5-EC83FD28B35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5" name="Google Shape;661;p33">
                      <a:extLst>
                        <a:ext uri="{FF2B5EF4-FFF2-40B4-BE49-F238E27FC236}">
                          <a16:creationId xmlns:a16="http://schemas.microsoft.com/office/drawing/2014/main" id="{E5669AD5-CAB3-6AEA-0884-94CA9515F57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84" name="Google Shape;646;p33">
                    <a:extLst>
                      <a:ext uri="{FF2B5EF4-FFF2-40B4-BE49-F238E27FC236}">
                        <a16:creationId xmlns:a16="http://schemas.microsoft.com/office/drawing/2014/main" id="{C8FA2865-E1EA-B649-DF77-50731865C472}"/>
                      </a:ext>
                    </a:extLst>
                  </p:cNvPr>
                  <p:cNvGrpSpPr/>
                  <p:nvPr/>
                </p:nvGrpSpPr>
                <p:grpSpPr>
                  <a:xfrm rot="16200000" flipH="1">
                    <a:off x="-222854" y="4427245"/>
                    <a:ext cx="2265951" cy="1132920"/>
                    <a:chOff x="3529938" y="261475"/>
                    <a:chExt cx="1699463" cy="849690"/>
                  </a:xfrm>
                </p:grpSpPr>
                <p:sp>
                  <p:nvSpPr>
                    <p:cNvPr id="392" name="Google Shape;647;p33">
                      <a:extLst>
                        <a:ext uri="{FF2B5EF4-FFF2-40B4-BE49-F238E27FC236}">
                          <a16:creationId xmlns:a16="http://schemas.microsoft.com/office/drawing/2014/main" id="{62AD530C-ECD8-88C4-F91E-4EEC711F267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3" name="Google Shape;648;p33">
                      <a:extLst>
                        <a:ext uri="{FF2B5EF4-FFF2-40B4-BE49-F238E27FC236}">
                          <a16:creationId xmlns:a16="http://schemas.microsoft.com/office/drawing/2014/main" id="{70998421-C00E-D654-6884-B102E2100AB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4" name="Google Shape;649;p33">
                      <a:extLst>
                        <a:ext uri="{FF2B5EF4-FFF2-40B4-BE49-F238E27FC236}">
                          <a16:creationId xmlns:a16="http://schemas.microsoft.com/office/drawing/2014/main" id="{A4E7E74A-5F51-9A11-8CF2-D0E1FD9061B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5" name="Google Shape;650;p33">
                      <a:extLst>
                        <a:ext uri="{FF2B5EF4-FFF2-40B4-BE49-F238E27FC236}">
                          <a16:creationId xmlns:a16="http://schemas.microsoft.com/office/drawing/2014/main" id="{55E82444-9052-A4B9-41EE-72987EF8339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6" name="Google Shape;651;p33">
                      <a:extLst>
                        <a:ext uri="{FF2B5EF4-FFF2-40B4-BE49-F238E27FC236}">
                          <a16:creationId xmlns:a16="http://schemas.microsoft.com/office/drawing/2014/main" id="{80F1C6DB-4664-AF52-1FE0-EE0CB7B975F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7" name="Google Shape;652;p33">
                      <a:extLst>
                        <a:ext uri="{FF2B5EF4-FFF2-40B4-BE49-F238E27FC236}">
                          <a16:creationId xmlns:a16="http://schemas.microsoft.com/office/drawing/2014/main" id="{33F3863D-1949-B626-BC45-E3CFB39AEEC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8" name="Google Shape;653;p33">
                      <a:extLst>
                        <a:ext uri="{FF2B5EF4-FFF2-40B4-BE49-F238E27FC236}">
                          <a16:creationId xmlns:a16="http://schemas.microsoft.com/office/drawing/2014/main" id="{590AF561-F16C-D03A-C867-5C2B07AC8E7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9" name="Google Shape;654;p33">
                      <a:extLst>
                        <a:ext uri="{FF2B5EF4-FFF2-40B4-BE49-F238E27FC236}">
                          <a16:creationId xmlns:a16="http://schemas.microsoft.com/office/drawing/2014/main" id="{6F5B1A6D-2279-CF7A-EDC1-BE4E3B8FE23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85" name="Google Shape;655;p33">
                    <a:extLst>
                      <a:ext uri="{FF2B5EF4-FFF2-40B4-BE49-F238E27FC236}">
                        <a16:creationId xmlns:a16="http://schemas.microsoft.com/office/drawing/2014/main" id="{8F9A23D7-84B7-FD48-F5FA-29EB50F506C2}"/>
                      </a:ext>
                    </a:extLst>
                  </p:cNvPr>
                  <p:cNvGrpSpPr/>
                  <p:nvPr/>
                </p:nvGrpSpPr>
                <p:grpSpPr>
                  <a:xfrm>
                    <a:off x="10835169" y="5276963"/>
                    <a:ext cx="446589" cy="813467"/>
                    <a:chOff x="376650" y="567400"/>
                    <a:chExt cx="334942" cy="610100"/>
                  </a:xfrm>
                </p:grpSpPr>
                <p:sp>
                  <p:nvSpPr>
                    <p:cNvPr id="386" name="Google Shape;656;p33">
                      <a:extLst>
                        <a:ext uri="{FF2B5EF4-FFF2-40B4-BE49-F238E27FC236}">
                          <a16:creationId xmlns:a16="http://schemas.microsoft.com/office/drawing/2014/main" id="{8D74EB4F-12D0-3B0D-7247-E615684D5D85}"/>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7" name="Google Shape;657;p33">
                      <a:extLst>
                        <a:ext uri="{FF2B5EF4-FFF2-40B4-BE49-F238E27FC236}">
                          <a16:creationId xmlns:a16="http://schemas.microsoft.com/office/drawing/2014/main" id="{8F604027-D7C4-A79A-08C1-85CC6BB5A47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8" name="Google Shape;658;p33">
                      <a:extLst>
                        <a:ext uri="{FF2B5EF4-FFF2-40B4-BE49-F238E27FC236}">
                          <a16:creationId xmlns:a16="http://schemas.microsoft.com/office/drawing/2014/main" id="{562FD2A8-8DC6-E71D-7B69-96DC4532778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9" name="Google Shape;659;p33">
                      <a:extLst>
                        <a:ext uri="{FF2B5EF4-FFF2-40B4-BE49-F238E27FC236}">
                          <a16:creationId xmlns:a16="http://schemas.microsoft.com/office/drawing/2014/main" id="{BB463095-0665-E925-F506-D1A2820A94A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0" name="Google Shape;660;p33">
                      <a:extLst>
                        <a:ext uri="{FF2B5EF4-FFF2-40B4-BE49-F238E27FC236}">
                          <a16:creationId xmlns:a16="http://schemas.microsoft.com/office/drawing/2014/main" id="{36F28350-2A00-7691-48A6-DAC8E41BDF6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1" name="Google Shape;661;p33">
                      <a:extLst>
                        <a:ext uri="{FF2B5EF4-FFF2-40B4-BE49-F238E27FC236}">
                          <a16:creationId xmlns:a16="http://schemas.microsoft.com/office/drawing/2014/main" id="{ABABF0E5-71F8-9697-10C7-E7C32229CEA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349" name="Group 348">
                  <a:extLst>
                    <a:ext uri="{FF2B5EF4-FFF2-40B4-BE49-F238E27FC236}">
                      <a16:creationId xmlns:a16="http://schemas.microsoft.com/office/drawing/2014/main" id="{FB1FB527-9F71-FC2A-46BB-BAFB1832D877}"/>
                    </a:ext>
                  </a:extLst>
                </p:cNvPr>
                <p:cNvGrpSpPr/>
                <p:nvPr/>
              </p:nvGrpSpPr>
              <p:grpSpPr>
                <a:xfrm>
                  <a:off x="343662" y="7518708"/>
                  <a:ext cx="11012496" cy="6144683"/>
                  <a:chOff x="343662" y="-18003"/>
                  <a:chExt cx="11012496" cy="6144683"/>
                </a:xfrm>
              </p:grpSpPr>
              <p:grpSp>
                <p:nvGrpSpPr>
                  <p:cNvPr id="350" name="Google Shape;646;p33">
                    <a:extLst>
                      <a:ext uri="{FF2B5EF4-FFF2-40B4-BE49-F238E27FC236}">
                        <a16:creationId xmlns:a16="http://schemas.microsoft.com/office/drawing/2014/main" id="{9AFD4E94-AF28-C87C-A93F-207536AE4D15}"/>
                      </a:ext>
                    </a:extLst>
                  </p:cNvPr>
                  <p:cNvGrpSpPr/>
                  <p:nvPr/>
                </p:nvGrpSpPr>
                <p:grpSpPr>
                  <a:xfrm rot="16200000" flipH="1">
                    <a:off x="-222794" y="548513"/>
                    <a:ext cx="2265951" cy="1132920"/>
                    <a:chOff x="3529938" y="261475"/>
                    <a:chExt cx="1699463" cy="849690"/>
                  </a:xfrm>
                </p:grpSpPr>
                <p:sp>
                  <p:nvSpPr>
                    <p:cNvPr id="374" name="Google Shape;647;p33">
                      <a:extLst>
                        <a:ext uri="{FF2B5EF4-FFF2-40B4-BE49-F238E27FC236}">
                          <a16:creationId xmlns:a16="http://schemas.microsoft.com/office/drawing/2014/main" id="{5D874374-AC28-F24D-71F4-CF232CC85EF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5" name="Google Shape;648;p33">
                      <a:extLst>
                        <a:ext uri="{FF2B5EF4-FFF2-40B4-BE49-F238E27FC236}">
                          <a16:creationId xmlns:a16="http://schemas.microsoft.com/office/drawing/2014/main" id="{FA8649AE-847B-2280-1770-872F9C9626C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6" name="Google Shape;649;p33">
                      <a:extLst>
                        <a:ext uri="{FF2B5EF4-FFF2-40B4-BE49-F238E27FC236}">
                          <a16:creationId xmlns:a16="http://schemas.microsoft.com/office/drawing/2014/main" id="{F8890ABD-BAE6-71D6-884A-7DCC435CD50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7" name="Google Shape;650;p33">
                      <a:extLst>
                        <a:ext uri="{FF2B5EF4-FFF2-40B4-BE49-F238E27FC236}">
                          <a16:creationId xmlns:a16="http://schemas.microsoft.com/office/drawing/2014/main" id="{48B856B9-9105-F025-6559-FD87048477D1}"/>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8" name="Google Shape;651;p33">
                      <a:extLst>
                        <a:ext uri="{FF2B5EF4-FFF2-40B4-BE49-F238E27FC236}">
                          <a16:creationId xmlns:a16="http://schemas.microsoft.com/office/drawing/2014/main" id="{05248BD0-DE01-C14D-E2C5-9E52A1E8B97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9" name="Google Shape;652;p33">
                      <a:extLst>
                        <a:ext uri="{FF2B5EF4-FFF2-40B4-BE49-F238E27FC236}">
                          <a16:creationId xmlns:a16="http://schemas.microsoft.com/office/drawing/2014/main" id="{BE10BE89-5755-BEBD-24E8-724CCE6E2D63}"/>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0" name="Google Shape;653;p33">
                      <a:extLst>
                        <a:ext uri="{FF2B5EF4-FFF2-40B4-BE49-F238E27FC236}">
                          <a16:creationId xmlns:a16="http://schemas.microsoft.com/office/drawing/2014/main" id="{ACA9082A-AED9-CD76-A9B6-1E7A1D41EBB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1" name="Google Shape;654;p33">
                      <a:extLst>
                        <a:ext uri="{FF2B5EF4-FFF2-40B4-BE49-F238E27FC236}">
                          <a16:creationId xmlns:a16="http://schemas.microsoft.com/office/drawing/2014/main" id="{14F7304A-1112-BC9E-F0FC-722338F0BBEB}"/>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1" name="Google Shape;655;p33">
                    <a:extLst>
                      <a:ext uri="{FF2B5EF4-FFF2-40B4-BE49-F238E27FC236}">
                        <a16:creationId xmlns:a16="http://schemas.microsoft.com/office/drawing/2014/main" id="{0D33C793-BC3F-9000-39A1-73EFFC48ED02}"/>
                      </a:ext>
                    </a:extLst>
                  </p:cNvPr>
                  <p:cNvGrpSpPr/>
                  <p:nvPr/>
                </p:nvGrpSpPr>
                <p:grpSpPr>
                  <a:xfrm>
                    <a:off x="10909569" y="1371918"/>
                    <a:ext cx="446589" cy="813467"/>
                    <a:chOff x="376650" y="567400"/>
                    <a:chExt cx="334942" cy="610100"/>
                  </a:xfrm>
                </p:grpSpPr>
                <p:sp>
                  <p:nvSpPr>
                    <p:cNvPr id="368" name="Google Shape;656;p33">
                      <a:extLst>
                        <a:ext uri="{FF2B5EF4-FFF2-40B4-BE49-F238E27FC236}">
                          <a16:creationId xmlns:a16="http://schemas.microsoft.com/office/drawing/2014/main" id="{D7BC8361-27D0-F0B8-6851-C1716CF7C42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9" name="Google Shape;657;p33">
                      <a:extLst>
                        <a:ext uri="{FF2B5EF4-FFF2-40B4-BE49-F238E27FC236}">
                          <a16:creationId xmlns:a16="http://schemas.microsoft.com/office/drawing/2014/main" id="{D2807C10-EAB0-1349-2FAA-3F95032D25A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0" name="Google Shape;658;p33">
                      <a:extLst>
                        <a:ext uri="{FF2B5EF4-FFF2-40B4-BE49-F238E27FC236}">
                          <a16:creationId xmlns:a16="http://schemas.microsoft.com/office/drawing/2014/main" id="{7BFE27E3-F95C-4C92-714B-A1C3230E7DA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1" name="Google Shape;659;p33">
                      <a:extLst>
                        <a:ext uri="{FF2B5EF4-FFF2-40B4-BE49-F238E27FC236}">
                          <a16:creationId xmlns:a16="http://schemas.microsoft.com/office/drawing/2014/main" id="{15A07A94-4027-E78D-BA51-1F10F7538D4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2" name="Google Shape;660;p33">
                      <a:extLst>
                        <a:ext uri="{FF2B5EF4-FFF2-40B4-BE49-F238E27FC236}">
                          <a16:creationId xmlns:a16="http://schemas.microsoft.com/office/drawing/2014/main" id="{0D8C33A1-D63F-3178-AB91-994F13777D2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3" name="Google Shape;661;p33">
                      <a:extLst>
                        <a:ext uri="{FF2B5EF4-FFF2-40B4-BE49-F238E27FC236}">
                          <a16:creationId xmlns:a16="http://schemas.microsoft.com/office/drawing/2014/main" id="{C4574C18-1F49-4D06-D35C-9EEDDCF7942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2" name="Google Shape;646;p33">
                    <a:extLst>
                      <a:ext uri="{FF2B5EF4-FFF2-40B4-BE49-F238E27FC236}">
                        <a16:creationId xmlns:a16="http://schemas.microsoft.com/office/drawing/2014/main" id="{88896E64-0CC5-E750-AE40-5C90F46B72E3}"/>
                      </a:ext>
                    </a:extLst>
                  </p:cNvPr>
                  <p:cNvGrpSpPr/>
                  <p:nvPr/>
                </p:nvGrpSpPr>
                <p:grpSpPr>
                  <a:xfrm rot="16200000" flipH="1">
                    <a:off x="-222854" y="4427245"/>
                    <a:ext cx="2265951" cy="1132920"/>
                    <a:chOff x="3529938" y="261475"/>
                    <a:chExt cx="1699463" cy="849690"/>
                  </a:xfrm>
                </p:grpSpPr>
                <p:sp>
                  <p:nvSpPr>
                    <p:cNvPr id="360" name="Google Shape;647;p33">
                      <a:extLst>
                        <a:ext uri="{FF2B5EF4-FFF2-40B4-BE49-F238E27FC236}">
                          <a16:creationId xmlns:a16="http://schemas.microsoft.com/office/drawing/2014/main" id="{4F26EB98-5828-1967-5FD8-0FCB9165B35D}"/>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1" name="Google Shape;648;p33">
                      <a:extLst>
                        <a:ext uri="{FF2B5EF4-FFF2-40B4-BE49-F238E27FC236}">
                          <a16:creationId xmlns:a16="http://schemas.microsoft.com/office/drawing/2014/main" id="{535582B4-C766-196F-D05F-AC3EF86EE5E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2" name="Google Shape;649;p33">
                      <a:extLst>
                        <a:ext uri="{FF2B5EF4-FFF2-40B4-BE49-F238E27FC236}">
                          <a16:creationId xmlns:a16="http://schemas.microsoft.com/office/drawing/2014/main" id="{90CCA337-2BA5-D78B-77A3-B52E8CF5B5A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3" name="Google Shape;650;p33">
                      <a:extLst>
                        <a:ext uri="{FF2B5EF4-FFF2-40B4-BE49-F238E27FC236}">
                          <a16:creationId xmlns:a16="http://schemas.microsoft.com/office/drawing/2014/main" id="{B382479B-4AC4-6A5B-B6F5-6E0CDC5B3FA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4" name="Google Shape;651;p33">
                      <a:extLst>
                        <a:ext uri="{FF2B5EF4-FFF2-40B4-BE49-F238E27FC236}">
                          <a16:creationId xmlns:a16="http://schemas.microsoft.com/office/drawing/2014/main" id="{C260F271-053C-ECEC-E964-2B41F1276B5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5" name="Google Shape;652;p33">
                      <a:extLst>
                        <a:ext uri="{FF2B5EF4-FFF2-40B4-BE49-F238E27FC236}">
                          <a16:creationId xmlns:a16="http://schemas.microsoft.com/office/drawing/2014/main" id="{DDAD4982-FBF7-0BE3-BA68-40E088CC13A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6" name="Google Shape;653;p33">
                      <a:extLst>
                        <a:ext uri="{FF2B5EF4-FFF2-40B4-BE49-F238E27FC236}">
                          <a16:creationId xmlns:a16="http://schemas.microsoft.com/office/drawing/2014/main" id="{54333E73-D29A-5C03-B80E-F28F1EA6CBA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7" name="Google Shape;654;p33">
                      <a:extLst>
                        <a:ext uri="{FF2B5EF4-FFF2-40B4-BE49-F238E27FC236}">
                          <a16:creationId xmlns:a16="http://schemas.microsoft.com/office/drawing/2014/main" id="{2EABB024-9B06-6496-5BC9-9FC0C8CBB8A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3" name="Google Shape;655;p33">
                    <a:extLst>
                      <a:ext uri="{FF2B5EF4-FFF2-40B4-BE49-F238E27FC236}">
                        <a16:creationId xmlns:a16="http://schemas.microsoft.com/office/drawing/2014/main" id="{F782EED1-5AC3-A4AC-640B-F8BCAEDF0767}"/>
                      </a:ext>
                    </a:extLst>
                  </p:cNvPr>
                  <p:cNvGrpSpPr/>
                  <p:nvPr/>
                </p:nvGrpSpPr>
                <p:grpSpPr>
                  <a:xfrm>
                    <a:off x="10835169" y="5276963"/>
                    <a:ext cx="446589" cy="813467"/>
                    <a:chOff x="376650" y="567400"/>
                    <a:chExt cx="334942" cy="610100"/>
                  </a:xfrm>
                </p:grpSpPr>
                <p:sp>
                  <p:nvSpPr>
                    <p:cNvPr id="354" name="Google Shape;656;p33">
                      <a:extLst>
                        <a:ext uri="{FF2B5EF4-FFF2-40B4-BE49-F238E27FC236}">
                          <a16:creationId xmlns:a16="http://schemas.microsoft.com/office/drawing/2014/main" id="{95C3AE98-36F1-CCB8-3F2B-9DF7408FC1F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5" name="Google Shape;657;p33">
                      <a:extLst>
                        <a:ext uri="{FF2B5EF4-FFF2-40B4-BE49-F238E27FC236}">
                          <a16:creationId xmlns:a16="http://schemas.microsoft.com/office/drawing/2014/main" id="{680BAA52-BC14-1E87-B4B4-286C4EC8DA6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6" name="Google Shape;658;p33">
                      <a:extLst>
                        <a:ext uri="{FF2B5EF4-FFF2-40B4-BE49-F238E27FC236}">
                          <a16:creationId xmlns:a16="http://schemas.microsoft.com/office/drawing/2014/main" id="{546325FF-32F0-14E9-8CB8-CF19F56AD36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7" name="Google Shape;659;p33">
                      <a:extLst>
                        <a:ext uri="{FF2B5EF4-FFF2-40B4-BE49-F238E27FC236}">
                          <a16:creationId xmlns:a16="http://schemas.microsoft.com/office/drawing/2014/main" id="{098C09B7-5975-993A-324E-BC7AE030ED8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8" name="Google Shape;660;p33">
                      <a:extLst>
                        <a:ext uri="{FF2B5EF4-FFF2-40B4-BE49-F238E27FC236}">
                          <a16:creationId xmlns:a16="http://schemas.microsoft.com/office/drawing/2014/main" id="{1038F6FE-5B71-9449-2A40-5FEAE564CAB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9" name="Google Shape;661;p33">
                      <a:extLst>
                        <a:ext uri="{FF2B5EF4-FFF2-40B4-BE49-F238E27FC236}">
                          <a16:creationId xmlns:a16="http://schemas.microsoft.com/office/drawing/2014/main" id="{7EE769AD-510F-CC73-85E3-81FCF8273F1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14" name="Group 13">
              <a:extLst>
                <a:ext uri="{FF2B5EF4-FFF2-40B4-BE49-F238E27FC236}">
                  <a16:creationId xmlns:a16="http://schemas.microsoft.com/office/drawing/2014/main" id="{555104FB-D55E-F083-ED3A-3A74595D97CA}"/>
                </a:ext>
              </a:extLst>
            </p:cNvPr>
            <p:cNvGrpSpPr/>
            <p:nvPr/>
          </p:nvGrpSpPr>
          <p:grpSpPr>
            <a:xfrm>
              <a:off x="-18288" y="30519749"/>
              <a:ext cx="11030502" cy="28906968"/>
              <a:chOff x="325656" y="-18003"/>
              <a:chExt cx="11030502" cy="28906968"/>
            </a:xfrm>
          </p:grpSpPr>
          <p:grpSp>
            <p:nvGrpSpPr>
              <p:cNvPr id="15" name="Group 14">
                <a:extLst>
                  <a:ext uri="{FF2B5EF4-FFF2-40B4-BE49-F238E27FC236}">
                    <a16:creationId xmlns:a16="http://schemas.microsoft.com/office/drawing/2014/main" id="{CCFFA3DE-F3F1-FD24-D287-8061139AF60A}"/>
                  </a:ext>
                </a:extLst>
              </p:cNvPr>
              <p:cNvGrpSpPr/>
              <p:nvPr/>
            </p:nvGrpSpPr>
            <p:grpSpPr>
              <a:xfrm>
                <a:off x="343662" y="-18003"/>
                <a:ext cx="11012496" cy="13681394"/>
                <a:chOff x="343662" y="-18003"/>
                <a:chExt cx="11012496" cy="13681394"/>
              </a:xfrm>
            </p:grpSpPr>
            <p:grpSp>
              <p:nvGrpSpPr>
                <p:cNvPr id="280" name="Group 279">
                  <a:extLst>
                    <a:ext uri="{FF2B5EF4-FFF2-40B4-BE49-F238E27FC236}">
                      <a16:creationId xmlns:a16="http://schemas.microsoft.com/office/drawing/2014/main" id="{31F25A6F-01F6-479F-69C9-002962472987}"/>
                    </a:ext>
                  </a:extLst>
                </p:cNvPr>
                <p:cNvGrpSpPr/>
                <p:nvPr/>
              </p:nvGrpSpPr>
              <p:grpSpPr>
                <a:xfrm>
                  <a:off x="343662" y="-18003"/>
                  <a:ext cx="11012496" cy="6144683"/>
                  <a:chOff x="343662" y="-18003"/>
                  <a:chExt cx="11012496" cy="6144683"/>
                </a:xfrm>
              </p:grpSpPr>
              <p:grpSp>
                <p:nvGrpSpPr>
                  <p:cNvPr id="314" name="Google Shape;646;p33">
                    <a:extLst>
                      <a:ext uri="{FF2B5EF4-FFF2-40B4-BE49-F238E27FC236}">
                        <a16:creationId xmlns:a16="http://schemas.microsoft.com/office/drawing/2014/main" id="{9548BE25-CAB8-F1C5-B6C2-2F97FA9C363A}"/>
                      </a:ext>
                    </a:extLst>
                  </p:cNvPr>
                  <p:cNvGrpSpPr/>
                  <p:nvPr/>
                </p:nvGrpSpPr>
                <p:grpSpPr>
                  <a:xfrm rot="16200000" flipH="1">
                    <a:off x="-222794" y="548513"/>
                    <a:ext cx="2265951" cy="1132920"/>
                    <a:chOff x="3529938" y="261475"/>
                    <a:chExt cx="1699463" cy="849690"/>
                  </a:xfrm>
                </p:grpSpPr>
                <p:sp>
                  <p:nvSpPr>
                    <p:cNvPr id="338" name="Google Shape;647;p33">
                      <a:extLst>
                        <a:ext uri="{FF2B5EF4-FFF2-40B4-BE49-F238E27FC236}">
                          <a16:creationId xmlns:a16="http://schemas.microsoft.com/office/drawing/2014/main" id="{15AF9170-CF8F-019C-512A-6E1612557D1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9" name="Google Shape;648;p33">
                      <a:extLst>
                        <a:ext uri="{FF2B5EF4-FFF2-40B4-BE49-F238E27FC236}">
                          <a16:creationId xmlns:a16="http://schemas.microsoft.com/office/drawing/2014/main" id="{32471045-4961-31BD-E40A-697B2E64B7DE}"/>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0" name="Google Shape;649;p33">
                      <a:extLst>
                        <a:ext uri="{FF2B5EF4-FFF2-40B4-BE49-F238E27FC236}">
                          <a16:creationId xmlns:a16="http://schemas.microsoft.com/office/drawing/2014/main" id="{ED27FBA5-2E0D-F408-E385-D1D92580725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1" name="Google Shape;650;p33">
                      <a:extLst>
                        <a:ext uri="{FF2B5EF4-FFF2-40B4-BE49-F238E27FC236}">
                          <a16:creationId xmlns:a16="http://schemas.microsoft.com/office/drawing/2014/main" id="{418D77DE-0362-3967-E554-F764CBDEA67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2" name="Google Shape;651;p33">
                      <a:extLst>
                        <a:ext uri="{FF2B5EF4-FFF2-40B4-BE49-F238E27FC236}">
                          <a16:creationId xmlns:a16="http://schemas.microsoft.com/office/drawing/2014/main" id="{7EA46A7C-2425-C205-6EEF-55FFA5D4A0EE}"/>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3" name="Google Shape;652;p33">
                      <a:extLst>
                        <a:ext uri="{FF2B5EF4-FFF2-40B4-BE49-F238E27FC236}">
                          <a16:creationId xmlns:a16="http://schemas.microsoft.com/office/drawing/2014/main" id="{9F919956-5504-F282-2135-9A29523B9CE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4" name="Google Shape;653;p33">
                      <a:extLst>
                        <a:ext uri="{FF2B5EF4-FFF2-40B4-BE49-F238E27FC236}">
                          <a16:creationId xmlns:a16="http://schemas.microsoft.com/office/drawing/2014/main" id="{F9C7CC11-77DD-74C2-51F8-34BF62AEFF0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5" name="Google Shape;654;p33">
                      <a:extLst>
                        <a:ext uri="{FF2B5EF4-FFF2-40B4-BE49-F238E27FC236}">
                          <a16:creationId xmlns:a16="http://schemas.microsoft.com/office/drawing/2014/main" id="{0B31A26E-AE62-D2EF-7895-C42C7285B5CB}"/>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5" name="Google Shape;655;p33">
                    <a:extLst>
                      <a:ext uri="{FF2B5EF4-FFF2-40B4-BE49-F238E27FC236}">
                        <a16:creationId xmlns:a16="http://schemas.microsoft.com/office/drawing/2014/main" id="{3B22BCD0-0D50-AA2E-1EAB-8F42432618A0}"/>
                      </a:ext>
                    </a:extLst>
                  </p:cNvPr>
                  <p:cNvGrpSpPr/>
                  <p:nvPr/>
                </p:nvGrpSpPr>
                <p:grpSpPr>
                  <a:xfrm>
                    <a:off x="10909569" y="1371918"/>
                    <a:ext cx="446589" cy="813467"/>
                    <a:chOff x="376650" y="567400"/>
                    <a:chExt cx="334942" cy="610100"/>
                  </a:xfrm>
                </p:grpSpPr>
                <p:sp>
                  <p:nvSpPr>
                    <p:cNvPr id="332" name="Google Shape;656;p33">
                      <a:extLst>
                        <a:ext uri="{FF2B5EF4-FFF2-40B4-BE49-F238E27FC236}">
                          <a16:creationId xmlns:a16="http://schemas.microsoft.com/office/drawing/2014/main" id="{7095B600-34FF-6E15-F55C-C8A70E57035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3" name="Google Shape;657;p33">
                      <a:extLst>
                        <a:ext uri="{FF2B5EF4-FFF2-40B4-BE49-F238E27FC236}">
                          <a16:creationId xmlns:a16="http://schemas.microsoft.com/office/drawing/2014/main" id="{8FCA23CE-574F-C4A2-939D-8E8CF56EA59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4" name="Google Shape;658;p33">
                      <a:extLst>
                        <a:ext uri="{FF2B5EF4-FFF2-40B4-BE49-F238E27FC236}">
                          <a16:creationId xmlns:a16="http://schemas.microsoft.com/office/drawing/2014/main" id="{E6DD71DB-1AAC-DE01-9266-4EC0F5609C5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5" name="Google Shape;659;p33">
                      <a:extLst>
                        <a:ext uri="{FF2B5EF4-FFF2-40B4-BE49-F238E27FC236}">
                          <a16:creationId xmlns:a16="http://schemas.microsoft.com/office/drawing/2014/main" id="{63A994B9-1E9F-3827-BA26-14AC8C882D5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6" name="Google Shape;660;p33">
                      <a:extLst>
                        <a:ext uri="{FF2B5EF4-FFF2-40B4-BE49-F238E27FC236}">
                          <a16:creationId xmlns:a16="http://schemas.microsoft.com/office/drawing/2014/main" id="{D4AF98E4-C5F4-C405-A380-2F5ECCEE512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7" name="Google Shape;661;p33">
                      <a:extLst>
                        <a:ext uri="{FF2B5EF4-FFF2-40B4-BE49-F238E27FC236}">
                          <a16:creationId xmlns:a16="http://schemas.microsoft.com/office/drawing/2014/main" id="{60F4597E-DBFF-6AAE-629E-5749B47F2F3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6" name="Google Shape;646;p33">
                    <a:extLst>
                      <a:ext uri="{FF2B5EF4-FFF2-40B4-BE49-F238E27FC236}">
                        <a16:creationId xmlns:a16="http://schemas.microsoft.com/office/drawing/2014/main" id="{00C28280-7BEA-258F-8101-0F16B9CE15AA}"/>
                      </a:ext>
                    </a:extLst>
                  </p:cNvPr>
                  <p:cNvGrpSpPr/>
                  <p:nvPr/>
                </p:nvGrpSpPr>
                <p:grpSpPr>
                  <a:xfrm rot="16200000" flipH="1">
                    <a:off x="-222854" y="4427245"/>
                    <a:ext cx="2265951" cy="1132920"/>
                    <a:chOff x="3529938" y="261475"/>
                    <a:chExt cx="1699463" cy="849690"/>
                  </a:xfrm>
                </p:grpSpPr>
                <p:sp>
                  <p:nvSpPr>
                    <p:cNvPr id="324" name="Google Shape;647;p33">
                      <a:extLst>
                        <a:ext uri="{FF2B5EF4-FFF2-40B4-BE49-F238E27FC236}">
                          <a16:creationId xmlns:a16="http://schemas.microsoft.com/office/drawing/2014/main" id="{2B665684-E70F-9CDE-3E68-30DCDE5B359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5" name="Google Shape;648;p33">
                      <a:extLst>
                        <a:ext uri="{FF2B5EF4-FFF2-40B4-BE49-F238E27FC236}">
                          <a16:creationId xmlns:a16="http://schemas.microsoft.com/office/drawing/2014/main" id="{D2C30765-BB82-EF69-AACE-E5525161C75E}"/>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6" name="Google Shape;649;p33">
                      <a:extLst>
                        <a:ext uri="{FF2B5EF4-FFF2-40B4-BE49-F238E27FC236}">
                          <a16:creationId xmlns:a16="http://schemas.microsoft.com/office/drawing/2014/main" id="{E1ACC375-C766-829B-9746-40B4716D358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7" name="Google Shape;650;p33">
                      <a:extLst>
                        <a:ext uri="{FF2B5EF4-FFF2-40B4-BE49-F238E27FC236}">
                          <a16:creationId xmlns:a16="http://schemas.microsoft.com/office/drawing/2014/main" id="{13C8EB5A-7F07-F307-81B5-BBB9A34A948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8" name="Google Shape;651;p33">
                      <a:extLst>
                        <a:ext uri="{FF2B5EF4-FFF2-40B4-BE49-F238E27FC236}">
                          <a16:creationId xmlns:a16="http://schemas.microsoft.com/office/drawing/2014/main" id="{D115AB02-2B3E-CEEE-CDBA-4FD22378C14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9" name="Google Shape;652;p33">
                      <a:extLst>
                        <a:ext uri="{FF2B5EF4-FFF2-40B4-BE49-F238E27FC236}">
                          <a16:creationId xmlns:a16="http://schemas.microsoft.com/office/drawing/2014/main" id="{7B9613E9-6C06-590C-18C7-72FE6ECBBA3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0" name="Google Shape;653;p33">
                      <a:extLst>
                        <a:ext uri="{FF2B5EF4-FFF2-40B4-BE49-F238E27FC236}">
                          <a16:creationId xmlns:a16="http://schemas.microsoft.com/office/drawing/2014/main" id="{9FCA76EC-C02A-6C06-DEA1-010C7287F7A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1" name="Google Shape;654;p33">
                      <a:extLst>
                        <a:ext uri="{FF2B5EF4-FFF2-40B4-BE49-F238E27FC236}">
                          <a16:creationId xmlns:a16="http://schemas.microsoft.com/office/drawing/2014/main" id="{6276E510-1669-76C2-BD57-2AA021269C2B}"/>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7" name="Google Shape;655;p33">
                    <a:extLst>
                      <a:ext uri="{FF2B5EF4-FFF2-40B4-BE49-F238E27FC236}">
                        <a16:creationId xmlns:a16="http://schemas.microsoft.com/office/drawing/2014/main" id="{6600B73B-15F6-6029-F6A7-8B284C6B5A0C}"/>
                      </a:ext>
                    </a:extLst>
                  </p:cNvPr>
                  <p:cNvGrpSpPr/>
                  <p:nvPr/>
                </p:nvGrpSpPr>
                <p:grpSpPr>
                  <a:xfrm>
                    <a:off x="10835169" y="5276963"/>
                    <a:ext cx="446589" cy="813467"/>
                    <a:chOff x="376650" y="567400"/>
                    <a:chExt cx="334942" cy="610100"/>
                  </a:xfrm>
                </p:grpSpPr>
                <p:sp>
                  <p:nvSpPr>
                    <p:cNvPr id="318" name="Google Shape;656;p33">
                      <a:extLst>
                        <a:ext uri="{FF2B5EF4-FFF2-40B4-BE49-F238E27FC236}">
                          <a16:creationId xmlns:a16="http://schemas.microsoft.com/office/drawing/2014/main" id="{03D5BC57-11E4-411E-F35F-CE7A20AE259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9" name="Google Shape;657;p33">
                      <a:extLst>
                        <a:ext uri="{FF2B5EF4-FFF2-40B4-BE49-F238E27FC236}">
                          <a16:creationId xmlns:a16="http://schemas.microsoft.com/office/drawing/2014/main" id="{88289ACC-CDD8-18AD-A47C-673B9256AED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0" name="Google Shape;658;p33">
                      <a:extLst>
                        <a:ext uri="{FF2B5EF4-FFF2-40B4-BE49-F238E27FC236}">
                          <a16:creationId xmlns:a16="http://schemas.microsoft.com/office/drawing/2014/main" id="{6E292A03-385F-CF09-0F34-C3781C5DC3A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1" name="Google Shape;659;p33">
                      <a:extLst>
                        <a:ext uri="{FF2B5EF4-FFF2-40B4-BE49-F238E27FC236}">
                          <a16:creationId xmlns:a16="http://schemas.microsoft.com/office/drawing/2014/main" id="{675972E1-B28A-1224-4C12-416B38C032A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2" name="Google Shape;660;p33">
                      <a:extLst>
                        <a:ext uri="{FF2B5EF4-FFF2-40B4-BE49-F238E27FC236}">
                          <a16:creationId xmlns:a16="http://schemas.microsoft.com/office/drawing/2014/main" id="{D77AE6E2-0673-7AE8-4CB5-BBF250E0EF3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3" name="Google Shape;661;p33">
                      <a:extLst>
                        <a:ext uri="{FF2B5EF4-FFF2-40B4-BE49-F238E27FC236}">
                          <a16:creationId xmlns:a16="http://schemas.microsoft.com/office/drawing/2014/main" id="{6A704FCF-E344-7474-6025-ACCF2378350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81" name="Group 280">
                  <a:extLst>
                    <a:ext uri="{FF2B5EF4-FFF2-40B4-BE49-F238E27FC236}">
                      <a16:creationId xmlns:a16="http://schemas.microsoft.com/office/drawing/2014/main" id="{802FBB9B-30DB-1804-1D9F-F9141A80BB9C}"/>
                    </a:ext>
                  </a:extLst>
                </p:cNvPr>
                <p:cNvGrpSpPr/>
                <p:nvPr/>
              </p:nvGrpSpPr>
              <p:grpSpPr>
                <a:xfrm>
                  <a:off x="343662" y="7518708"/>
                  <a:ext cx="11012496" cy="6144683"/>
                  <a:chOff x="343662" y="-18003"/>
                  <a:chExt cx="11012496" cy="6144683"/>
                </a:xfrm>
              </p:grpSpPr>
              <p:grpSp>
                <p:nvGrpSpPr>
                  <p:cNvPr id="282" name="Google Shape;646;p33">
                    <a:extLst>
                      <a:ext uri="{FF2B5EF4-FFF2-40B4-BE49-F238E27FC236}">
                        <a16:creationId xmlns:a16="http://schemas.microsoft.com/office/drawing/2014/main" id="{0A904830-7D34-2E6A-4B6E-B1ADAB036165}"/>
                      </a:ext>
                    </a:extLst>
                  </p:cNvPr>
                  <p:cNvGrpSpPr/>
                  <p:nvPr/>
                </p:nvGrpSpPr>
                <p:grpSpPr>
                  <a:xfrm rot="16200000" flipH="1">
                    <a:off x="-222794" y="548513"/>
                    <a:ext cx="2265951" cy="1132920"/>
                    <a:chOff x="3529938" y="261475"/>
                    <a:chExt cx="1699463" cy="849690"/>
                  </a:xfrm>
                </p:grpSpPr>
                <p:sp>
                  <p:nvSpPr>
                    <p:cNvPr id="306" name="Google Shape;647;p33">
                      <a:extLst>
                        <a:ext uri="{FF2B5EF4-FFF2-40B4-BE49-F238E27FC236}">
                          <a16:creationId xmlns:a16="http://schemas.microsoft.com/office/drawing/2014/main" id="{DFB71B06-7BC1-A0A4-B659-35DF5B9862F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7" name="Google Shape;648;p33">
                      <a:extLst>
                        <a:ext uri="{FF2B5EF4-FFF2-40B4-BE49-F238E27FC236}">
                          <a16:creationId xmlns:a16="http://schemas.microsoft.com/office/drawing/2014/main" id="{FEEE580D-78F1-612B-26E2-AC0012AD8D2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8" name="Google Shape;649;p33">
                      <a:extLst>
                        <a:ext uri="{FF2B5EF4-FFF2-40B4-BE49-F238E27FC236}">
                          <a16:creationId xmlns:a16="http://schemas.microsoft.com/office/drawing/2014/main" id="{6AFECBDB-91D2-6374-B435-EEC7D1F3756B}"/>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9" name="Google Shape;650;p33">
                      <a:extLst>
                        <a:ext uri="{FF2B5EF4-FFF2-40B4-BE49-F238E27FC236}">
                          <a16:creationId xmlns:a16="http://schemas.microsoft.com/office/drawing/2014/main" id="{C3C5D25A-9F78-2E16-0BA5-ADA64D377E1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0" name="Google Shape;651;p33">
                      <a:extLst>
                        <a:ext uri="{FF2B5EF4-FFF2-40B4-BE49-F238E27FC236}">
                          <a16:creationId xmlns:a16="http://schemas.microsoft.com/office/drawing/2014/main" id="{102FD988-FD44-5FDA-A65C-AFBC33DE14B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1" name="Google Shape;652;p33">
                      <a:extLst>
                        <a:ext uri="{FF2B5EF4-FFF2-40B4-BE49-F238E27FC236}">
                          <a16:creationId xmlns:a16="http://schemas.microsoft.com/office/drawing/2014/main" id="{8ED98CF9-7817-50CF-4238-644C09F82AB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2" name="Google Shape;653;p33">
                      <a:extLst>
                        <a:ext uri="{FF2B5EF4-FFF2-40B4-BE49-F238E27FC236}">
                          <a16:creationId xmlns:a16="http://schemas.microsoft.com/office/drawing/2014/main" id="{EDD3E1EC-DC25-015B-B002-C9BEA46568C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3" name="Google Shape;654;p33">
                      <a:extLst>
                        <a:ext uri="{FF2B5EF4-FFF2-40B4-BE49-F238E27FC236}">
                          <a16:creationId xmlns:a16="http://schemas.microsoft.com/office/drawing/2014/main" id="{93E844CE-02C6-4AD9-D5F2-85BEA35D50B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3" name="Google Shape;655;p33">
                    <a:extLst>
                      <a:ext uri="{FF2B5EF4-FFF2-40B4-BE49-F238E27FC236}">
                        <a16:creationId xmlns:a16="http://schemas.microsoft.com/office/drawing/2014/main" id="{EB50FFE9-A5E4-FD7B-A650-A195BC270B5B}"/>
                      </a:ext>
                    </a:extLst>
                  </p:cNvPr>
                  <p:cNvGrpSpPr/>
                  <p:nvPr/>
                </p:nvGrpSpPr>
                <p:grpSpPr>
                  <a:xfrm>
                    <a:off x="10909569" y="1371918"/>
                    <a:ext cx="446589" cy="813467"/>
                    <a:chOff x="376650" y="567400"/>
                    <a:chExt cx="334942" cy="610100"/>
                  </a:xfrm>
                </p:grpSpPr>
                <p:sp>
                  <p:nvSpPr>
                    <p:cNvPr id="300" name="Google Shape;656;p33">
                      <a:extLst>
                        <a:ext uri="{FF2B5EF4-FFF2-40B4-BE49-F238E27FC236}">
                          <a16:creationId xmlns:a16="http://schemas.microsoft.com/office/drawing/2014/main" id="{6DBD127E-7C5A-7191-9CD6-9D9BC35F611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1" name="Google Shape;657;p33">
                      <a:extLst>
                        <a:ext uri="{FF2B5EF4-FFF2-40B4-BE49-F238E27FC236}">
                          <a16:creationId xmlns:a16="http://schemas.microsoft.com/office/drawing/2014/main" id="{B9D54086-316A-786B-0103-69F4387A126E}"/>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2" name="Google Shape;658;p33">
                      <a:extLst>
                        <a:ext uri="{FF2B5EF4-FFF2-40B4-BE49-F238E27FC236}">
                          <a16:creationId xmlns:a16="http://schemas.microsoft.com/office/drawing/2014/main" id="{845C6508-26AD-07C8-AF86-F1DE8393FDA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3" name="Google Shape;659;p33">
                      <a:extLst>
                        <a:ext uri="{FF2B5EF4-FFF2-40B4-BE49-F238E27FC236}">
                          <a16:creationId xmlns:a16="http://schemas.microsoft.com/office/drawing/2014/main" id="{FAE5D730-228F-64A1-4F62-E0493C380A8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4" name="Google Shape;660;p33">
                      <a:extLst>
                        <a:ext uri="{FF2B5EF4-FFF2-40B4-BE49-F238E27FC236}">
                          <a16:creationId xmlns:a16="http://schemas.microsoft.com/office/drawing/2014/main" id="{1754BA91-20C3-5B12-BB3E-6C7C36640B3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5" name="Google Shape;661;p33">
                      <a:extLst>
                        <a:ext uri="{FF2B5EF4-FFF2-40B4-BE49-F238E27FC236}">
                          <a16:creationId xmlns:a16="http://schemas.microsoft.com/office/drawing/2014/main" id="{5665D4B8-D5CD-F97B-1929-DA85FBB2F74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4" name="Google Shape;646;p33">
                    <a:extLst>
                      <a:ext uri="{FF2B5EF4-FFF2-40B4-BE49-F238E27FC236}">
                        <a16:creationId xmlns:a16="http://schemas.microsoft.com/office/drawing/2014/main" id="{434971E2-ED2C-63BF-E477-8F08C41E87AB}"/>
                      </a:ext>
                    </a:extLst>
                  </p:cNvPr>
                  <p:cNvGrpSpPr/>
                  <p:nvPr/>
                </p:nvGrpSpPr>
                <p:grpSpPr>
                  <a:xfrm rot="16200000" flipH="1">
                    <a:off x="-222854" y="4427245"/>
                    <a:ext cx="2265951" cy="1132920"/>
                    <a:chOff x="3529938" y="261475"/>
                    <a:chExt cx="1699463" cy="849690"/>
                  </a:xfrm>
                </p:grpSpPr>
                <p:sp>
                  <p:nvSpPr>
                    <p:cNvPr id="292" name="Google Shape;647;p33">
                      <a:extLst>
                        <a:ext uri="{FF2B5EF4-FFF2-40B4-BE49-F238E27FC236}">
                          <a16:creationId xmlns:a16="http://schemas.microsoft.com/office/drawing/2014/main" id="{01437CD3-3AA6-A680-7086-B5010A703BA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3" name="Google Shape;648;p33">
                      <a:extLst>
                        <a:ext uri="{FF2B5EF4-FFF2-40B4-BE49-F238E27FC236}">
                          <a16:creationId xmlns:a16="http://schemas.microsoft.com/office/drawing/2014/main" id="{4BB7AB72-0A08-B046-FCDC-D6DF593C98D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4" name="Google Shape;649;p33">
                      <a:extLst>
                        <a:ext uri="{FF2B5EF4-FFF2-40B4-BE49-F238E27FC236}">
                          <a16:creationId xmlns:a16="http://schemas.microsoft.com/office/drawing/2014/main" id="{F107E4DC-2BE4-334B-4F3D-C05A49164F0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5" name="Google Shape;650;p33">
                      <a:extLst>
                        <a:ext uri="{FF2B5EF4-FFF2-40B4-BE49-F238E27FC236}">
                          <a16:creationId xmlns:a16="http://schemas.microsoft.com/office/drawing/2014/main" id="{FE57D749-D772-6E42-BC0E-7012964DC0A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6" name="Google Shape;651;p33">
                      <a:extLst>
                        <a:ext uri="{FF2B5EF4-FFF2-40B4-BE49-F238E27FC236}">
                          <a16:creationId xmlns:a16="http://schemas.microsoft.com/office/drawing/2014/main" id="{F8E89D97-FB21-17DC-3747-121A971D585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7" name="Google Shape;652;p33">
                      <a:extLst>
                        <a:ext uri="{FF2B5EF4-FFF2-40B4-BE49-F238E27FC236}">
                          <a16:creationId xmlns:a16="http://schemas.microsoft.com/office/drawing/2014/main" id="{D1D3FEDB-A20E-E762-4456-C93C2CC2CF1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8" name="Google Shape;653;p33">
                      <a:extLst>
                        <a:ext uri="{FF2B5EF4-FFF2-40B4-BE49-F238E27FC236}">
                          <a16:creationId xmlns:a16="http://schemas.microsoft.com/office/drawing/2014/main" id="{F9473832-F011-B11E-8C4A-A8133A0906B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9" name="Google Shape;654;p33">
                      <a:extLst>
                        <a:ext uri="{FF2B5EF4-FFF2-40B4-BE49-F238E27FC236}">
                          <a16:creationId xmlns:a16="http://schemas.microsoft.com/office/drawing/2014/main" id="{183C44E0-2858-183D-56AC-2E362AF21CB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5" name="Google Shape;655;p33">
                    <a:extLst>
                      <a:ext uri="{FF2B5EF4-FFF2-40B4-BE49-F238E27FC236}">
                        <a16:creationId xmlns:a16="http://schemas.microsoft.com/office/drawing/2014/main" id="{B260A257-675C-A0E8-48FA-E34C952F8DC4}"/>
                      </a:ext>
                    </a:extLst>
                  </p:cNvPr>
                  <p:cNvGrpSpPr/>
                  <p:nvPr/>
                </p:nvGrpSpPr>
                <p:grpSpPr>
                  <a:xfrm>
                    <a:off x="10835169" y="5276963"/>
                    <a:ext cx="446589" cy="813467"/>
                    <a:chOff x="376650" y="567400"/>
                    <a:chExt cx="334942" cy="610100"/>
                  </a:xfrm>
                </p:grpSpPr>
                <p:sp>
                  <p:nvSpPr>
                    <p:cNvPr id="286" name="Google Shape;656;p33">
                      <a:extLst>
                        <a:ext uri="{FF2B5EF4-FFF2-40B4-BE49-F238E27FC236}">
                          <a16:creationId xmlns:a16="http://schemas.microsoft.com/office/drawing/2014/main" id="{78A9366D-9FAF-06F8-D0F7-E3AB871ECE95}"/>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7" name="Google Shape;657;p33">
                      <a:extLst>
                        <a:ext uri="{FF2B5EF4-FFF2-40B4-BE49-F238E27FC236}">
                          <a16:creationId xmlns:a16="http://schemas.microsoft.com/office/drawing/2014/main" id="{BA1AD2F9-084C-DB70-281E-ECF0013DB58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8" name="Google Shape;658;p33">
                      <a:extLst>
                        <a:ext uri="{FF2B5EF4-FFF2-40B4-BE49-F238E27FC236}">
                          <a16:creationId xmlns:a16="http://schemas.microsoft.com/office/drawing/2014/main" id="{73E07F65-26EF-56D7-510B-6E5140B60AA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9" name="Google Shape;659;p33">
                      <a:extLst>
                        <a:ext uri="{FF2B5EF4-FFF2-40B4-BE49-F238E27FC236}">
                          <a16:creationId xmlns:a16="http://schemas.microsoft.com/office/drawing/2014/main" id="{D2F51817-624A-E66D-7FC9-6D0488C1683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0" name="Google Shape;660;p33">
                      <a:extLst>
                        <a:ext uri="{FF2B5EF4-FFF2-40B4-BE49-F238E27FC236}">
                          <a16:creationId xmlns:a16="http://schemas.microsoft.com/office/drawing/2014/main" id="{8FDCAB37-FFD2-5FF8-0D45-CED1DD3B103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1" name="Google Shape;661;p33">
                      <a:extLst>
                        <a:ext uri="{FF2B5EF4-FFF2-40B4-BE49-F238E27FC236}">
                          <a16:creationId xmlns:a16="http://schemas.microsoft.com/office/drawing/2014/main" id="{21C5EF2F-ECE8-E6FE-6A3B-09C74E0E78F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16" name="Group 15">
                <a:extLst>
                  <a:ext uri="{FF2B5EF4-FFF2-40B4-BE49-F238E27FC236}">
                    <a16:creationId xmlns:a16="http://schemas.microsoft.com/office/drawing/2014/main" id="{FE3E1073-B1F7-61C9-4730-8466CD1423CB}"/>
                  </a:ext>
                </a:extLst>
              </p:cNvPr>
              <p:cNvGrpSpPr/>
              <p:nvPr/>
            </p:nvGrpSpPr>
            <p:grpSpPr>
              <a:xfrm>
                <a:off x="325656" y="15207571"/>
                <a:ext cx="11012496" cy="13681394"/>
                <a:chOff x="343662" y="-18003"/>
                <a:chExt cx="11012496" cy="13681394"/>
              </a:xfrm>
            </p:grpSpPr>
            <p:grpSp>
              <p:nvGrpSpPr>
                <p:cNvPr id="17" name="Group 16">
                  <a:extLst>
                    <a:ext uri="{FF2B5EF4-FFF2-40B4-BE49-F238E27FC236}">
                      <a16:creationId xmlns:a16="http://schemas.microsoft.com/office/drawing/2014/main" id="{535FF513-0E85-AD18-5B63-E485337946B0}"/>
                    </a:ext>
                  </a:extLst>
                </p:cNvPr>
                <p:cNvGrpSpPr/>
                <p:nvPr/>
              </p:nvGrpSpPr>
              <p:grpSpPr>
                <a:xfrm>
                  <a:off x="343662" y="-18003"/>
                  <a:ext cx="11012496" cy="6144683"/>
                  <a:chOff x="343662" y="-18003"/>
                  <a:chExt cx="11012496" cy="6144683"/>
                </a:xfrm>
              </p:grpSpPr>
              <p:grpSp>
                <p:nvGrpSpPr>
                  <p:cNvPr id="51" name="Google Shape;646;p33">
                    <a:extLst>
                      <a:ext uri="{FF2B5EF4-FFF2-40B4-BE49-F238E27FC236}">
                        <a16:creationId xmlns:a16="http://schemas.microsoft.com/office/drawing/2014/main" id="{20879E97-AE94-5BF6-1F09-D3DBCC59579F}"/>
                      </a:ext>
                    </a:extLst>
                  </p:cNvPr>
                  <p:cNvGrpSpPr/>
                  <p:nvPr/>
                </p:nvGrpSpPr>
                <p:grpSpPr>
                  <a:xfrm rot="16200000" flipH="1">
                    <a:off x="-222794" y="548513"/>
                    <a:ext cx="2265951" cy="1132920"/>
                    <a:chOff x="3529938" y="261475"/>
                    <a:chExt cx="1699463" cy="849690"/>
                  </a:xfrm>
                </p:grpSpPr>
                <p:sp>
                  <p:nvSpPr>
                    <p:cNvPr id="139" name="Google Shape;647;p33">
                      <a:extLst>
                        <a:ext uri="{FF2B5EF4-FFF2-40B4-BE49-F238E27FC236}">
                          <a16:creationId xmlns:a16="http://schemas.microsoft.com/office/drawing/2014/main" id="{B9BF08F1-1CAE-6FCB-F407-7E5EB3F8053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0" name="Google Shape;648;p33">
                      <a:extLst>
                        <a:ext uri="{FF2B5EF4-FFF2-40B4-BE49-F238E27FC236}">
                          <a16:creationId xmlns:a16="http://schemas.microsoft.com/office/drawing/2014/main" id="{225B4496-DD7B-3D33-61CB-A84065AA204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1" name="Google Shape;649;p33">
                      <a:extLst>
                        <a:ext uri="{FF2B5EF4-FFF2-40B4-BE49-F238E27FC236}">
                          <a16:creationId xmlns:a16="http://schemas.microsoft.com/office/drawing/2014/main" id="{404C70D1-537F-7866-D2CC-7148FDE40ED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2" name="Google Shape;650;p33">
                      <a:extLst>
                        <a:ext uri="{FF2B5EF4-FFF2-40B4-BE49-F238E27FC236}">
                          <a16:creationId xmlns:a16="http://schemas.microsoft.com/office/drawing/2014/main" id="{ADC95A8A-9076-2694-8066-37544B934C3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6" name="Google Shape;651;p33">
                      <a:extLst>
                        <a:ext uri="{FF2B5EF4-FFF2-40B4-BE49-F238E27FC236}">
                          <a16:creationId xmlns:a16="http://schemas.microsoft.com/office/drawing/2014/main" id="{6D108589-3DF5-58A0-54AE-1A6CCF8CC8A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7" name="Google Shape;652;p33">
                      <a:extLst>
                        <a:ext uri="{FF2B5EF4-FFF2-40B4-BE49-F238E27FC236}">
                          <a16:creationId xmlns:a16="http://schemas.microsoft.com/office/drawing/2014/main" id="{0B59CC0D-267E-4DB2-1EE3-6A7CE626298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8" name="Google Shape;653;p33">
                      <a:extLst>
                        <a:ext uri="{FF2B5EF4-FFF2-40B4-BE49-F238E27FC236}">
                          <a16:creationId xmlns:a16="http://schemas.microsoft.com/office/drawing/2014/main" id="{A1B76D90-D126-7D11-0552-83345F43BA9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9" name="Google Shape;654;p33">
                      <a:extLst>
                        <a:ext uri="{FF2B5EF4-FFF2-40B4-BE49-F238E27FC236}">
                          <a16:creationId xmlns:a16="http://schemas.microsoft.com/office/drawing/2014/main" id="{63DAF046-F842-9D07-AB62-FBA2D65A869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2" name="Google Shape;655;p33">
                    <a:extLst>
                      <a:ext uri="{FF2B5EF4-FFF2-40B4-BE49-F238E27FC236}">
                        <a16:creationId xmlns:a16="http://schemas.microsoft.com/office/drawing/2014/main" id="{5D4D9CA4-578A-F1C1-BD7A-01152F11459A}"/>
                      </a:ext>
                    </a:extLst>
                  </p:cNvPr>
                  <p:cNvGrpSpPr/>
                  <p:nvPr/>
                </p:nvGrpSpPr>
                <p:grpSpPr>
                  <a:xfrm>
                    <a:off x="10909569" y="1371918"/>
                    <a:ext cx="446589" cy="813467"/>
                    <a:chOff x="376650" y="567400"/>
                    <a:chExt cx="334942" cy="610100"/>
                  </a:xfrm>
                </p:grpSpPr>
                <p:sp>
                  <p:nvSpPr>
                    <p:cNvPr id="133" name="Google Shape;656;p33">
                      <a:extLst>
                        <a:ext uri="{FF2B5EF4-FFF2-40B4-BE49-F238E27FC236}">
                          <a16:creationId xmlns:a16="http://schemas.microsoft.com/office/drawing/2014/main" id="{7537134B-DC4F-5FC4-8D7D-DD1358D15C3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4" name="Google Shape;657;p33">
                      <a:extLst>
                        <a:ext uri="{FF2B5EF4-FFF2-40B4-BE49-F238E27FC236}">
                          <a16:creationId xmlns:a16="http://schemas.microsoft.com/office/drawing/2014/main" id="{BB3C7D3E-198D-6C79-5E1D-A41532A4BF1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5" name="Google Shape;658;p33">
                      <a:extLst>
                        <a:ext uri="{FF2B5EF4-FFF2-40B4-BE49-F238E27FC236}">
                          <a16:creationId xmlns:a16="http://schemas.microsoft.com/office/drawing/2014/main" id="{58B9F81D-C675-6DAA-4951-2070C6B64CE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6" name="Google Shape;659;p33">
                      <a:extLst>
                        <a:ext uri="{FF2B5EF4-FFF2-40B4-BE49-F238E27FC236}">
                          <a16:creationId xmlns:a16="http://schemas.microsoft.com/office/drawing/2014/main" id="{1885EA96-BF94-BF01-8F5B-7AD8911A494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7" name="Google Shape;660;p33">
                      <a:extLst>
                        <a:ext uri="{FF2B5EF4-FFF2-40B4-BE49-F238E27FC236}">
                          <a16:creationId xmlns:a16="http://schemas.microsoft.com/office/drawing/2014/main" id="{CFE7D25A-E676-516A-1320-D8D49EF5EBB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8" name="Google Shape;661;p33">
                      <a:extLst>
                        <a:ext uri="{FF2B5EF4-FFF2-40B4-BE49-F238E27FC236}">
                          <a16:creationId xmlns:a16="http://schemas.microsoft.com/office/drawing/2014/main" id="{589C5578-D880-FF43-CD18-A28A0676FDB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3" name="Google Shape;646;p33">
                    <a:extLst>
                      <a:ext uri="{FF2B5EF4-FFF2-40B4-BE49-F238E27FC236}">
                        <a16:creationId xmlns:a16="http://schemas.microsoft.com/office/drawing/2014/main" id="{7D0C1CDA-B9CC-E2EE-F7D7-E7805B0A0627}"/>
                      </a:ext>
                    </a:extLst>
                  </p:cNvPr>
                  <p:cNvGrpSpPr/>
                  <p:nvPr/>
                </p:nvGrpSpPr>
                <p:grpSpPr>
                  <a:xfrm rot="16200000" flipH="1">
                    <a:off x="-222854" y="4427245"/>
                    <a:ext cx="2265951" cy="1132920"/>
                    <a:chOff x="3529938" y="261475"/>
                    <a:chExt cx="1699463" cy="849690"/>
                  </a:xfrm>
                </p:grpSpPr>
                <p:sp>
                  <p:nvSpPr>
                    <p:cNvPr id="61" name="Google Shape;647;p33">
                      <a:extLst>
                        <a:ext uri="{FF2B5EF4-FFF2-40B4-BE49-F238E27FC236}">
                          <a16:creationId xmlns:a16="http://schemas.microsoft.com/office/drawing/2014/main" id="{0148C2BF-054B-5A81-5C3F-E995C79D7A7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 name="Google Shape;648;p33">
                      <a:extLst>
                        <a:ext uri="{FF2B5EF4-FFF2-40B4-BE49-F238E27FC236}">
                          <a16:creationId xmlns:a16="http://schemas.microsoft.com/office/drawing/2014/main" id="{844E277F-2F6C-6D32-3801-5B0C54F4164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 name="Google Shape;649;p33">
                      <a:extLst>
                        <a:ext uri="{FF2B5EF4-FFF2-40B4-BE49-F238E27FC236}">
                          <a16:creationId xmlns:a16="http://schemas.microsoft.com/office/drawing/2014/main" id="{B4DE3F4F-D846-2E7F-1646-D0D1310C956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8" name="Google Shape;650;p33">
                      <a:extLst>
                        <a:ext uri="{FF2B5EF4-FFF2-40B4-BE49-F238E27FC236}">
                          <a16:creationId xmlns:a16="http://schemas.microsoft.com/office/drawing/2014/main" id="{17F71A12-8D88-6C6B-0D3E-72A99F5F11A1}"/>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9" name="Google Shape;651;p33">
                      <a:extLst>
                        <a:ext uri="{FF2B5EF4-FFF2-40B4-BE49-F238E27FC236}">
                          <a16:creationId xmlns:a16="http://schemas.microsoft.com/office/drawing/2014/main" id="{39A2B452-67D2-4B26-7ECD-39AAE1FF9EA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0" name="Google Shape;652;p33">
                      <a:extLst>
                        <a:ext uri="{FF2B5EF4-FFF2-40B4-BE49-F238E27FC236}">
                          <a16:creationId xmlns:a16="http://schemas.microsoft.com/office/drawing/2014/main" id="{70318E92-8828-6214-3D2F-133C6772C6FB}"/>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1" name="Google Shape;653;p33">
                      <a:extLst>
                        <a:ext uri="{FF2B5EF4-FFF2-40B4-BE49-F238E27FC236}">
                          <a16:creationId xmlns:a16="http://schemas.microsoft.com/office/drawing/2014/main" id="{B72EF3A0-F8EB-5E9C-F949-57516F2BAF2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2" name="Google Shape;654;p33">
                      <a:extLst>
                        <a:ext uri="{FF2B5EF4-FFF2-40B4-BE49-F238E27FC236}">
                          <a16:creationId xmlns:a16="http://schemas.microsoft.com/office/drawing/2014/main" id="{D0761C3D-9C26-E540-6907-185E159F53C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4" name="Google Shape;655;p33">
                    <a:extLst>
                      <a:ext uri="{FF2B5EF4-FFF2-40B4-BE49-F238E27FC236}">
                        <a16:creationId xmlns:a16="http://schemas.microsoft.com/office/drawing/2014/main" id="{A922237F-62AA-6DCD-0FF8-64CB11A25F37}"/>
                      </a:ext>
                    </a:extLst>
                  </p:cNvPr>
                  <p:cNvGrpSpPr/>
                  <p:nvPr/>
                </p:nvGrpSpPr>
                <p:grpSpPr>
                  <a:xfrm>
                    <a:off x="10835169" y="5276963"/>
                    <a:ext cx="446589" cy="813467"/>
                    <a:chOff x="376650" y="567400"/>
                    <a:chExt cx="334942" cy="610100"/>
                  </a:xfrm>
                </p:grpSpPr>
                <p:sp>
                  <p:nvSpPr>
                    <p:cNvPr id="55" name="Google Shape;656;p33">
                      <a:extLst>
                        <a:ext uri="{FF2B5EF4-FFF2-40B4-BE49-F238E27FC236}">
                          <a16:creationId xmlns:a16="http://schemas.microsoft.com/office/drawing/2014/main" id="{3CD34B9A-7D09-CA0D-1788-E9AA5F80A3B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 name="Google Shape;657;p33">
                      <a:extLst>
                        <a:ext uri="{FF2B5EF4-FFF2-40B4-BE49-F238E27FC236}">
                          <a16:creationId xmlns:a16="http://schemas.microsoft.com/office/drawing/2014/main" id="{93C617C1-5E70-7B23-0D42-C4E899BB5C9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 name="Google Shape;658;p33">
                      <a:extLst>
                        <a:ext uri="{FF2B5EF4-FFF2-40B4-BE49-F238E27FC236}">
                          <a16:creationId xmlns:a16="http://schemas.microsoft.com/office/drawing/2014/main" id="{3849D05E-C6D9-D8ED-F8C3-E28C6351DDAA}"/>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 name="Google Shape;659;p33">
                      <a:extLst>
                        <a:ext uri="{FF2B5EF4-FFF2-40B4-BE49-F238E27FC236}">
                          <a16:creationId xmlns:a16="http://schemas.microsoft.com/office/drawing/2014/main" id="{A23C9368-51F5-6692-700F-AE9EDF67B74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 name="Google Shape;660;p33">
                      <a:extLst>
                        <a:ext uri="{FF2B5EF4-FFF2-40B4-BE49-F238E27FC236}">
                          <a16:creationId xmlns:a16="http://schemas.microsoft.com/office/drawing/2014/main" id="{8A2026C7-4127-CC25-0DB9-AC75A413F62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 name="Google Shape;661;p33">
                      <a:extLst>
                        <a:ext uri="{FF2B5EF4-FFF2-40B4-BE49-F238E27FC236}">
                          <a16:creationId xmlns:a16="http://schemas.microsoft.com/office/drawing/2014/main" id="{4D532C63-4446-B124-553B-B5A141E74D5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8" name="Group 17">
                  <a:extLst>
                    <a:ext uri="{FF2B5EF4-FFF2-40B4-BE49-F238E27FC236}">
                      <a16:creationId xmlns:a16="http://schemas.microsoft.com/office/drawing/2014/main" id="{97A01701-6A8F-7DD3-B7D5-6ACE159BE403}"/>
                    </a:ext>
                  </a:extLst>
                </p:cNvPr>
                <p:cNvGrpSpPr/>
                <p:nvPr/>
              </p:nvGrpSpPr>
              <p:grpSpPr>
                <a:xfrm>
                  <a:off x="343662" y="7518708"/>
                  <a:ext cx="11012496" cy="6144683"/>
                  <a:chOff x="343662" y="-18003"/>
                  <a:chExt cx="11012496" cy="6144683"/>
                </a:xfrm>
              </p:grpSpPr>
              <p:grpSp>
                <p:nvGrpSpPr>
                  <p:cNvPr id="19" name="Google Shape;646;p33">
                    <a:extLst>
                      <a:ext uri="{FF2B5EF4-FFF2-40B4-BE49-F238E27FC236}">
                        <a16:creationId xmlns:a16="http://schemas.microsoft.com/office/drawing/2014/main" id="{4A7157BF-27BA-480D-BAB0-52EB54090C89}"/>
                      </a:ext>
                    </a:extLst>
                  </p:cNvPr>
                  <p:cNvGrpSpPr/>
                  <p:nvPr/>
                </p:nvGrpSpPr>
                <p:grpSpPr>
                  <a:xfrm rot="16200000" flipH="1">
                    <a:off x="-222794" y="548513"/>
                    <a:ext cx="2265951" cy="1132920"/>
                    <a:chOff x="3529938" y="261475"/>
                    <a:chExt cx="1699463" cy="849690"/>
                  </a:xfrm>
                </p:grpSpPr>
                <p:sp>
                  <p:nvSpPr>
                    <p:cNvPr id="43" name="Google Shape;647;p33">
                      <a:extLst>
                        <a:ext uri="{FF2B5EF4-FFF2-40B4-BE49-F238E27FC236}">
                          <a16:creationId xmlns:a16="http://schemas.microsoft.com/office/drawing/2014/main" id="{893BE4F3-0E74-D6DE-2ED8-608C7550A53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 name="Google Shape;648;p33">
                      <a:extLst>
                        <a:ext uri="{FF2B5EF4-FFF2-40B4-BE49-F238E27FC236}">
                          <a16:creationId xmlns:a16="http://schemas.microsoft.com/office/drawing/2014/main" id="{FAE5EC5E-88BD-CB6F-630F-E83AB9FB103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 name="Google Shape;649;p33">
                      <a:extLst>
                        <a:ext uri="{FF2B5EF4-FFF2-40B4-BE49-F238E27FC236}">
                          <a16:creationId xmlns:a16="http://schemas.microsoft.com/office/drawing/2014/main" id="{0216D4CF-B610-5030-1515-A5C841FFB5F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 name="Google Shape;650;p33">
                      <a:extLst>
                        <a:ext uri="{FF2B5EF4-FFF2-40B4-BE49-F238E27FC236}">
                          <a16:creationId xmlns:a16="http://schemas.microsoft.com/office/drawing/2014/main" id="{535E4F59-6125-A757-9F1D-ECB5A92CBD5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 name="Google Shape;651;p33">
                      <a:extLst>
                        <a:ext uri="{FF2B5EF4-FFF2-40B4-BE49-F238E27FC236}">
                          <a16:creationId xmlns:a16="http://schemas.microsoft.com/office/drawing/2014/main" id="{49DE617C-A1E7-931B-C052-AEFBFE498F4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 name="Google Shape;652;p33">
                      <a:extLst>
                        <a:ext uri="{FF2B5EF4-FFF2-40B4-BE49-F238E27FC236}">
                          <a16:creationId xmlns:a16="http://schemas.microsoft.com/office/drawing/2014/main" id="{66AD2441-39C4-1551-C911-F3902B2E880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 name="Google Shape;653;p33">
                      <a:extLst>
                        <a:ext uri="{FF2B5EF4-FFF2-40B4-BE49-F238E27FC236}">
                          <a16:creationId xmlns:a16="http://schemas.microsoft.com/office/drawing/2014/main" id="{92671A99-70FE-EB56-FCB3-40AA13E6E88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 name="Google Shape;654;p33">
                      <a:extLst>
                        <a:ext uri="{FF2B5EF4-FFF2-40B4-BE49-F238E27FC236}">
                          <a16:creationId xmlns:a16="http://schemas.microsoft.com/office/drawing/2014/main" id="{AC9458EF-03B1-5872-5FA7-3E1CAD52468B}"/>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0" name="Google Shape;655;p33">
                    <a:extLst>
                      <a:ext uri="{FF2B5EF4-FFF2-40B4-BE49-F238E27FC236}">
                        <a16:creationId xmlns:a16="http://schemas.microsoft.com/office/drawing/2014/main" id="{F86FF983-D145-7778-178C-4AC3F02A45C4}"/>
                      </a:ext>
                    </a:extLst>
                  </p:cNvPr>
                  <p:cNvGrpSpPr/>
                  <p:nvPr/>
                </p:nvGrpSpPr>
                <p:grpSpPr>
                  <a:xfrm>
                    <a:off x="10909569" y="1371918"/>
                    <a:ext cx="446589" cy="813467"/>
                    <a:chOff x="376650" y="567400"/>
                    <a:chExt cx="334942" cy="610100"/>
                  </a:xfrm>
                </p:grpSpPr>
                <p:sp>
                  <p:nvSpPr>
                    <p:cNvPr id="37" name="Google Shape;656;p33">
                      <a:extLst>
                        <a:ext uri="{FF2B5EF4-FFF2-40B4-BE49-F238E27FC236}">
                          <a16:creationId xmlns:a16="http://schemas.microsoft.com/office/drawing/2014/main" id="{7635D9B2-FCCB-03E9-29B7-7857948B0BA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 name="Google Shape;657;p33">
                      <a:extLst>
                        <a:ext uri="{FF2B5EF4-FFF2-40B4-BE49-F238E27FC236}">
                          <a16:creationId xmlns:a16="http://schemas.microsoft.com/office/drawing/2014/main" id="{F596D1C5-54AF-D1B6-326C-D1FF5E1016F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 name="Google Shape;658;p33">
                      <a:extLst>
                        <a:ext uri="{FF2B5EF4-FFF2-40B4-BE49-F238E27FC236}">
                          <a16:creationId xmlns:a16="http://schemas.microsoft.com/office/drawing/2014/main" id="{95ACABD8-FFEF-DCBB-320A-660EF1A54D2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 name="Google Shape;659;p33">
                      <a:extLst>
                        <a:ext uri="{FF2B5EF4-FFF2-40B4-BE49-F238E27FC236}">
                          <a16:creationId xmlns:a16="http://schemas.microsoft.com/office/drawing/2014/main" id="{2E756C34-AB26-9673-C760-A6D3B82A5CB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 name="Google Shape;660;p33">
                      <a:extLst>
                        <a:ext uri="{FF2B5EF4-FFF2-40B4-BE49-F238E27FC236}">
                          <a16:creationId xmlns:a16="http://schemas.microsoft.com/office/drawing/2014/main" id="{6F1D771D-7E45-11B9-BDB6-5446537AB8A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 name="Google Shape;661;p33">
                      <a:extLst>
                        <a:ext uri="{FF2B5EF4-FFF2-40B4-BE49-F238E27FC236}">
                          <a16:creationId xmlns:a16="http://schemas.microsoft.com/office/drawing/2014/main" id="{1046E422-FD48-00E5-674D-6FB9D3A8477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 name="Google Shape;646;p33">
                    <a:extLst>
                      <a:ext uri="{FF2B5EF4-FFF2-40B4-BE49-F238E27FC236}">
                        <a16:creationId xmlns:a16="http://schemas.microsoft.com/office/drawing/2014/main" id="{40263155-14BC-3ED8-8FEE-C6E161D3DFC4}"/>
                      </a:ext>
                    </a:extLst>
                  </p:cNvPr>
                  <p:cNvGrpSpPr/>
                  <p:nvPr/>
                </p:nvGrpSpPr>
                <p:grpSpPr>
                  <a:xfrm rot="16200000" flipH="1">
                    <a:off x="-222854" y="4427245"/>
                    <a:ext cx="2265951" cy="1132920"/>
                    <a:chOff x="3529938" y="261475"/>
                    <a:chExt cx="1699463" cy="849690"/>
                  </a:xfrm>
                </p:grpSpPr>
                <p:sp>
                  <p:nvSpPr>
                    <p:cNvPr id="29" name="Google Shape;647;p33">
                      <a:extLst>
                        <a:ext uri="{FF2B5EF4-FFF2-40B4-BE49-F238E27FC236}">
                          <a16:creationId xmlns:a16="http://schemas.microsoft.com/office/drawing/2014/main" id="{1F15FE9A-C6F2-BE6B-CB42-94A32A73D07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 name="Google Shape;648;p33">
                      <a:extLst>
                        <a:ext uri="{FF2B5EF4-FFF2-40B4-BE49-F238E27FC236}">
                          <a16:creationId xmlns:a16="http://schemas.microsoft.com/office/drawing/2014/main" id="{A51552D6-B5E7-48EA-6E50-D2CFDEBA188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 name="Google Shape;649;p33">
                      <a:extLst>
                        <a:ext uri="{FF2B5EF4-FFF2-40B4-BE49-F238E27FC236}">
                          <a16:creationId xmlns:a16="http://schemas.microsoft.com/office/drawing/2014/main" id="{4680A469-25A3-1FE2-897E-10D7BBF02979}"/>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 name="Google Shape;650;p33">
                      <a:extLst>
                        <a:ext uri="{FF2B5EF4-FFF2-40B4-BE49-F238E27FC236}">
                          <a16:creationId xmlns:a16="http://schemas.microsoft.com/office/drawing/2014/main" id="{046E483B-CD2A-6A27-3A28-E25E314FFCD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 name="Google Shape;651;p33">
                      <a:extLst>
                        <a:ext uri="{FF2B5EF4-FFF2-40B4-BE49-F238E27FC236}">
                          <a16:creationId xmlns:a16="http://schemas.microsoft.com/office/drawing/2014/main" id="{D164AEED-C363-94ED-40FB-9730A704181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 name="Google Shape;652;p33">
                      <a:extLst>
                        <a:ext uri="{FF2B5EF4-FFF2-40B4-BE49-F238E27FC236}">
                          <a16:creationId xmlns:a16="http://schemas.microsoft.com/office/drawing/2014/main" id="{B035C220-5334-6802-0FAA-4CA51FDF8F3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 name="Google Shape;653;p33">
                      <a:extLst>
                        <a:ext uri="{FF2B5EF4-FFF2-40B4-BE49-F238E27FC236}">
                          <a16:creationId xmlns:a16="http://schemas.microsoft.com/office/drawing/2014/main" id="{DE931D2D-B84B-A99E-B335-355DE581AC7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 name="Google Shape;654;p33">
                      <a:extLst>
                        <a:ext uri="{FF2B5EF4-FFF2-40B4-BE49-F238E27FC236}">
                          <a16:creationId xmlns:a16="http://schemas.microsoft.com/office/drawing/2014/main" id="{82EF86BE-971B-3537-7010-7F74AB3DB99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2" name="Google Shape;655;p33">
                    <a:extLst>
                      <a:ext uri="{FF2B5EF4-FFF2-40B4-BE49-F238E27FC236}">
                        <a16:creationId xmlns:a16="http://schemas.microsoft.com/office/drawing/2014/main" id="{B347BA64-2B7C-47A7-3527-70B11D2CFD6B}"/>
                      </a:ext>
                    </a:extLst>
                  </p:cNvPr>
                  <p:cNvGrpSpPr/>
                  <p:nvPr/>
                </p:nvGrpSpPr>
                <p:grpSpPr>
                  <a:xfrm>
                    <a:off x="10835169" y="5276963"/>
                    <a:ext cx="446589" cy="813467"/>
                    <a:chOff x="376650" y="567400"/>
                    <a:chExt cx="334942" cy="610100"/>
                  </a:xfrm>
                </p:grpSpPr>
                <p:sp>
                  <p:nvSpPr>
                    <p:cNvPr id="23" name="Google Shape;656;p33">
                      <a:extLst>
                        <a:ext uri="{FF2B5EF4-FFF2-40B4-BE49-F238E27FC236}">
                          <a16:creationId xmlns:a16="http://schemas.microsoft.com/office/drawing/2014/main" id="{4B12310A-45BB-A9B8-93FF-B7CBA389BC95}"/>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 name="Google Shape;657;p33">
                      <a:extLst>
                        <a:ext uri="{FF2B5EF4-FFF2-40B4-BE49-F238E27FC236}">
                          <a16:creationId xmlns:a16="http://schemas.microsoft.com/office/drawing/2014/main" id="{93D83CAE-3ADA-DCAA-B147-8D5FC2648B8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 name="Google Shape;658;p33">
                      <a:extLst>
                        <a:ext uri="{FF2B5EF4-FFF2-40B4-BE49-F238E27FC236}">
                          <a16:creationId xmlns:a16="http://schemas.microsoft.com/office/drawing/2014/main" id="{5212B793-EA30-F89B-3F96-8984595C74C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 name="Google Shape;659;p33">
                      <a:extLst>
                        <a:ext uri="{FF2B5EF4-FFF2-40B4-BE49-F238E27FC236}">
                          <a16:creationId xmlns:a16="http://schemas.microsoft.com/office/drawing/2014/main" id="{24DB10A4-0B1D-4F11-0875-942ECEE9A5D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 name="Google Shape;660;p33">
                      <a:extLst>
                        <a:ext uri="{FF2B5EF4-FFF2-40B4-BE49-F238E27FC236}">
                          <a16:creationId xmlns:a16="http://schemas.microsoft.com/office/drawing/2014/main" id="{A83B1029-47C8-6C13-3870-45851C6479C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 name="Google Shape;661;p33">
                      <a:extLst>
                        <a:ext uri="{FF2B5EF4-FFF2-40B4-BE49-F238E27FC236}">
                          <a16:creationId xmlns:a16="http://schemas.microsoft.com/office/drawing/2014/main" id="{4CC4D75C-733B-6BBB-0FAE-FFECE545951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grpSp>
        <p:nvGrpSpPr>
          <p:cNvPr id="2" name="Google Shape;640;p33">
            <a:extLst>
              <a:ext uri="{FF2B5EF4-FFF2-40B4-BE49-F238E27FC236}">
                <a16:creationId xmlns:a16="http://schemas.microsoft.com/office/drawing/2014/main" id="{295716DB-0389-0E61-B1BE-C579423D6471}"/>
              </a:ext>
            </a:extLst>
          </p:cNvPr>
          <p:cNvGrpSpPr/>
          <p:nvPr/>
        </p:nvGrpSpPr>
        <p:grpSpPr>
          <a:xfrm>
            <a:off x="6563956" y="-4572000"/>
            <a:ext cx="3603807" cy="3603807"/>
            <a:chOff x="1190625" y="238125"/>
            <a:chExt cx="5201800" cy="5201801"/>
          </a:xfrm>
        </p:grpSpPr>
        <p:sp>
          <p:nvSpPr>
            <p:cNvPr id="3" name="Google Shape;641;p33">
              <a:extLst>
                <a:ext uri="{FF2B5EF4-FFF2-40B4-BE49-F238E27FC236}">
                  <a16:creationId xmlns:a16="http://schemas.microsoft.com/office/drawing/2014/main" id="{4CA1B01B-556C-7B10-6703-B485DC68BB10}"/>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7" name="Google Shape;642;p33">
              <a:extLst>
                <a:ext uri="{FF2B5EF4-FFF2-40B4-BE49-F238E27FC236}">
                  <a16:creationId xmlns:a16="http://schemas.microsoft.com/office/drawing/2014/main" id="{C8689BC6-515E-97BE-C220-875DC71C5FB9}"/>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8" name="Google Shape;643;p33">
              <a:extLst>
                <a:ext uri="{FF2B5EF4-FFF2-40B4-BE49-F238E27FC236}">
                  <a16:creationId xmlns:a16="http://schemas.microsoft.com/office/drawing/2014/main" id="{17D846E9-6876-F84E-15A8-384A247E0792}"/>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9" name="Google Shape;644;p33">
              <a:extLst>
                <a:ext uri="{FF2B5EF4-FFF2-40B4-BE49-F238E27FC236}">
                  <a16:creationId xmlns:a16="http://schemas.microsoft.com/office/drawing/2014/main" id="{789CAC10-3287-C092-766F-B78B11C1D26A}"/>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0" name="Google Shape;645;p33">
              <a:extLst>
                <a:ext uri="{FF2B5EF4-FFF2-40B4-BE49-F238E27FC236}">
                  <a16:creationId xmlns:a16="http://schemas.microsoft.com/office/drawing/2014/main" id="{4A37A693-A28B-5B91-9DB8-9949CEE689C3}"/>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0320896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10BB33B-4E9F-9AAA-5BFB-A727F7E178BB}"/>
              </a:ext>
            </a:extLst>
          </p:cNvPr>
          <p:cNvGrpSpPr/>
          <p:nvPr/>
        </p:nvGrpSpPr>
        <p:grpSpPr>
          <a:xfrm>
            <a:off x="-18288" y="-13716000"/>
            <a:ext cx="11030502" cy="59426717"/>
            <a:chOff x="-18288" y="0"/>
            <a:chExt cx="11030502" cy="59426717"/>
          </a:xfrm>
        </p:grpSpPr>
        <p:grpSp>
          <p:nvGrpSpPr>
            <p:cNvPr id="13" name="Group 12">
              <a:extLst>
                <a:ext uri="{FF2B5EF4-FFF2-40B4-BE49-F238E27FC236}">
                  <a16:creationId xmlns:a16="http://schemas.microsoft.com/office/drawing/2014/main" id="{309A000D-0946-E61E-AC06-06E7FCB89527}"/>
                </a:ext>
              </a:extLst>
            </p:cNvPr>
            <p:cNvGrpSpPr/>
            <p:nvPr/>
          </p:nvGrpSpPr>
          <p:grpSpPr>
            <a:xfrm>
              <a:off x="-18288" y="0"/>
              <a:ext cx="11030502" cy="28906968"/>
              <a:chOff x="325656" y="-18003"/>
              <a:chExt cx="11030502" cy="28906968"/>
            </a:xfrm>
          </p:grpSpPr>
          <p:grpSp>
            <p:nvGrpSpPr>
              <p:cNvPr id="346" name="Group 345">
                <a:extLst>
                  <a:ext uri="{FF2B5EF4-FFF2-40B4-BE49-F238E27FC236}">
                    <a16:creationId xmlns:a16="http://schemas.microsoft.com/office/drawing/2014/main" id="{A6D92181-3E12-B03A-AE93-5D234B0B5520}"/>
                  </a:ext>
                </a:extLst>
              </p:cNvPr>
              <p:cNvGrpSpPr/>
              <p:nvPr/>
            </p:nvGrpSpPr>
            <p:grpSpPr>
              <a:xfrm>
                <a:off x="343662" y="-18003"/>
                <a:ext cx="11012496" cy="13681394"/>
                <a:chOff x="343662" y="-18003"/>
                <a:chExt cx="11012496" cy="13681394"/>
              </a:xfrm>
            </p:grpSpPr>
            <p:grpSp>
              <p:nvGrpSpPr>
                <p:cNvPr id="414" name="Group 413">
                  <a:extLst>
                    <a:ext uri="{FF2B5EF4-FFF2-40B4-BE49-F238E27FC236}">
                      <a16:creationId xmlns:a16="http://schemas.microsoft.com/office/drawing/2014/main" id="{2AE044E9-C752-21F7-0ED2-507535B992A5}"/>
                    </a:ext>
                  </a:extLst>
                </p:cNvPr>
                <p:cNvGrpSpPr/>
                <p:nvPr/>
              </p:nvGrpSpPr>
              <p:grpSpPr>
                <a:xfrm>
                  <a:off x="343662" y="-18003"/>
                  <a:ext cx="11012496" cy="6144683"/>
                  <a:chOff x="343662" y="-18003"/>
                  <a:chExt cx="11012496" cy="6144683"/>
                </a:xfrm>
              </p:grpSpPr>
              <p:grpSp>
                <p:nvGrpSpPr>
                  <p:cNvPr id="448" name="Google Shape;646;p33">
                    <a:extLst>
                      <a:ext uri="{FF2B5EF4-FFF2-40B4-BE49-F238E27FC236}">
                        <a16:creationId xmlns:a16="http://schemas.microsoft.com/office/drawing/2014/main" id="{082C608F-3EC8-1E08-53D7-0658974DCE3E}"/>
                      </a:ext>
                    </a:extLst>
                  </p:cNvPr>
                  <p:cNvGrpSpPr/>
                  <p:nvPr/>
                </p:nvGrpSpPr>
                <p:grpSpPr>
                  <a:xfrm rot="16200000" flipH="1">
                    <a:off x="-222794" y="548513"/>
                    <a:ext cx="2265951" cy="1132920"/>
                    <a:chOff x="3529938" y="261475"/>
                    <a:chExt cx="1699463" cy="849690"/>
                  </a:xfrm>
                </p:grpSpPr>
                <p:sp>
                  <p:nvSpPr>
                    <p:cNvPr id="472" name="Google Shape;647;p33">
                      <a:extLst>
                        <a:ext uri="{FF2B5EF4-FFF2-40B4-BE49-F238E27FC236}">
                          <a16:creationId xmlns:a16="http://schemas.microsoft.com/office/drawing/2014/main" id="{54321474-46C8-7E16-1980-F2451873CC5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3" name="Google Shape;648;p33">
                      <a:extLst>
                        <a:ext uri="{FF2B5EF4-FFF2-40B4-BE49-F238E27FC236}">
                          <a16:creationId xmlns:a16="http://schemas.microsoft.com/office/drawing/2014/main" id="{186C0E88-32E4-8BB9-9EF9-D0567B47BAE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4" name="Google Shape;649;p33">
                      <a:extLst>
                        <a:ext uri="{FF2B5EF4-FFF2-40B4-BE49-F238E27FC236}">
                          <a16:creationId xmlns:a16="http://schemas.microsoft.com/office/drawing/2014/main" id="{2E6BF4F3-0B1E-FE62-AF7E-2832CE035A7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5" name="Google Shape;650;p33">
                      <a:extLst>
                        <a:ext uri="{FF2B5EF4-FFF2-40B4-BE49-F238E27FC236}">
                          <a16:creationId xmlns:a16="http://schemas.microsoft.com/office/drawing/2014/main" id="{EBB56009-4A22-C023-DC8D-0D03EE9FEE0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6" name="Google Shape;651;p33">
                      <a:extLst>
                        <a:ext uri="{FF2B5EF4-FFF2-40B4-BE49-F238E27FC236}">
                          <a16:creationId xmlns:a16="http://schemas.microsoft.com/office/drawing/2014/main" id="{7237F38C-7D2E-4DBF-3E97-3CAD477CCD9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7" name="Google Shape;652;p33">
                      <a:extLst>
                        <a:ext uri="{FF2B5EF4-FFF2-40B4-BE49-F238E27FC236}">
                          <a16:creationId xmlns:a16="http://schemas.microsoft.com/office/drawing/2014/main" id="{D3E76782-1041-2CAC-E8BB-D0C9675910F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8" name="Google Shape;653;p33">
                      <a:extLst>
                        <a:ext uri="{FF2B5EF4-FFF2-40B4-BE49-F238E27FC236}">
                          <a16:creationId xmlns:a16="http://schemas.microsoft.com/office/drawing/2014/main" id="{436061AB-4006-531C-3180-B386CA69889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9" name="Google Shape;654;p33">
                      <a:extLst>
                        <a:ext uri="{FF2B5EF4-FFF2-40B4-BE49-F238E27FC236}">
                          <a16:creationId xmlns:a16="http://schemas.microsoft.com/office/drawing/2014/main" id="{EEDB1449-B10B-4E66-C81F-15ECEBEEC62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9" name="Google Shape;655;p33">
                    <a:extLst>
                      <a:ext uri="{FF2B5EF4-FFF2-40B4-BE49-F238E27FC236}">
                        <a16:creationId xmlns:a16="http://schemas.microsoft.com/office/drawing/2014/main" id="{6A9F3698-52F6-D2B5-E6FF-60637E7F7802}"/>
                      </a:ext>
                    </a:extLst>
                  </p:cNvPr>
                  <p:cNvGrpSpPr/>
                  <p:nvPr/>
                </p:nvGrpSpPr>
                <p:grpSpPr>
                  <a:xfrm>
                    <a:off x="10909569" y="1371918"/>
                    <a:ext cx="446589" cy="813467"/>
                    <a:chOff x="376650" y="567400"/>
                    <a:chExt cx="334942" cy="610100"/>
                  </a:xfrm>
                </p:grpSpPr>
                <p:sp>
                  <p:nvSpPr>
                    <p:cNvPr id="466" name="Google Shape;656;p33">
                      <a:extLst>
                        <a:ext uri="{FF2B5EF4-FFF2-40B4-BE49-F238E27FC236}">
                          <a16:creationId xmlns:a16="http://schemas.microsoft.com/office/drawing/2014/main" id="{10963BA9-1938-4BA2-8FE7-7DD61E09999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7" name="Google Shape;657;p33">
                      <a:extLst>
                        <a:ext uri="{FF2B5EF4-FFF2-40B4-BE49-F238E27FC236}">
                          <a16:creationId xmlns:a16="http://schemas.microsoft.com/office/drawing/2014/main" id="{0C5869D2-AAF7-ACA3-3E3D-E3EC1B3C983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8" name="Google Shape;658;p33">
                      <a:extLst>
                        <a:ext uri="{FF2B5EF4-FFF2-40B4-BE49-F238E27FC236}">
                          <a16:creationId xmlns:a16="http://schemas.microsoft.com/office/drawing/2014/main" id="{8660BE85-3CAF-A20C-CA0E-84182660F52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9" name="Google Shape;659;p33">
                      <a:extLst>
                        <a:ext uri="{FF2B5EF4-FFF2-40B4-BE49-F238E27FC236}">
                          <a16:creationId xmlns:a16="http://schemas.microsoft.com/office/drawing/2014/main" id="{31C98782-A852-404E-A90F-67D0650B4B4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0" name="Google Shape;660;p33">
                      <a:extLst>
                        <a:ext uri="{FF2B5EF4-FFF2-40B4-BE49-F238E27FC236}">
                          <a16:creationId xmlns:a16="http://schemas.microsoft.com/office/drawing/2014/main" id="{F0C9627A-CC50-F0A3-677D-64A73B3D0A3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1" name="Google Shape;661;p33">
                      <a:extLst>
                        <a:ext uri="{FF2B5EF4-FFF2-40B4-BE49-F238E27FC236}">
                          <a16:creationId xmlns:a16="http://schemas.microsoft.com/office/drawing/2014/main" id="{3FF64F06-7A21-7B7B-C871-CB4D509342D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0" name="Google Shape;646;p33">
                    <a:extLst>
                      <a:ext uri="{FF2B5EF4-FFF2-40B4-BE49-F238E27FC236}">
                        <a16:creationId xmlns:a16="http://schemas.microsoft.com/office/drawing/2014/main" id="{8C4A1F5A-1A77-8F8C-766D-4A2913BA05E4}"/>
                      </a:ext>
                    </a:extLst>
                  </p:cNvPr>
                  <p:cNvGrpSpPr/>
                  <p:nvPr/>
                </p:nvGrpSpPr>
                <p:grpSpPr>
                  <a:xfrm rot="16200000" flipH="1">
                    <a:off x="-222854" y="4427245"/>
                    <a:ext cx="2265951" cy="1132920"/>
                    <a:chOff x="3529938" y="261475"/>
                    <a:chExt cx="1699463" cy="849690"/>
                  </a:xfrm>
                </p:grpSpPr>
                <p:sp>
                  <p:nvSpPr>
                    <p:cNvPr id="458" name="Google Shape;647;p33">
                      <a:extLst>
                        <a:ext uri="{FF2B5EF4-FFF2-40B4-BE49-F238E27FC236}">
                          <a16:creationId xmlns:a16="http://schemas.microsoft.com/office/drawing/2014/main" id="{9D66215B-7AED-CBD4-AE67-5162768F53D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9" name="Google Shape;648;p33">
                      <a:extLst>
                        <a:ext uri="{FF2B5EF4-FFF2-40B4-BE49-F238E27FC236}">
                          <a16:creationId xmlns:a16="http://schemas.microsoft.com/office/drawing/2014/main" id="{48EF8B0C-857F-68E8-35C7-D5430968B679}"/>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0" name="Google Shape;649;p33">
                      <a:extLst>
                        <a:ext uri="{FF2B5EF4-FFF2-40B4-BE49-F238E27FC236}">
                          <a16:creationId xmlns:a16="http://schemas.microsoft.com/office/drawing/2014/main" id="{42B0AA1E-6475-7EE1-BDE6-48BD531C7FC2}"/>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1" name="Google Shape;650;p33">
                      <a:extLst>
                        <a:ext uri="{FF2B5EF4-FFF2-40B4-BE49-F238E27FC236}">
                          <a16:creationId xmlns:a16="http://schemas.microsoft.com/office/drawing/2014/main" id="{232A607A-6AEB-1FCC-2C8F-9A78155DB47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2" name="Google Shape;651;p33">
                      <a:extLst>
                        <a:ext uri="{FF2B5EF4-FFF2-40B4-BE49-F238E27FC236}">
                          <a16:creationId xmlns:a16="http://schemas.microsoft.com/office/drawing/2014/main" id="{859CDF16-29DF-FA4C-1F38-4AADB80EB9D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3" name="Google Shape;652;p33">
                      <a:extLst>
                        <a:ext uri="{FF2B5EF4-FFF2-40B4-BE49-F238E27FC236}">
                          <a16:creationId xmlns:a16="http://schemas.microsoft.com/office/drawing/2014/main" id="{131F74F3-50F7-3DE3-0F9B-BA846D8E0373}"/>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4" name="Google Shape;653;p33">
                      <a:extLst>
                        <a:ext uri="{FF2B5EF4-FFF2-40B4-BE49-F238E27FC236}">
                          <a16:creationId xmlns:a16="http://schemas.microsoft.com/office/drawing/2014/main" id="{B2FD56C1-4EF7-286D-E001-09E5EB9792F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5" name="Google Shape;654;p33">
                      <a:extLst>
                        <a:ext uri="{FF2B5EF4-FFF2-40B4-BE49-F238E27FC236}">
                          <a16:creationId xmlns:a16="http://schemas.microsoft.com/office/drawing/2014/main" id="{320CFA01-3F8E-1107-C467-164343299A4B}"/>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1" name="Google Shape;655;p33">
                    <a:extLst>
                      <a:ext uri="{FF2B5EF4-FFF2-40B4-BE49-F238E27FC236}">
                        <a16:creationId xmlns:a16="http://schemas.microsoft.com/office/drawing/2014/main" id="{EDD92BF8-E612-7389-1902-72F20659D934}"/>
                      </a:ext>
                    </a:extLst>
                  </p:cNvPr>
                  <p:cNvGrpSpPr/>
                  <p:nvPr/>
                </p:nvGrpSpPr>
                <p:grpSpPr>
                  <a:xfrm>
                    <a:off x="10835169" y="5276963"/>
                    <a:ext cx="446589" cy="813467"/>
                    <a:chOff x="376650" y="567400"/>
                    <a:chExt cx="334942" cy="610100"/>
                  </a:xfrm>
                </p:grpSpPr>
                <p:sp>
                  <p:nvSpPr>
                    <p:cNvPr id="452" name="Google Shape;656;p33">
                      <a:extLst>
                        <a:ext uri="{FF2B5EF4-FFF2-40B4-BE49-F238E27FC236}">
                          <a16:creationId xmlns:a16="http://schemas.microsoft.com/office/drawing/2014/main" id="{C77EF323-8F39-5161-187F-F1CB40F4AC5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3" name="Google Shape;657;p33">
                      <a:extLst>
                        <a:ext uri="{FF2B5EF4-FFF2-40B4-BE49-F238E27FC236}">
                          <a16:creationId xmlns:a16="http://schemas.microsoft.com/office/drawing/2014/main" id="{5B194434-57EA-0B64-0568-F359D450A8D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4" name="Google Shape;658;p33">
                      <a:extLst>
                        <a:ext uri="{FF2B5EF4-FFF2-40B4-BE49-F238E27FC236}">
                          <a16:creationId xmlns:a16="http://schemas.microsoft.com/office/drawing/2014/main" id="{56861373-C314-50D7-1EC7-8F730AF4AA1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5" name="Google Shape;659;p33">
                      <a:extLst>
                        <a:ext uri="{FF2B5EF4-FFF2-40B4-BE49-F238E27FC236}">
                          <a16:creationId xmlns:a16="http://schemas.microsoft.com/office/drawing/2014/main" id="{CA0389DB-9316-4F35-8F7C-925A67B7927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6" name="Google Shape;660;p33">
                      <a:extLst>
                        <a:ext uri="{FF2B5EF4-FFF2-40B4-BE49-F238E27FC236}">
                          <a16:creationId xmlns:a16="http://schemas.microsoft.com/office/drawing/2014/main" id="{1AF94F7F-9D78-19F1-4DE6-380E5D72FFC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7" name="Google Shape;661;p33">
                      <a:extLst>
                        <a:ext uri="{FF2B5EF4-FFF2-40B4-BE49-F238E27FC236}">
                          <a16:creationId xmlns:a16="http://schemas.microsoft.com/office/drawing/2014/main" id="{EB5DC88B-C2AC-F29F-227C-920E716F1804}"/>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415" name="Group 414">
                  <a:extLst>
                    <a:ext uri="{FF2B5EF4-FFF2-40B4-BE49-F238E27FC236}">
                      <a16:creationId xmlns:a16="http://schemas.microsoft.com/office/drawing/2014/main" id="{D4EC15F7-CB91-A151-F54C-FFD508D23C97}"/>
                    </a:ext>
                  </a:extLst>
                </p:cNvPr>
                <p:cNvGrpSpPr/>
                <p:nvPr/>
              </p:nvGrpSpPr>
              <p:grpSpPr>
                <a:xfrm>
                  <a:off x="343662" y="7518708"/>
                  <a:ext cx="11012496" cy="6144683"/>
                  <a:chOff x="343662" y="-18003"/>
                  <a:chExt cx="11012496" cy="6144683"/>
                </a:xfrm>
              </p:grpSpPr>
              <p:grpSp>
                <p:nvGrpSpPr>
                  <p:cNvPr id="416" name="Google Shape;646;p33">
                    <a:extLst>
                      <a:ext uri="{FF2B5EF4-FFF2-40B4-BE49-F238E27FC236}">
                        <a16:creationId xmlns:a16="http://schemas.microsoft.com/office/drawing/2014/main" id="{478BE297-BC71-1570-E509-9D3E5CCDCDC4}"/>
                      </a:ext>
                    </a:extLst>
                  </p:cNvPr>
                  <p:cNvGrpSpPr/>
                  <p:nvPr/>
                </p:nvGrpSpPr>
                <p:grpSpPr>
                  <a:xfrm rot="16200000" flipH="1">
                    <a:off x="-222794" y="548513"/>
                    <a:ext cx="2265951" cy="1132920"/>
                    <a:chOff x="3529938" y="261475"/>
                    <a:chExt cx="1699463" cy="849690"/>
                  </a:xfrm>
                </p:grpSpPr>
                <p:sp>
                  <p:nvSpPr>
                    <p:cNvPr id="440" name="Google Shape;647;p33">
                      <a:extLst>
                        <a:ext uri="{FF2B5EF4-FFF2-40B4-BE49-F238E27FC236}">
                          <a16:creationId xmlns:a16="http://schemas.microsoft.com/office/drawing/2014/main" id="{977208A5-456E-3BA0-5EFF-AD36C29D4D3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1" name="Google Shape;648;p33">
                      <a:extLst>
                        <a:ext uri="{FF2B5EF4-FFF2-40B4-BE49-F238E27FC236}">
                          <a16:creationId xmlns:a16="http://schemas.microsoft.com/office/drawing/2014/main" id="{99ADBD17-D5F0-9C5B-DA3A-A7FDECDD354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2" name="Google Shape;649;p33">
                      <a:extLst>
                        <a:ext uri="{FF2B5EF4-FFF2-40B4-BE49-F238E27FC236}">
                          <a16:creationId xmlns:a16="http://schemas.microsoft.com/office/drawing/2014/main" id="{12D0C19E-9F96-5AF3-2434-BF32817F888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3" name="Google Shape;650;p33">
                      <a:extLst>
                        <a:ext uri="{FF2B5EF4-FFF2-40B4-BE49-F238E27FC236}">
                          <a16:creationId xmlns:a16="http://schemas.microsoft.com/office/drawing/2014/main" id="{C32FA382-AF61-D02C-1EDF-7071A58819F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4" name="Google Shape;651;p33">
                      <a:extLst>
                        <a:ext uri="{FF2B5EF4-FFF2-40B4-BE49-F238E27FC236}">
                          <a16:creationId xmlns:a16="http://schemas.microsoft.com/office/drawing/2014/main" id="{D2A42626-BFDD-CE8A-1723-59FB4D72579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5" name="Google Shape;652;p33">
                      <a:extLst>
                        <a:ext uri="{FF2B5EF4-FFF2-40B4-BE49-F238E27FC236}">
                          <a16:creationId xmlns:a16="http://schemas.microsoft.com/office/drawing/2014/main" id="{2A14FBEB-CE3B-2F30-6AEB-66C8BB5F7AE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6" name="Google Shape;653;p33">
                      <a:extLst>
                        <a:ext uri="{FF2B5EF4-FFF2-40B4-BE49-F238E27FC236}">
                          <a16:creationId xmlns:a16="http://schemas.microsoft.com/office/drawing/2014/main" id="{AFC27585-E419-1480-8ABB-ED6A486F1F6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7" name="Google Shape;654;p33">
                      <a:extLst>
                        <a:ext uri="{FF2B5EF4-FFF2-40B4-BE49-F238E27FC236}">
                          <a16:creationId xmlns:a16="http://schemas.microsoft.com/office/drawing/2014/main" id="{4C70FBFC-0A7B-E528-F01C-6900EFF9C16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7" name="Google Shape;655;p33">
                    <a:extLst>
                      <a:ext uri="{FF2B5EF4-FFF2-40B4-BE49-F238E27FC236}">
                        <a16:creationId xmlns:a16="http://schemas.microsoft.com/office/drawing/2014/main" id="{6C369196-54AB-59F7-1AB1-C2BDF6E45F29}"/>
                      </a:ext>
                    </a:extLst>
                  </p:cNvPr>
                  <p:cNvGrpSpPr/>
                  <p:nvPr/>
                </p:nvGrpSpPr>
                <p:grpSpPr>
                  <a:xfrm>
                    <a:off x="10909569" y="1371918"/>
                    <a:ext cx="446589" cy="813467"/>
                    <a:chOff x="376650" y="567400"/>
                    <a:chExt cx="334942" cy="610100"/>
                  </a:xfrm>
                </p:grpSpPr>
                <p:sp>
                  <p:nvSpPr>
                    <p:cNvPr id="434" name="Google Shape;656;p33">
                      <a:extLst>
                        <a:ext uri="{FF2B5EF4-FFF2-40B4-BE49-F238E27FC236}">
                          <a16:creationId xmlns:a16="http://schemas.microsoft.com/office/drawing/2014/main" id="{232426AB-8CAC-D468-0AA9-F87657EAF95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5" name="Google Shape;657;p33">
                      <a:extLst>
                        <a:ext uri="{FF2B5EF4-FFF2-40B4-BE49-F238E27FC236}">
                          <a16:creationId xmlns:a16="http://schemas.microsoft.com/office/drawing/2014/main" id="{4AA1AE7E-CBF3-4CCE-10CE-ED93A08CFF4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6" name="Google Shape;658;p33">
                      <a:extLst>
                        <a:ext uri="{FF2B5EF4-FFF2-40B4-BE49-F238E27FC236}">
                          <a16:creationId xmlns:a16="http://schemas.microsoft.com/office/drawing/2014/main" id="{F16185E5-EC3A-6BE8-6402-04C17E51F77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7" name="Google Shape;659;p33">
                      <a:extLst>
                        <a:ext uri="{FF2B5EF4-FFF2-40B4-BE49-F238E27FC236}">
                          <a16:creationId xmlns:a16="http://schemas.microsoft.com/office/drawing/2014/main" id="{9D6CD9BA-B0DD-2E43-6142-ED641EF4070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8" name="Google Shape;660;p33">
                      <a:extLst>
                        <a:ext uri="{FF2B5EF4-FFF2-40B4-BE49-F238E27FC236}">
                          <a16:creationId xmlns:a16="http://schemas.microsoft.com/office/drawing/2014/main" id="{7C5E92BB-374F-3911-A384-779485EE5FA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9" name="Google Shape;661;p33">
                      <a:extLst>
                        <a:ext uri="{FF2B5EF4-FFF2-40B4-BE49-F238E27FC236}">
                          <a16:creationId xmlns:a16="http://schemas.microsoft.com/office/drawing/2014/main" id="{7B933FF4-A308-5CF0-3457-4A4C5F5A34D4}"/>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8" name="Google Shape;646;p33">
                    <a:extLst>
                      <a:ext uri="{FF2B5EF4-FFF2-40B4-BE49-F238E27FC236}">
                        <a16:creationId xmlns:a16="http://schemas.microsoft.com/office/drawing/2014/main" id="{F8940EB2-4750-C9BA-297A-C6C05C02A2B8}"/>
                      </a:ext>
                    </a:extLst>
                  </p:cNvPr>
                  <p:cNvGrpSpPr/>
                  <p:nvPr/>
                </p:nvGrpSpPr>
                <p:grpSpPr>
                  <a:xfrm rot="16200000" flipH="1">
                    <a:off x="-222854" y="4427245"/>
                    <a:ext cx="2265951" cy="1132920"/>
                    <a:chOff x="3529938" y="261475"/>
                    <a:chExt cx="1699463" cy="849690"/>
                  </a:xfrm>
                </p:grpSpPr>
                <p:sp>
                  <p:nvSpPr>
                    <p:cNvPr id="426" name="Google Shape;647;p33">
                      <a:extLst>
                        <a:ext uri="{FF2B5EF4-FFF2-40B4-BE49-F238E27FC236}">
                          <a16:creationId xmlns:a16="http://schemas.microsoft.com/office/drawing/2014/main" id="{95C3CE83-7906-9674-E189-6307A9CC86B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7" name="Google Shape;648;p33">
                      <a:extLst>
                        <a:ext uri="{FF2B5EF4-FFF2-40B4-BE49-F238E27FC236}">
                          <a16:creationId xmlns:a16="http://schemas.microsoft.com/office/drawing/2014/main" id="{2B9A04BD-9DA8-AF16-CE86-6AF93487C53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8" name="Google Shape;649;p33">
                      <a:extLst>
                        <a:ext uri="{FF2B5EF4-FFF2-40B4-BE49-F238E27FC236}">
                          <a16:creationId xmlns:a16="http://schemas.microsoft.com/office/drawing/2014/main" id="{DA83E12D-8D50-B029-171A-4778A066199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9" name="Google Shape;650;p33">
                      <a:extLst>
                        <a:ext uri="{FF2B5EF4-FFF2-40B4-BE49-F238E27FC236}">
                          <a16:creationId xmlns:a16="http://schemas.microsoft.com/office/drawing/2014/main" id="{45048D4A-FC6C-B3C3-62C8-F3BEB8977B9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0" name="Google Shape;651;p33">
                      <a:extLst>
                        <a:ext uri="{FF2B5EF4-FFF2-40B4-BE49-F238E27FC236}">
                          <a16:creationId xmlns:a16="http://schemas.microsoft.com/office/drawing/2014/main" id="{DC5AB6CC-42E4-586F-6748-F3024C6538B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1" name="Google Shape;652;p33">
                      <a:extLst>
                        <a:ext uri="{FF2B5EF4-FFF2-40B4-BE49-F238E27FC236}">
                          <a16:creationId xmlns:a16="http://schemas.microsoft.com/office/drawing/2014/main" id="{25A1CE64-7A52-EAF1-BF99-E84940D47573}"/>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2" name="Google Shape;653;p33">
                      <a:extLst>
                        <a:ext uri="{FF2B5EF4-FFF2-40B4-BE49-F238E27FC236}">
                          <a16:creationId xmlns:a16="http://schemas.microsoft.com/office/drawing/2014/main" id="{2B51BBD1-61EB-08BB-1F36-AA3793BC6066}"/>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3" name="Google Shape;654;p33">
                      <a:extLst>
                        <a:ext uri="{FF2B5EF4-FFF2-40B4-BE49-F238E27FC236}">
                          <a16:creationId xmlns:a16="http://schemas.microsoft.com/office/drawing/2014/main" id="{75E644D1-F782-645F-07DB-03521DC7A80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9" name="Google Shape;655;p33">
                    <a:extLst>
                      <a:ext uri="{FF2B5EF4-FFF2-40B4-BE49-F238E27FC236}">
                        <a16:creationId xmlns:a16="http://schemas.microsoft.com/office/drawing/2014/main" id="{7770229A-21D2-534E-A4A0-189A83693C20}"/>
                      </a:ext>
                    </a:extLst>
                  </p:cNvPr>
                  <p:cNvGrpSpPr/>
                  <p:nvPr/>
                </p:nvGrpSpPr>
                <p:grpSpPr>
                  <a:xfrm>
                    <a:off x="10835169" y="5276963"/>
                    <a:ext cx="446589" cy="813467"/>
                    <a:chOff x="376650" y="567400"/>
                    <a:chExt cx="334942" cy="610100"/>
                  </a:xfrm>
                </p:grpSpPr>
                <p:sp>
                  <p:nvSpPr>
                    <p:cNvPr id="420" name="Google Shape;656;p33">
                      <a:extLst>
                        <a:ext uri="{FF2B5EF4-FFF2-40B4-BE49-F238E27FC236}">
                          <a16:creationId xmlns:a16="http://schemas.microsoft.com/office/drawing/2014/main" id="{BF2F3A53-DB2C-4AA3-8245-4655E85334A5}"/>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1" name="Google Shape;657;p33">
                      <a:extLst>
                        <a:ext uri="{FF2B5EF4-FFF2-40B4-BE49-F238E27FC236}">
                          <a16:creationId xmlns:a16="http://schemas.microsoft.com/office/drawing/2014/main" id="{A65C3B95-A5BD-F99C-F5D9-94F54204A228}"/>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2" name="Google Shape;658;p33">
                      <a:extLst>
                        <a:ext uri="{FF2B5EF4-FFF2-40B4-BE49-F238E27FC236}">
                          <a16:creationId xmlns:a16="http://schemas.microsoft.com/office/drawing/2014/main" id="{6B17655E-CC94-639B-A3EC-D35566C96012}"/>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3" name="Google Shape;659;p33">
                      <a:extLst>
                        <a:ext uri="{FF2B5EF4-FFF2-40B4-BE49-F238E27FC236}">
                          <a16:creationId xmlns:a16="http://schemas.microsoft.com/office/drawing/2014/main" id="{5E45C5FB-1E50-FFC7-79FE-6878FD89192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4" name="Google Shape;660;p33">
                      <a:extLst>
                        <a:ext uri="{FF2B5EF4-FFF2-40B4-BE49-F238E27FC236}">
                          <a16:creationId xmlns:a16="http://schemas.microsoft.com/office/drawing/2014/main" id="{4402FA63-AD23-EEE6-0629-6DCE6723D03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5" name="Google Shape;661;p33">
                      <a:extLst>
                        <a:ext uri="{FF2B5EF4-FFF2-40B4-BE49-F238E27FC236}">
                          <a16:creationId xmlns:a16="http://schemas.microsoft.com/office/drawing/2014/main" id="{7ABD5E62-BE72-34CA-9F83-5864145AF174}"/>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347" name="Group 346">
                <a:extLst>
                  <a:ext uri="{FF2B5EF4-FFF2-40B4-BE49-F238E27FC236}">
                    <a16:creationId xmlns:a16="http://schemas.microsoft.com/office/drawing/2014/main" id="{A88365FB-B6CD-D076-3B7A-6CC102E624A2}"/>
                  </a:ext>
                </a:extLst>
              </p:cNvPr>
              <p:cNvGrpSpPr/>
              <p:nvPr/>
            </p:nvGrpSpPr>
            <p:grpSpPr>
              <a:xfrm>
                <a:off x="325656" y="15207571"/>
                <a:ext cx="11012496" cy="13681394"/>
                <a:chOff x="343662" y="-18003"/>
                <a:chExt cx="11012496" cy="13681394"/>
              </a:xfrm>
            </p:grpSpPr>
            <p:grpSp>
              <p:nvGrpSpPr>
                <p:cNvPr id="348" name="Group 347">
                  <a:extLst>
                    <a:ext uri="{FF2B5EF4-FFF2-40B4-BE49-F238E27FC236}">
                      <a16:creationId xmlns:a16="http://schemas.microsoft.com/office/drawing/2014/main" id="{4DBA600A-81E9-D913-6472-04A299D20AA6}"/>
                    </a:ext>
                  </a:extLst>
                </p:cNvPr>
                <p:cNvGrpSpPr/>
                <p:nvPr/>
              </p:nvGrpSpPr>
              <p:grpSpPr>
                <a:xfrm>
                  <a:off x="343662" y="-18003"/>
                  <a:ext cx="11012496" cy="6144683"/>
                  <a:chOff x="343662" y="-18003"/>
                  <a:chExt cx="11012496" cy="6144683"/>
                </a:xfrm>
              </p:grpSpPr>
              <p:grpSp>
                <p:nvGrpSpPr>
                  <p:cNvPr id="382" name="Google Shape;646;p33">
                    <a:extLst>
                      <a:ext uri="{FF2B5EF4-FFF2-40B4-BE49-F238E27FC236}">
                        <a16:creationId xmlns:a16="http://schemas.microsoft.com/office/drawing/2014/main" id="{59F095F8-1F2D-C79B-0AE5-C6829A5F3D6D}"/>
                      </a:ext>
                    </a:extLst>
                  </p:cNvPr>
                  <p:cNvGrpSpPr/>
                  <p:nvPr/>
                </p:nvGrpSpPr>
                <p:grpSpPr>
                  <a:xfrm rot="16200000" flipH="1">
                    <a:off x="-222794" y="548513"/>
                    <a:ext cx="2265951" cy="1132920"/>
                    <a:chOff x="3529938" y="261475"/>
                    <a:chExt cx="1699463" cy="849690"/>
                  </a:xfrm>
                </p:grpSpPr>
                <p:sp>
                  <p:nvSpPr>
                    <p:cNvPr id="406" name="Google Shape;647;p33">
                      <a:extLst>
                        <a:ext uri="{FF2B5EF4-FFF2-40B4-BE49-F238E27FC236}">
                          <a16:creationId xmlns:a16="http://schemas.microsoft.com/office/drawing/2014/main" id="{8443052C-217B-E2E2-C895-4A53C4A75C5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7" name="Google Shape;648;p33">
                      <a:extLst>
                        <a:ext uri="{FF2B5EF4-FFF2-40B4-BE49-F238E27FC236}">
                          <a16:creationId xmlns:a16="http://schemas.microsoft.com/office/drawing/2014/main" id="{69955B88-FD9A-3B99-5FFD-3CD7D2D6B2B9}"/>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8" name="Google Shape;649;p33">
                      <a:extLst>
                        <a:ext uri="{FF2B5EF4-FFF2-40B4-BE49-F238E27FC236}">
                          <a16:creationId xmlns:a16="http://schemas.microsoft.com/office/drawing/2014/main" id="{F38445CA-6ECC-F08B-CB9A-24E97FF126B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9" name="Google Shape;650;p33">
                      <a:extLst>
                        <a:ext uri="{FF2B5EF4-FFF2-40B4-BE49-F238E27FC236}">
                          <a16:creationId xmlns:a16="http://schemas.microsoft.com/office/drawing/2014/main" id="{860D67CB-EDBB-BBE2-DC35-3BEFA1901F1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0" name="Google Shape;651;p33">
                      <a:extLst>
                        <a:ext uri="{FF2B5EF4-FFF2-40B4-BE49-F238E27FC236}">
                          <a16:creationId xmlns:a16="http://schemas.microsoft.com/office/drawing/2014/main" id="{6AF135E7-D21D-DBB9-CC74-87365DE0390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1" name="Google Shape;652;p33">
                      <a:extLst>
                        <a:ext uri="{FF2B5EF4-FFF2-40B4-BE49-F238E27FC236}">
                          <a16:creationId xmlns:a16="http://schemas.microsoft.com/office/drawing/2014/main" id="{6A230C6E-ABB4-C631-DE3E-A8A3445E837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2" name="Google Shape;653;p33">
                      <a:extLst>
                        <a:ext uri="{FF2B5EF4-FFF2-40B4-BE49-F238E27FC236}">
                          <a16:creationId xmlns:a16="http://schemas.microsoft.com/office/drawing/2014/main" id="{EE92A15F-8E3C-059E-36E1-2E29B1FF5AD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3" name="Google Shape;654;p33">
                      <a:extLst>
                        <a:ext uri="{FF2B5EF4-FFF2-40B4-BE49-F238E27FC236}">
                          <a16:creationId xmlns:a16="http://schemas.microsoft.com/office/drawing/2014/main" id="{CB7C50B0-271A-838C-69A0-F307C35414C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83" name="Google Shape;655;p33">
                    <a:extLst>
                      <a:ext uri="{FF2B5EF4-FFF2-40B4-BE49-F238E27FC236}">
                        <a16:creationId xmlns:a16="http://schemas.microsoft.com/office/drawing/2014/main" id="{6CC95BE8-BD29-662C-4FAA-20E3B8A95615}"/>
                      </a:ext>
                    </a:extLst>
                  </p:cNvPr>
                  <p:cNvGrpSpPr/>
                  <p:nvPr/>
                </p:nvGrpSpPr>
                <p:grpSpPr>
                  <a:xfrm>
                    <a:off x="10909569" y="1371918"/>
                    <a:ext cx="446589" cy="813467"/>
                    <a:chOff x="376650" y="567400"/>
                    <a:chExt cx="334942" cy="610100"/>
                  </a:xfrm>
                </p:grpSpPr>
                <p:sp>
                  <p:nvSpPr>
                    <p:cNvPr id="400" name="Google Shape;656;p33">
                      <a:extLst>
                        <a:ext uri="{FF2B5EF4-FFF2-40B4-BE49-F238E27FC236}">
                          <a16:creationId xmlns:a16="http://schemas.microsoft.com/office/drawing/2014/main" id="{C85DD214-A957-701C-D8B2-2056D83CD4E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1" name="Google Shape;657;p33">
                      <a:extLst>
                        <a:ext uri="{FF2B5EF4-FFF2-40B4-BE49-F238E27FC236}">
                          <a16:creationId xmlns:a16="http://schemas.microsoft.com/office/drawing/2014/main" id="{F964A426-F001-0CB0-A866-23F3EE24717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2" name="Google Shape;658;p33">
                      <a:extLst>
                        <a:ext uri="{FF2B5EF4-FFF2-40B4-BE49-F238E27FC236}">
                          <a16:creationId xmlns:a16="http://schemas.microsoft.com/office/drawing/2014/main" id="{B111C978-D66F-DAFB-A08C-D789CFB09BA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3" name="Google Shape;659;p33">
                      <a:extLst>
                        <a:ext uri="{FF2B5EF4-FFF2-40B4-BE49-F238E27FC236}">
                          <a16:creationId xmlns:a16="http://schemas.microsoft.com/office/drawing/2014/main" id="{3B686F85-D504-ECD5-F44A-B364C9F829E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4" name="Google Shape;660;p33">
                      <a:extLst>
                        <a:ext uri="{FF2B5EF4-FFF2-40B4-BE49-F238E27FC236}">
                          <a16:creationId xmlns:a16="http://schemas.microsoft.com/office/drawing/2014/main" id="{B53DA764-40D5-F210-AAA9-A846417BDC0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5" name="Google Shape;661;p33">
                      <a:extLst>
                        <a:ext uri="{FF2B5EF4-FFF2-40B4-BE49-F238E27FC236}">
                          <a16:creationId xmlns:a16="http://schemas.microsoft.com/office/drawing/2014/main" id="{86B6A0E0-BCEB-0E3C-5E04-E95830E1994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84" name="Google Shape;646;p33">
                    <a:extLst>
                      <a:ext uri="{FF2B5EF4-FFF2-40B4-BE49-F238E27FC236}">
                        <a16:creationId xmlns:a16="http://schemas.microsoft.com/office/drawing/2014/main" id="{C9EEE555-1844-2F7C-7D51-0940C666B373}"/>
                      </a:ext>
                    </a:extLst>
                  </p:cNvPr>
                  <p:cNvGrpSpPr/>
                  <p:nvPr/>
                </p:nvGrpSpPr>
                <p:grpSpPr>
                  <a:xfrm rot="16200000" flipH="1">
                    <a:off x="-222854" y="4427245"/>
                    <a:ext cx="2265951" cy="1132920"/>
                    <a:chOff x="3529938" y="261475"/>
                    <a:chExt cx="1699463" cy="849690"/>
                  </a:xfrm>
                </p:grpSpPr>
                <p:sp>
                  <p:nvSpPr>
                    <p:cNvPr id="392" name="Google Shape;647;p33">
                      <a:extLst>
                        <a:ext uri="{FF2B5EF4-FFF2-40B4-BE49-F238E27FC236}">
                          <a16:creationId xmlns:a16="http://schemas.microsoft.com/office/drawing/2014/main" id="{85AD4F98-CCA4-F3A1-F649-8C3EA7E466D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3" name="Google Shape;648;p33">
                      <a:extLst>
                        <a:ext uri="{FF2B5EF4-FFF2-40B4-BE49-F238E27FC236}">
                          <a16:creationId xmlns:a16="http://schemas.microsoft.com/office/drawing/2014/main" id="{15A8AD36-A82F-94F3-A458-5E7150314F3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4" name="Google Shape;649;p33">
                      <a:extLst>
                        <a:ext uri="{FF2B5EF4-FFF2-40B4-BE49-F238E27FC236}">
                          <a16:creationId xmlns:a16="http://schemas.microsoft.com/office/drawing/2014/main" id="{F73B2DC9-31C6-9FBE-F49F-C7303497B31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5" name="Google Shape;650;p33">
                      <a:extLst>
                        <a:ext uri="{FF2B5EF4-FFF2-40B4-BE49-F238E27FC236}">
                          <a16:creationId xmlns:a16="http://schemas.microsoft.com/office/drawing/2014/main" id="{8F8B2B98-3FBD-5998-9678-4A158BCC7A9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6" name="Google Shape;651;p33">
                      <a:extLst>
                        <a:ext uri="{FF2B5EF4-FFF2-40B4-BE49-F238E27FC236}">
                          <a16:creationId xmlns:a16="http://schemas.microsoft.com/office/drawing/2014/main" id="{802C6FA2-0051-8BAF-79F6-25CCB9672C6E}"/>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7" name="Google Shape;652;p33">
                      <a:extLst>
                        <a:ext uri="{FF2B5EF4-FFF2-40B4-BE49-F238E27FC236}">
                          <a16:creationId xmlns:a16="http://schemas.microsoft.com/office/drawing/2014/main" id="{2475EA8A-F61C-80CB-AD22-76DF605CAFD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8" name="Google Shape;653;p33">
                      <a:extLst>
                        <a:ext uri="{FF2B5EF4-FFF2-40B4-BE49-F238E27FC236}">
                          <a16:creationId xmlns:a16="http://schemas.microsoft.com/office/drawing/2014/main" id="{7FC37C9C-3801-71E2-1BFB-6E047005353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9" name="Google Shape;654;p33">
                      <a:extLst>
                        <a:ext uri="{FF2B5EF4-FFF2-40B4-BE49-F238E27FC236}">
                          <a16:creationId xmlns:a16="http://schemas.microsoft.com/office/drawing/2014/main" id="{1D92E284-8A85-2A07-DF63-32EACEAB56C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85" name="Google Shape;655;p33">
                    <a:extLst>
                      <a:ext uri="{FF2B5EF4-FFF2-40B4-BE49-F238E27FC236}">
                        <a16:creationId xmlns:a16="http://schemas.microsoft.com/office/drawing/2014/main" id="{066DF164-49E5-EE3F-A891-5D11A6338353}"/>
                      </a:ext>
                    </a:extLst>
                  </p:cNvPr>
                  <p:cNvGrpSpPr/>
                  <p:nvPr/>
                </p:nvGrpSpPr>
                <p:grpSpPr>
                  <a:xfrm>
                    <a:off x="10835169" y="5276963"/>
                    <a:ext cx="446589" cy="813467"/>
                    <a:chOff x="376650" y="567400"/>
                    <a:chExt cx="334942" cy="610100"/>
                  </a:xfrm>
                </p:grpSpPr>
                <p:sp>
                  <p:nvSpPr>
                    <p:cNvPr id="386" name="Google Shape;656;p33">
                      <a:extLst>
                        <a:ext uri="{FF2B5EF4-FFF2-40B4-BE49-F238E27FC236}">
                          <a16:creationId xmlns:a16="http://schemas.microsoft.com/office/drawing/2014/main" id="{24FD25A0-457F-8C57-3E6C-4D9C8AFF962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7" name="Google Shape;657;p33">
                      <a:extLst>
                        <a:ext uri="{FF2B5EF4-FFF2-40B4-BE49-F238E27FC236}">
                          <a16:creationId xmlns:a16="http://schemas.microsoft.com/office/drawing/2014/main" id="{FC7A688E-3D96-CE65-D86F-1718A53D43B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8" name="Google Shape;658;p33">
                      <a:extLst>
                        <a:ext uri="{FF2B5EF4-FFF2-40B4-BE49-F238E27FC236}">
                          <a16:creationId xmlns:a16="http://schemas.microsoft.com/office/drawing/2014/main" id="{05EEF048-B4A0-CF9C-8CD0-53CE40DFED7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9" name="Google Shape;659;p33">
                      <a:extLst>
                        <a:ext uri="{FF2B5EF4-FFF2-40B4-BE49-F238E27FC236}">
                          <a16:creationId xmlns:a16="http://schemas.microsoft.com/office/drawing/2014/main" id="{FA15127A-EEF9-3795-262C-66B2D803A66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0" name="Google Shape;660;p33">
                      <a:extLst>
                        <a:ext uri="{FF2B5EF4-FFF2-40B4-BE49-F238E27FC236}">
                          <a16:creationId xmlns:a16="http://schemas.microsoft.com/office/drawing/2014/main" id="{28ADEF8F-377F-5B16-436A-EB513672311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1" name="Google Shape;661;p33">
                      <a:extLst>
                        <a:ext uri="{FF2B5EF4-FFF2-40B4-BE49-F238E27FC236}">
                          <a16:creationId xmlns:a16="http://schemas.microsoft.com/office/drawing/2014/main" id="{3FE01E0F-CE2B-B826-0778-B6CD6DDEF29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349" name="Group 348">
                  <a:extLst>
                    <a:ext uri="{FF2B5EF4-FFF2-40B4-BE49-F238E27FC236}">
                      <a16:creationId xmlns:a16="http://schemas.microsoft.com/office/drawing/2014/main" id="{0E62B9A0-674C-D423-0425-954CB7D8DECF}"/>
                    </a:ext>
                  </a:extLst>
                </p:cNvPr>
                <p:cNvGrpSpPr/>
                <p:nvPr/>
              </p:nvGrpSpPr>
              <p:grpSpPr>
                <a:xfrm>
                  <a:off x="343662" y="7518708"/>
                  <a:ext cx="11012496" cy="6144683"/>
                  <a:chOff x="343662" y="-18003"/>
                  <a:chExt cx="11012496" cy="6144683"/>
                </a:xfrm>
              </p:grpSpPr>
              <p:grpSp>
                <p:nvGrpSpPr>
                  <p:cNvPr id="350" name="Google Shape;646;p33">
                    <a:extLst>
                      <a:ext uri="{FF2B5EF4-FFF2-40B4-BE49-F238E27FC236}">
                        <a16:creationId xmlns:a16="http://schemas.microsoft.com/office/drawing/2014/main" id="{8527DAFD-0237-5C52-A4B2-A24859B6742F}"/>
                      </a:ext>
                    </a:extLst>
                  </p:cNvPr>
                  <p:cNvGrpSpPr/>
                  <p:nvPr/>
                </p:nvGrpSpPr>
                <p:grpSpPr>
                  <a:xfrm rot="16200000" flipH="1">
                    <a:off x="-222794" y="548513"/>
                    <a:ext cx="2265951" cy="1132920"/>
                    <a:chOff x="3529938" y="261475"/>
                    <a:chExt cx="1699463" cy="849690"/>
                  </a:xfrm>
                </p:grpSpPr>
                <p:sp>
                  <p:nvSpPr>
                    <p:cNvPr id="374" name="Google Shape;647;p33">
                      <a:extLst>
                        <a:ext uri="{FF2B5EF4-FFF2-40B4-BE49-F238E27FC236}">
                          <a16:creationId xmlns:a16="http://schemas.microsoft.com/office/drawing/2014/main" id="{B7248B62-17E0-6185-7168-EA3384245AF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5" name="Google Shape;648;p33">
                      <a:extLst>
                        <a:ext uri="{FF2B5EF4-FFF2-40B4-BE49-F238E27FC236}">
                          <a16:creationId xmlns:a16="http://schemas.microsoft.com/office/drawing/2014/main" id="{C14FBC3C-A8EF-2574-0398-C3A62013BE7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6" name="Google Shape;649;p33">
                      <a:extLst>
                        <a:ext uri="{FF2B5EF4-FFF2-40B4-BE49-F238E27FC236}">
                          <a16:creationId xmlns:a16="http://schemas.microsoft.com/office/drawing/2014/main" id="{0A319587-60C3-2E2C-8A58-C258D2E3F3D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7" name="Google Shape;650;p33">
                      <a:extLst>
                        <a:ext uri="{FF2B5EF4-FFF2-40B4-BE49-F238E27FC236}">
                          <a16:creationId xmlns:a16="http://schemas.microsoft.com/office/drawing/2014/main" id="{7370F061-EB2C-B47F-1DD7-50E319AF022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8" name="Google Shape;651;p33">
                      <a:extLst>
                        <a:ext uri="{FF2B5EF4-FFF2-40B4-BE49-F238E27FC236}">
                          <a16:creationId xmlns:a16="http://schemas.microsoft.com/office/drawing/2014/main" id="{ED1B181C-41DA-58BC-7C79-D316A15BAD9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9" name="Google Shape;652;p33">
                      <a:extLst>
                        <a:ext uri="{FF2B5EF4-FFF2-40B4-BE49-F238E27FC236}">
                          <a16:creationId xmlns:a16="http://schemas.microsoft.com/office/drawing/2014/main" id="{444A3984-3B91-BE02-0D14-83B8E270D20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0" name="Google Shape;653;p33">
                      <a:extLst>
                        <a:ext uri="{FF2B5EF4-FFF2-40B4-BE49-F238E27FC236}">
                          <a16:creationId xmlns:a16="http://schemas.microsoft.com/office/drawing/2014/main" id="{C8390235-0317-D37A-6E7D-0E8F32BF9E5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1" name="Google Shape;654;p33">
                      <a:extLst>
                        <a:ext uri="{FF2B5EF4-FFF2-40B4-BE49-F238E27FC236}">
                          <a16:creationId xmlns:a16="http://schemas.microsoft.com/office/drawing/2014/main" id="{B8B35183-AC96-93A4-0BC6-8DB70C2BA92E}"/>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1" name="Google Shape;655;p33">
                    <a:extLst>
                      <a:ext uri="{FF2B5EF4-FFF2-40B4-BE49-F238E27FC236}">
                        <a16:creationId xmlns:a16="http://schemas.microsoft.com/office/drawing/2014/main" id="{2FC6286A-D511-2A81-0DF5-657885D97616}"/>
                      </a:ext>
                    </a:extLst>
                  </p:cNvPr>
                  <p:cNvGrpSpPr/>
                  <p:nvPr/>
                </p:nvGrpSpPr>
                <p:grpSpPr>
                  <a:xfrm>
                    <a:off x="10909569" y="1371918"/>
                    <a:ext cx="446589" cy="813467"/>
                    <a:chOff x="376650" y="567400"/>
                    <a:chExt cx="334942" cy="610100"/>
                  </a:xfrm>
                </p:grpSpPr>
                <p:sp>
                  <p:nvSpPr>
                    <p:cNvPr id="368" name="Google Shape;656;p33">
                      <a:extLst>
                        <a:ext uri="{FF2B5EF4-FFF2-40B4-BE49-F238E27FC236}">
                          <a16:creationId xmlns:a16="http://schemas.microsoft.com/office/drawing/2014/main" id="{F9E1084A-5FDD-CA67-2DA6-6D6B14DF5C85}"/>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9" name="Google Shape;657;p33">
                      <a:extLst>
                        <a:ext uri="{FF2B5EF4-FFF2-40B4-BE49-F238E27FC236}">
                          <a16:creationId xmlns:a16="http://schemas.microsoft.com/office/drawing/2014/main" id="{2EEFF121-BC04-0D55-FC53-FB8F087B1B6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0" name="Google Shape;658;p33">
                      <a:extLst>
                        <a:ext uri="{FF2B5EF4-FFF2-40B4-BE49-F238E27FC236}">
                          <a16:creationId xmlns:a16="http://schemas.microsoft.com/office/drawing/2014/main" id="{79C74E63-C133-6768-4380-A704BD4B914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1" name="Google Shape;659;p33">
                      <a:extLst>
                        <a:ext uri="{FF2B5EF4-FFF2-40B4-BE49-F238E27FC236}">
                          <a16:creationId xmlns:a16="http://schemas.microsoft.com/office/drawing/2014/main" id="{2959CD69-D41E-619C-9514-DC27A7AAD89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2" name="Google Shape;660;p33">
                      <a:extLst>
                        <a:ext uri="{FF2B5EF4-FFF2-40B4-BE49-F238E27FC236}">
                          <a16:creationId xmlns:a16="http://schemas.microsoft.com/office/drawing/2014/main" id="{2BB4C59B-0789-4906-CAD3-7D226646E39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3" name="Google Shape;661;p33">
                      <a:extLst>
                        <a:ext uri="{FF2B5EF4-FFF2-40B4-BE49-F238E27FC236}">
                          <a16:creationId xmlns:a16="http://schemas.microsoft.com/office/drawing/2014/main" id="{21E0171B-C096-F553-C89C-0433F64AA7F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2" name="Google Shape;646;p33">
                    <a:extLst>
                      <a:ext uri="{FF2B5EF4-FFF2-40B4-BE49-F238E27FC236}">
                        <a16:creationId xmlns:a16="http://schemas.microsoft.com/office/drawing/2014/main" id="{1B71D0BE-19CC-183F-1DDF-A4AE237F9CE5}"/>
                      </a:ext>
                    </a:extLst>
                  </p:cNvPr>
                  <p:cNvGrpSpPr/>
                  <p:nvPr/>
                </p:nvGrpSpPr>
                <p:grpSpPr>
                  <a:xfrm rot="16200000" flipH="1">
                    <a:off x="-222854" y="4427245"/>
                    <a:ext cx="2265951" cy="1132920"/>
                    <a:chOff x="3529938" y="261475"/>
                    <a:chExt cx="1699463" cy="849690"/>
                  </a:xfrm>
                </p:grpSpPr>
                <p:sp>
                  <p:nvSpPr>
                    <p:cNvPr id="360" name="Google Shape;647;p33">
                      <a:extLst>
                        <a:ext uri="{FF2B5EF4-FFF2-40B4-BE49-F238E27FC236}">
                          <a16:creationId xmlns:a16="http://schemas.microsoft.com/office/drawing/2014/main" id="{5927C77E-E34E-8C86-C39C-9C23C3DB868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1" name="Google Shape;648;p33">
                      <a:extLst>
                        <a:ext uri="{FF2B5EF4-FFF2-40B4-BE49-F238E27FC236}">
                          <a16:creationId xmlns:a16="http://schemas.microsoft.com/office/drawing/2014/main" id="{4BAF9E85-B3AE-F3D0-475B-8B7808D2818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2" name="Google Shape;649;p33">
                      <a:extLst>
                        <a:ext uri="{FF2B5EF4-FFF2-40B4-BE49-F238E27FC236}">
                          <a16:creationId xmlns:a16="http://schemas.microsoft.com/office/drawing/2014/main" id="{9C798A50-6570-C004-A1B6-4BF53BCEAEE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3" name="Google Shape;650;p33">
                      <a:extLst>
                        <a:ext uri="{FF2B5EF4-FFF2-40B4-BE49-F238E27FC236}">
                          <a16:creationId xmlns:a16="http://schemas.microsoft.com/office/drawing/2014/main" id="{2FB68713-4A81-5656-70C5-C2AF3312D1E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4" name="Google Shape;651;p33">
                      <a:extLst>
                        <a:ext uri="{FF2B5EF4-FFF2-40B4-BE49-F238E27FC236}">
                          <a16:creationId xmlns:a16="http://schemas.microsoft.com/office/drawing/2014/main" id="{DEC6B017-4B9F-04F9-A4D3-F85A2AB4860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5" name="Google Shape;652;p33">
                      <a:extLst>
                        <a:ext uri="{FF2B5EF4-FFF2-40B4-BE49-F238E27FC236}">
                          <a16:creationId xmlns:a16="http://schemas.microsoft.com/office/drawing/2014/main" id="{1A57AC22-75D5-6083-2599-5FD4190837B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6" name="Google Shape;653;p33">
                      <a:extLst>
                        <a:ext uri="{FF2B5EF4-FFF2-40B4-BE49-F238E27FC236}">
                          <a16:creationId xmlns:a16="http://schemas.microsoft.com/office/drawing/2014/main" id="{281EFF13-0FEE-80C5-7069-F219A993B569}"/>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7" name="Google Shape;654;p33">
                      <a:extLst>
                        <a:ext uri="{FF2B5EF4-FFF2-40B4-BE49-F238E27FC236}">
                          <a16:creationId xmlns:a16="http://schemas.microsoft.com/office/drawing/2014/main" id="{67AD7125-4AE6-2CC4-1793-EC84BC6BE04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3" name="Google Shape;655;p33">
                    <a:extLst>
                      <a:ext uri="{FF2B5EF4-FFF2-40B4-BE49-F238E27FC236}">
                        <a16:creationId xmlns:a16="http://schemas.microsoft.com/office/drawing/2014/main" id="{28DDE6E0-06E1-7D0D-317D-49E3095EC989}"/>
                      </a:ext>
                    </a:extLst>
                  </p:cNvPr>
                  <p:cNvGrpSpPr/>
                  <p:nvPr/>
                </p:nvGrpSpPr>
                <p:grpSpPr>
                  <a:xfrm>
                    <a:off x="10835169" y="5276963"/>
                    <a:ext cx="446589" cy="813467"/>
                    <a:chOff x="376650" y="567400"/>
                    <a:chExt cx="334942" cy="610100"/>
                  </a:xfrm>
                </p:grpSpPr>
                <p:sp>
                  <p:nvSpPr>
                    <p:cNvPr id="354" name="Google Shape;656;p33">
                      <a:extLst>
                        <a:ext uri="{FF2B5EF4-FFF2-40B4-BE49-F238E27FC236}">
                          <a16:creationId xmlns:a16="http://schemas.microsoft.com/office/drawing/2014/main" id="{3579EDA7-6276-B368-302F-EA8AD7DE4DF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5" name="Google Shape;657;p33">
                      <a:extLst>
                        <a:ext uri="{FF2B5EF4-FFF2-40B4-BE49-F238E27FC236}">
                          <a16:creationId xmlns:a16="http://schemas.microsoft.com/office/drawing/2014/main" id="{0B2C7AC6-151D-4B09-6635-5E6CDCAB294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6" name="Google Shape;658;p33">
                      <a:extLst>
                        <a:ext uri="{FF2B5EF4-FFF2-40B4-BE49-F238E27FC236}">
                          <a16:creationId xmlns:a16="http://schemas.microsoft.com/office/drawing/2014/main" id="{67911A3C-4532-3D43-6E5A-C170A356F745}"/>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7" name="Google Shape;659;p33">
                      <a:extLst>
                        <a:ext uri="{FF2B5EF4-FFF2-40B4-BE49-F238E27FC236}">
                          <a16:creationId xmlns:a16="http://schemas.microsoft.com/office/drawing/2014/main" id="{7D2902C4-615F-CDDE-602F-4459B2BE787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8" name="Google Shape;660;p33">
                      <a:extLst>
                        <a:ext uri="{FF2B5EF4-FFF2-40B4-BE49-F238E27FC236}">
                          <a16:creationId xmlns:a16="http://schemas.microsoft.com/office/drawing/2014/main" id="{D149AAFF-6044-4F4B-9230-E82A2A82735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9" name="Google Shape;661;p33">
                      <a:extLst>
                        <a:ext uri="{FF2B5EF4-FFF2-40B4-BE49-F238E27FC236}">
                          <a16:creationId xmlns:a16="http://schemas.microsoft.com/office/drawing/2014/main" id="{64B66408-C4BD-C11E-5DB4-804872DEC62B}"/>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14" name="Group 13">
              <a:extLst>
                <a:ext uri="{FF2B5EF4-FFF2-40B4-BE49-F238E27FC236}">
                  <a16:creationId xmlns:a16="http://schemas.microsoft.com/office/drawing/2014/main" id="{8653A9E6-510F-59C3-0AD6-661D1DDAA7D6}"/>
                </a:ext>
              </a:extLst>
            </p:cNvPr>
            <p:cNvGrpSpPr/>
            <p:nvPr/>
          </p:nvGrpSpPr>
          <p:grpSpPr>
            <a:xfrm>
              <a:off x="-18288" y="30519749"/>
              <a:ext cx="11030502" cy="28906968"/>
              <a:chOff x="325656" y="-18003"/>
              <a:chExt cx="11030502" cy="28906968"/>
            </a:xfrm>
          </p:grpSpPr>
          <p:grpSp>
            <p:nvGrpSpPr>
              <p:cNvPr id="15" name="Group 14">
                <a:extLst>
                  <a:ext uri="{FF2B5EF4-FFF2-40B4-BE49-F238E27FC236}">
                    <a16:creationId xmlns:a16="http://schemas.microsoft.com/office/drawing/2014/main" id="{395DD075-8A68-24C5-BC48-2B53A036342F}"/>
                  </a:ext>
                </a:extLst>
              </p:cNvPr>
              <p:cNvGrpSpPr/>
              <p:nvPr/>
            </p:nvGrpSpPr>
            <p:grpSpPr>
              <a:xfrm>
                <a:off x="343662" y="-18003"/>
                <a:ext cx="11012496" cy="13681394"/>
                <a:chOff x="343662" y="-18003"/>
                <a:chExt cx="11012496" cy="13681394"/>
              </a:xfrm>
            </p:grpSpPr>
            <p:grpSp>
              <p:nvGrpSpPr>
                <p:cNvPr id="280" name="Group 279">
                  <a:extLst>
                    <a:ext uri="{FF2B5EF4-FFF2-40B4-BE49-F238E27FC236}">
                      <a16:creationId xmlns:a16="http://schemas.microsoft.com/office/drawing/2014/main" id="{659966CD-130A-C14F-E658-0A7223DDE533}"/>
                    </a:ext>
                  </a:extLst>
                </p:cNvPr>
                <p:cNvGrpSpPr/>
                <p:nvPr/>
              </p:nvGrpSpPr>
              <p:grpSpPr>
                <a:xfrm>
                  <a:off x="343662" y="-18003"/>
                  <a:ext cx="11012496" cy="6144683"/>
                  <a:chOff x="343662" y="-18003"/>
                  <a:chExt cx="11012496" cy="6144683"/>
                </a:xfrm>
              </p:grpSpPr>
              <p:grpSp>
                <p:nvGrpSpPr>
                  <p:cNvPr id="314" name="Google Shape;646;p33">
                    <a:extLst>
                      <a:ext uri="{FF2B5EF4-FFF2-40B4-BE49-F238E27FC236}">
                        <a16:creationId xmlns:a16="http://schemas.microsoft.com/office/drawing/2014/main" id="{4005BC53-8628-8050-7A3B-05349393B170}"/>
                      </a:ext>
                    </a:extLst>
                  </p:cNvPr>
                  <p:cNvGrpSpPr/>
                  <p:nvPr/>
                </p:nvGrpSpPr>
                <p:grpSpPr>
                  <a:xfrm rot="16200000" flipH="1">
                    <a:off x="-222794" y="548513"/>
                    <a:ext cx="2265951" cy="1132920"/>
                    <a:chOff x="3529938" y="261475"/>
                    <a:chExt cx="1699463" cy="849690"/>
                  </a:xfrm>
                </p:grpSpPr>
                <p:sp>
                  <p:nvSpPr>
                    <p:cNvPr id="338" name="Google Shape;647;p33">
                      <a:extLst>
                        <a:ext uri="{FF2B5EF4-FFF2-40B4-BE49-F238E27FC236}">
                          <a16:creationId xmlns:a16="http://schemas.microsoft.com/office/drawing/2014/main" id="{86248AEF-CF25-80EB-4E84-C3C793BCF77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9" name="Google Shape;648;p33">
                      <a:extLst>
                        <a:ext uri="{FF2B5EF4-FFF2-40B4-BE49-F238E27FC236}">
                          <a16:creationId xmlns:a16="http://schemas.microsoft.com/office/drawing/2014/main" id="{2E319848-56C3-8123-40E3-DB560C15C74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0" name="Google Shape;649;p33">
                      <a:extLst>
                        <a:ext uri="{FF2B5EF4-FFF2-40B4-BE49-F238E27FC236}">
                          <a16:creationId xmlns:a16="http://schemas.microsoft.com/office/drawing/2014/main" id="{21B050B6-E00C-59E1-BF2E-4F6ABC51CA5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1" name="Google Shape;650;p33">
                      <a:extLst>
                        <a:ext uri="{FF2B5EF4-FFF2-40B4-BE49-F238E27FC236}">
                          <a16:creationId xmlns:a16="http://schemas.microsoft.com/office/drawing/2014/main" id="{6B7B7B71-6AF7-1626-4678-FC25CB00AD6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2" name="Google Shape;651;p33">
                      <a:extLst>
                        <a:ext uri="{FF2B5EF4-FFF2-40B4-BE49-F238E27FC236}">
                          <a16:creationId xmlns:a16="http://schemas.microsoft.com/office/drawing/2014/main" id="{A059AC67-B8B6-0072-F330-C332445AB03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3" name="Google Shape;652;p33">
                      <a:extLst>
                        <a:ext uri="{FF2B5EF4-FFF2-40B4-BE49-F238E27FC236}">
                          <a16:creationId xmlns:a16="http://schemas.microsoft.com/office/drawing/2014/main" id="{CA453F8E-50DF-DD5D-0E42-959E9A9FD5F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4" name="Google Shape;653;p33">
                      <a:extLst>
                        <a:ext uri="{FF2B5EF4-FFF2-40B4-BE49-F238E27FC236}">
                          <a16:creationId xmlns:a16="http://schemas.microsoft.com/office/drawing/2014/main" id="{9684ED8F-8C66-D376-F295-2ADB8FBD2AC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5" name="Google Shape;654;p33">
                      <a:extLst>
                        <a:ext uri="{FF2B5EF4-FFF2-40B4-BE49-F238E27FC236}">
                          <a16:creationId xmlns:a16="http://schemas.microsoft.com/office/drawing/2014/main" id="{5A61E62F-A464-1147-4316-D64D9014C2F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5" name="Google Shape;655;p33">
                    <a:extLst>
                      <a:ext uri="{FF2B5EF4-FFF2-40B4-BE49-F238E27FC236}">
                        <a16:creationId xmlns:a16="http://schemas.microsoft.com/office/drawing/2014/main" id="{92B1114E-3988-D397-A9D2-DC1632DDF117}"/>
                      </a:ext>
                    </a:extLst>
                  </p:cNvPr>
                  <p:cNvGrpSpPr/>
                  <p:nvPr/>
                </p:nvGrpSpPr>
                <p:grpSpPr>
                  <a:xfrm>
                    <a:off x="10909569" y="1371918"/>
                    <a:ext cx="446589" cy="813467"/>
                    <a:chOff x="376650" y="567400"/>
                    <a:chExt cx="334942" cy="610100"/>
                  </a:xfrm>
                </p:grpSpPr>
                <p:sp>
                  <p:nvSpPr>
                    <p:cNvPr id="332" name="Google Shape;656;p33">
                      <a:extLst>
                        <a:ext uri="{FF2B5EF4-FFF2-40B4-BE49-F238E27FC236}">
                          <a16:creationId xmlns:a16="http://schemas.microsoft.com/office/drawing/2014/main" id="{7335BE9E-B983-28B6-1095-9B1E6EB084D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3" name="Google Shape;657;p33">
                      <a:extLst>
                        <a:ext uri="{FF2B5EF4-FFF2-40B4-BE49-F238E27FC236}">
                          <a16:creationId xmlns:a16="http://schemas.microsoft.com/office/drawing/2014/main" id="{4BCF5180-7000-451D-50A0-6498C7F15248}"/>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4" name="Google Shape;658;p33">
                      <a:extLst>
                        <a:ext uri="{FF2B5EF4-FFF2-40B4-BE49-F238E27FC236}">
                          <a16:creationId xmlns:a16="http://schemas.microsoft.com/office/drawing/2014/main" id="{E3E8929F-A566-794A-2467-6468262F566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5" name="Google Shape;659;p33">
                      <a:extLst>
                        <a:ext uri="{FF2B5EF4-FFF2-40B4-BE49-F238E27FC236}">
                          <a16:creationId xmlns:a16="http://schemas.microsoft.com/office/drawing/2014/main" id="{1AF3073E-6C89-2C82-62B9-784F7CB2412B}"/>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6" name="Google Shape;660;p33">
                      <a:extLst>
                        <a:ext uri="{FF2B5EF4-FFF2-40B4-BE49-F238E27FC236}">
                          <a16:creationId xmlns:a16="http://schemas.microsoft.com/office/drawing/2014/main" id="{7DECB7BD-F0D4-4C44-509E-F20F30E2DCF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7" name="Google Shape;661;p33">
                      <a:extLst>
                        <a:ext uri="{FF2B5EF4-FFF2-40B4-BE49-F238E27FC236}">
                          <a16:creationId xmlns:a16="http://schemas.microsoft.com/office/drawing/2014/main" id="{5E23CE9F-A7D8-994D-CFB8-2822C66C4AA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6" name="Google Shape;646;p33">
                    <a:extLst>
                      <a:ext uri="{FF2B5EF4-FFF2-40B4-BE49-F238E27FC236}">
                        <a16:creationId xmlns:a16="http://schemas.microsoft.com/office/drawing/2014/main" id="{51256940-D550-5C3A-59AD-DE8CEF34CF17}"/>
                      </a:ext>
                    </a:extLst>
                  </p:cNvPr>
                  <p:cNvGrpSpPr/>
                  <p:nvPr/>
                </p:nvGrpSpPr>
                <p:grpSpPr>
                  <a:xfrm rot="16200000" flipH="1">
                    <a:off x="-222854" y="4427245"/>
                    <a:ext cx="2265951" cy="1132920"/>
                    <a:chOff x="3529938" y="261475"/>
                    <a:chExt cx="1699463" cy="849690"/>
                  </a:xfrm>
                </p:grpSpPr>
                <p:sp>
                  <p:nvSpPr>
                    <p:cNvPr id="324" name="Google Shape;647;p33">
                      <a:extLst>
                        <a:ext uri="{FF2B5EF4-FFF2-40B4-BE49-F238E27FC236}">
                          <a16:creationId xmlns:a16="http://schemas.microsoft.com/office/drawing/2014/main" id="{242942A4-60CC-9DD5-B059-198B4D81C2C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5" name="Google Shape;648;p33">
                      <a:extLst>
                        <a:ext uri="{FF2B5EF4-FFF2-40B4-BE49-F238E27FC236}">
                          <a16:creationId xmlns:a16="http://schemas.microsoft.com/office/drawing/2014/main" id="{4DFF9590-9C54-2128-F925-D82DC93F1CA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6" name="Google Shape;649;p33">
                      <a:extLst>
                        <a:ext uri="{FF2B5EF4-FFF2-40B4-BE49-F238E27FC236}">
                          <a16:creationId xmlns:a16="http://schemas.microsoft.com/office/drawing/2014/main" id="{FB562550-2188-512E-A7CE-5BFAD2CA62F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7" name="Google Shape;650;p33">
                      <a:extLst>
                        <a:ext uri="{FF2B5EF4-FFF2-40B4-BE49-F238E27FC236}">
                          <a16:creationId xmlns:a16="http://schemas.microsoft.com/office/drawing/2014/main" id="{C0389FAB-813A-9DCE-2A7C-F58C136EC14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8" name="Google Shape;651;p33">
                      <a:extLst>
                        <a:ext uri="{FF2B5EF4-FFF2-40B4-BE49-F238E27FC236}">
                          <a16:creationId xmlns:a16="http://schemas.microsoft.com/office/drawing/2014/main" id="{6756F762-6056-D28B-32B3-CDE69C01E8B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9" name="Google Shape;652;p33">
                      <a:extLst>
                        <a:ext uri="{FF2B5EF4-FFF2-40B4-BE49-F238E27FC236}">
                          <a16:creationId xmlns:a16="http://schemas.microsoft.com/office/drawing/2014/main" id="{F1BB8F67-0096-BB99-5B28-7198E6E39E8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0" name="Google Shape;653;p33">
                      <a:extLst>
                        <a:ext uri="{FF2B5EF4-FFF2-40B4-BE49-F238E27FC236}">
                          <a16:creationId xmlns:a16="http://schemas.microsoft.com/office/drawing/2014/main" id="{C6BA1866-CF9D-EBDE-3A14-5BFB50D79DA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1" name="Google Shape;654;p33">
                      <a:extLst>
                        <a:ext uri="{FF2B5EF4-FFF2-40B4-BE49-F238E27FC236}">
                          <a16:creationId xmlns:a16="http://schemas.microsoft.com/office/drawing/2014/main" id="{01A363CF-C09E-E766-1D6E-9A92432DAA3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7" name="Google Shape;655;p33">
                    <a:extLst>
                      <a:ext uri="{FF2B5EF4-FFF2-40B4-BE49-F238E27FC236}">
                        <a16:creationId xmlns:a16="http://schemas.microsoft.com/office/drawing/2014/main" id="{206C47A8-2C6A-55B4-45D9-EC2BD0A5792C}"/>
                      </a:ext>
                    </a:extLst>
                  </p:cNvPr>
                  <p:cNvGrpSpPr/>
                  <p:nvPr/>
                </p:nvGrpSpPr>
                <p:grpSpPr>
                  <a:xfrm>
                    <a:off x="10835169" y="5276963"/>
                    <a:ext cx="446589" cy="813467"/>
                    <a:chOff x="376650" y="567400"/>
                    <a:chExt cx="334942" cy="610100"/>
                  </a:xfrm>
                </p:grpSpPr>
                <p:sp>
                  <p:nvSpPr>
                    <p:cNvPr id="318" name="Google Shape;656;p33">
                      <a:extLst>
                        <a:ext uri="{FF2B5EF4-FFF2-40B4-BE49-F238E27FC236}">
                          <a16:creationId xmlns:a16="http://schemas.microsoft.com/office/drawing/2014/main" id="{B627B22F-9777-1749-ADD7-984A181A984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9" name="Google Shape;657;p33">
                      <a:extLst>
                        <a:ext uri="{FF2B5EF4-FFF2-40B4-BE49-F238E27FC236}">
                          <a16:creationId xmlns:a16="http://schemas.microsoft.com/office/drawing/2014/main" id="{B93CEEAD-E325-5C86-AA69-9C42C118313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0" name="Google Shape;658;p33">
                      <a:extLst>
                        <a:ext uri="{FF2B5EF4-FFF2-40B4-BE49-F238E27FC236}">
                          <a16:creationId xmlns:a16="http://schemas.microsoft.com/office/drawing/2014/main" id="{CEC40AA0-98AA-CD34-193A-E3FBF32EE285}"/>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1" name="Google Shape;659;p33">
                      <a:extLst>
                        <a:ext uri="{FF2B5EF4-FFF2-40B4-BE49-F238E27FC236}">
                          <a16:creationId xmlns:a16="http://schemas.microsoft.com/office/drawing/2014/main" id="{39CB840B-3D2F-2DD9-4C44-46C3C7E163DB}"/>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2" name="Google Shape;660;p33">
                      <a:extLst>
                        <a:ext uri="{FF2B5EF4-FFF2-40B4-BE49-F238E27FC236}">
                          <a16:creationId xmlns:a16="http://schemas.microsoft.com/office/drawing/2014/main" id="{8CE34E65-34C5-C5AD-57E5-C48E28BBD27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3" name="Google Shape;661;p33">
                      <a:extLst>
                        <a:ext uri="{FF2B5EF4-FFF2-40B4-BE49-F238E27FC236}">
                          <a16:creationId xmlns:a16="http://schemas.microsoft.com/office/drawing/2014/main" id="{E08541B9-4F9D-5346-2AAA-26FC2223CE5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81" name="Group 280">
                  <a:extLst>
                    <a:ext uri="{FF2B5EF4-FFF2-40B4-BE49-F238E27FC236}">
                      <a16:creationId xmlns:a16="http://schemas.microsoft.com/office/drawing/2014/main" id="{1C4AB0D4-847F-BD16-DF8A-E008F54B5162}"/>
                    </a:ext>
                  </a:extLst>
                </p:cNvPr>
                <p:cNvGrpSpPr/>
                <p:nvPr/>
              </p:nvGrpSpPr>
              <p:grpSpPr>
                <a:xfrm>
                  <a:off x="343662" y="7518708"/>
                  <a:ext cx="11012496" cy="6144683"/>
                  <a:chOff x="343662" y="-18003"/>
                  <a:chExt cx="11012496" cy="6144683"/>
                </a:xfrm>
              </p:grpSpPr>
              <p:grpSp>
                <p:nvGrpSpPr>
                  <p:cNvPr id="282" name="Google Shape;646;p33">
                    <a:extLst>
                      <a:ext uri="{FF2B5EF4-FFF2-40B4-BE49-F238E27FC236}">
                        <a16:creationId xmlns:a16="http://schemas.microsoft.com/office/drawing/2014/main" id="{85492DA5-6CAE-33BF-2DFD-CA4DC204FCE2}"/>
                      </a:ext>
                    </a:extLst>
                  </p:cNvPr>
                  <p:cNvGrpSpPr/>
                  <p:nvPr/>
                </p:nvGrpSpPr>
                <p:grpSpPr>
                  <a:xfrm rot="16200000" flipH="1">
                    <a:off x="-222794" y="548513"/>
                    <a:ext cx="2265951" cy="1132920"/>
                    <a:chOff x="3529938" y="261475"/>
                    <a:chExt cx="1699463" cy="849690"/>
                  </a:xfrm>
                </p:grpSpPr>
                <p:sp>
                  <p:nvSpPr>
                    <p:cNvPr id="306" name="Google Shape;647;p33">
                      <a:extLst>
                        <a:ext uri="{FF2B5EF4-FFF2-40B4-BE49-F238E27FC236}">
                          <a16:creationId xmlns:a16="http://schemas.microsoft.com/office/drawing/2014/main" id="{26882F2D-E307-F846-383D-8651B28B422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7" name="Google Shape;648;p33">
                      <a:extLst>
                        <a:ext uri="{FF2B5EF4-FFF2-40B4-BE49-F238E27FC236}">
                          <a16:creationId xmlns:a16="http://schemas.microsoft.com/office/drawing/2014/main" id="{A3B11D5F-1B09-454F-B1CE-700E6E2DA9F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8" name="Google Shape;649;p33">
                      <a:extLst>
                        <a:ext uri="{FF2B5EF4-FFF2-40B4-BE49-F238E27FC236}">
                          <a16:creationId xmlns:a16="http://schemas.microsoft.com/office/drawing/2014/main" id="{34935C1B-8A7B-E9FF-16B1-8EB1E1DEBA29}"/>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9" name="Google Shape;650;p33">
                      <a:extLst>
                        <a:ext uri="{FF2B5EF4-FFF2-40B4-BE49-F238E27FC236}">
                          <a16:creationId xmlns:a16="http://schemas.microsoft.com/office/drawing/2014/main" id="{81B9D8E8-2D54-EB55-CCE2-3D995B1AC72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0" name="Google Shape;651;p33">
                      <a:extLst>
                        <a:ext uri="{FF2B5EF4-FFF2-40B4-BE49-F238E27FC236}">
                          <a16:creationId xmlns:a16="http://schemas.microsoft.com/office/drawing/2014/main" id="{82DFFC92-968A-C4C9-5D8B-E3688DA65EA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1" name="Google Shape;652;p33">
                      <a:extLst>
                        <a:ext uri="{FF2B5EF4-FFF2-40B4-BE49-F238E27FC236}">
                          <a16:creationId xmlns:a16="http://schemas.microsoft.com/office/drawing/2014/main" id="{F91ABF76-479D-A4AB-45DC-46A64BB41F8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2" name="Google Shape;653;p33">
                      <a:extLst>
                        <a:ext uri="{FF2B5EF4-FFF2-40B4-BE49-F238E27FC236}">
                          <a16:creationId xmlns:a16="http://schemas.microsoft.com/office/drawing/2014/main" id="{686D3296-7363-9717-C494-8097F8EB85B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3" name="Google Shape;654;p33">
                      <a:extLst>
                        <a:ext uri="{FF2B5EF4-FFF2-40B4-BE49-F238E27FC236}">
                          <a16:creationId xmlns:a16="http://schemas.microsoft.com/office/drawing/2014/main" id="{B93284E0-44E9-C1A9-CA89-BC5AABEFEEE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3" name="Google Shape;655;p33">
                    <a:extLst>
                      <a:ext uri="{FF2B5EF4-FFF2-40B4-BE49-F238E27FC236}">
                        <a16:creationId xmlns:a16="http://schemas.microsoft.com/office/drawing/2014/main" id="{C077ED88-6A97-DEEB-383C-917695DC9A34}"/>
                      </a:ext>
                    </a:extLst>
                  </p:cNvPr>
                  <p:cNvGrpSpPr/>
                  <p:nvPr/>
                </p:nvGrpSpPr>
                <p:grpSpPr>
                  <a:xfrm>
                    <a:off x="10909569" y="1371918"/>
                    <a:ext cx="446589" cy="813467"/>
                    <a:chOff x="376650" y="567400"/>
                    <a:chExt cx="334942" cy="610100"/>
                  </a:xfrm>
                </p:grpSpPr>
                <p:sp>
                  <p:nvSpPr>
                    <p:cNvPr id="300" name="Google Shape;656;p33">
                      <a:extLst>
                        <a:ext uri="{FF2B5EF4-FFF2-40B4-BE49-F238E27FC236}">
                          <a16:creationId xmlns:a16="http://schemas.microsoft.com/office/drawing/2014/main" id="{899E36DF-19A2-4CDB-E498-B74F613F3E1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1" name="Google Shape;657;p33">
                      <a:extLst>
                        <a:ext uri="{FF2B5EF4-FFF2-40B4-BE49-F238E27FC236}">
                          <a16:creationId xmlns:a16="http://schemas.microsoft.com/office/drawing/2014/main" id="{323D34D0-7CDF-AF19-0D0B-18DD4B20006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2" name="Google Shape;658;p33">
                      <a:extLst>
                        <a:ext uri="{FF2B5EF4-FFF2-40B4-BE49-F238E27FC236}">
                          <a16:creationId xmlns:a16="http://schemas.microsoft.com/office/drawing/2014/main" id="{38CE7990-58F8-7BF4-CDEA-B6D5595893D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3" name="Google Shape;659;p33">
                      <a:extLst>
                        <a:ext uri="{FF2B5EF4-FFF2-40B4-BE49-F238E27FC236}">
                          <a16:creationId xmlns:a16="http://schemas.microsoft.com/office/drawing/2014/main" id="{10A5BBE1-89BC-3F74-BDD7-7E3FFC27809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4" name="Google Shape;660;p33">
                      <a:extLst>
                        <a:ext uri="{FF2B5EF4-FFF2-40B4-BE49-F238E27FC236}">
                          <a16:creationId xmlns:a16="http://schemas.microsoft.com/office/drawing/2014/main" id="{9F3E5DCD-B7E8-A4C2-43EE-B33E5970589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5" name="Google Shape;661;p33">
                      <a:extLst>
                        <a:ext uri="{FF2B5EF4-FFF2-40B4-BE49-F238E27FC236}">
                          <a16:creationId xmlns:a16="http://schemas.microsoft.com/office/drawing/2014/main" id="{6413F131-39EB-EC78-FDA0-32F7339C456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4" name="Google Shape;646;p33">
                    <a:extLst>
                      <a:ext uri="{FF2B5EF4-FFF2-40B4-BE49-F238E27FC236}">
                        <a16:creationId xmlns:a16="http://schemas.microsoft.com/office/drawing/2014/main" id="{44C7307F-D974-AA29-4BE2-36A4D2E42811}"/>
                      </a:ext>
                    </a:extLst>
                  </p:cNvPr>
                  <p:cNvGrpSpPr/>
                  <p:nvPr/>
                </p:nvGrpSpPr>
                <p:grpSpPr>
                  <a:xfrm rot="16200000" flipH="1">
                    <a:off x="-222854" y="4427245"/>
                    <a:ext cx="2265951" cy="1132920"/>
                    <a:chOff x="3529938" y="261475"/>
                    <a:chExt cx="1699463" cy="849690"/>
                  </a:xfrm>
                </p:grpSpPr>
                <p:sp>
                  <p:nvSpPr>
                    <p:cNvPr id="292" name="Google Shape;647;p33">
                      <a:extLst>
                        <a:ext uri="{FF2B5EF4-FFF2-40B4-BE49-F238E27FC236}">
                          <a16:creationId xmlns:a16="http://schemas.microsoft.com/office/drawing/2014/main" id="{76B44713-9EF9-D7AD-B6A1-AC8E1386DCF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3" name="Google Shape;648;p33">
                      <a:extLst>
                        <a:ext uri="{FF2B5EF4-FFF2-40B4-BE49-F238E27FC236}">
                          <a16:creationId xmlns:a16="http://schemas.microsoft.com/office/drawing/2014/main" id="{0673428F-05C4-CD5F-775A-7CF58E3381D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4" name="Google Shape;649;p33">
                      <a:extLst>
                        <a:ext uri="{FF2B5EF4-FFF2-40B4-BE49-F238E27FC236}">
                          <a16:creationId xmlns:a16="http://schemas.microsoft.com/office/drawing/2014/main" id="{E1318D0E-E3D7-127C-AA37-3D814B30FB8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5" name="Google Shape;650;p33">
                      <a:extLst>
                        <a:ext uri="{FF2B5EF4-FFF2-40B4-BE49-F238E27FC236}">
                          <a16:creationId xmlns:a16="http://schemas.microsoft.com/office/drawing/2014/main" id="{9E83DBB5-C059-837D-F74F-E3DD8D9239A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6" name="Google Shape;651;p33">
                      <a:extLst>
                        <a:ext uri="{FF2B5EF4-FFF2-40B4-BE49-F238E27FC236}">
                          <a16:creationId xmlns:a16="http://schemas.microsoft.com/office/drawing/2014/main" id="{35863D5D-E02D-3C45-18F1-9476B53B609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7" name="Google Shape;652;p33">
                      <a:extLst>
                        <a:ext uri="{FF2B5EF4-FFF2-40B4-BE49-F238E27FC236}">
                          <a16:creationId xmlns:a16="http://schemas.microsoft.com/office/drawing/2014/main" id="{8A3A5AF1-AA50-1376-FCD9-0BDD20A0A57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8" name="Google Shape;653;p33">
                      <a:extLst>
                        <a:ext uri="{FF2B5EF4-FFF2-40B4-BE49-F238E27FC236}">
                          <a16:creationId xmlns:a16="http://schemas.microsoft.com/office/drawing/2014/main" id="{7D5147DA-524E-133E-1CB8-FAEF5D4328C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9" name="Google Shape;654;p33">
                      <a:extLst>
                        <a:ext uri="{FF2B5EF4-FFF2-40B4-BE49-F238E27FC236}">
                          <a16:creationId xmlns:a16="http://schemas.microsoft.com/office/drawing/2014/main" id="{25B4FD6E-76E8-E0F9-B831-C3317092CB7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5" name="Google Shape;655;p33">
                    <a:extLst>
                      <a:ext uri="{FF2B5EF4-FFF2-40B4-BE49-F238E27FC236}">
                        <a16:creationId xmlns:a16="http://schemas.microsoft.com/office/drawing/2014/main" id="{90BC58C7-0070-5014-3BFB-E26A7FBDF658}"/>
                      </a:ext>
                    </a:extLst>
                  </p:cNvPr>
                  <p:cNvGrpSpPr/>
                  <p:nvPr/>
                </p:nvGrpSpPr>
                <p:grpSpPr>
                  <a:xfrm>
                    <a:off x="10835169" y="5276963"/>
                    <a:ext cx="446589" cy="813467"/>
                    <a:chOff x="376650" y="567400"/>
                    <a:chExt cx="334942" cy="610100"/>
                  </a:xfrm>
                </p:grpSpPr>
                <p:sp>
                  <p:nvSpPr>
                    <p:cNvPr id="286" name="Google Shape;656;p33">
                      <a:extLst>
                        <a:ext uri="{FF2B5EF4-FFF2-40B4-BE49-F238E27FC236}">
                          <a16:creationId xmlns:a16="http://schemas.microsoft.com/office/drawing/2014/main" id="{D4FD7341-3353-62E6-BFD6-2E407199306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7" name="Google Shape;657;p33">
                      <a:extLst>
                        <a:ext uri="{FF2B5EF4-FFF2-40B4-BE49-F238E27FC236}">
                          <a16:creationId xmlns:a16="http://schemas.microsoft.com/office/drawing/2014/main" id="{6B7B575A-39FE-FB05-35C1-6E69C1FE922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8" name="Google Shape;658;p33">
                      <a:extLst>
                        <a:ext uri="{FF2B5EF4-FFF2-40B4-BE49-F238E27FC236}">
                          <a16:creationId xmlns:a16="http://schemas.microsoft.com/office/drawing/2014/main" id="{23A0D8BC-945D-E710-102F-21CC593CE60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9" name="Google Shape;659;p33">
                      <a:extLst>
                        <a:ext uri="{FF2B5EF4-FFF2-40B4-BE49-F238E27FC236}">
                          <a16:creationId xmlns:a16="http://schemas.microsoft.com/office/drawing/2014/main" id="{50E27E28-68C3-194F-B64C-E5BFE05C109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0" name="Google Shape;660;p33">
                      <a:extLst>
                        <a:ext uri="{FF2B5EF4-FFF2-40B4-BE49-F238E27FC236}">
                          <a16:creationId xmlns:a16="http://schemas.microsoft.com/office/drawing/2014/main" id="{4D2A816E-8118-00A7-F285-7BD5AE45CC1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1" name="Google Shape;661;p33">
                      <a:extLst>
                        <a:ext uri="{FF2B5EF4-FFF2-40B4-BE49-F238E27FC236}">
                          <a16:creationId xmlns:a16="http://schemas.microsoft.com/office/drawing/2014/main" id="{02F8D665-99F6-E246-D40A-C0BF51D2135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16" name="Group 15">
                <a:extLst>
                  <a:ext uri="{FF2B5EF4-FFF2-40B4-BE49-F238E27FC236}">
                    <a16:creationId xmlns:a16="http://schemas.microsoft.com/office/drawing/2014/main" id="{E883ADF7-8444-4A3A-2E66-BE6BF443ABA1}"/>
                  </a:ext>
                </a:extLst>
              </p:cNvPr>
              <p:cNvGrpSpPr/>
              <p:nvPr/>
            </p:nvGrpSpPr>
            <p:grpSpPr>
              <a:xfrm>
                <a:off x="325656" y="15207571"/>
                <a:ext cx="11012496" cy="13681394"/>
                <a:chOff x="343662" y="-18003"/>
                <a:chExt cx="11012496" cy="13681394"/>
              </a:xfrm>
            </p:grpSpPr>
            <p:grpSp>
              <p:nvGrpSpPr>
                <p:cNvPr id="17" name="Group 16">
                  <a:extLst>
                    <a:ext uri="{FF2B5EF4-FFF2-40B4-BE49-F238E27FC236}">
                      <a16:creationId xmlns:a16="http://schemas.microsoft.com/office/drawing/2014/main" id="{1894F37B-AB1E-4BD2-5EB2-32B8E13545AB}"/>
                    </a:ext>
                  </a:extLst>
                </p:cNvPr>
                <p:cNvGrpSpPr/>
                <p:nvPr/>
              </p:nvGrpSpPr>
              <p:grpSpPr>
                <a:xfrm>
                  <a:off x="343662" y="-18003"/>
                  <a:ext cx="11012496" cy="6144683"/>
                  <a:chOff x="343662" y="-18003"/>
                  <a:chExt cx="11012496" cy="6144683"/>
                </a:xfrm>
              </p:grpSpPr>
              <p:grpSp>
                <p:nvGrpSpPr>
                  <p:cNvPr id="51" name="Google Shape;646;p33">
                    <a:extLst>
                      <a:ext uri="{FF2B5EF4-FFF2-40B4-BE49-F238E27FC236}">
                        <a16:creationId xmlns:a16="http://schemas.microsoft.com/office/drawing/2014/main" id="{CCCB311A-020F-52BD-C51A-1AC315E1AF32}"/>
                      </a:ext>
                    </a:extLst>
                  </p:cNvPr>
                  <p:cNvGrpSpPr/>
                  <p:nvPr/>
                </p:nvGrpSpPr>
                <p:grpSpPr>
                  <a:xfrm rot="16200000" flipH="1">
                    <a:off x="-222794" y="548513"/>
                    <a:ext cx="2265951" cy="1132920"/>
                    <a:chOff x="3529938" y="261475"/>
                    <a:chExt cx="1699463" cy="849690"/>
                  </a:xfrm>
                </p:grpSpPr>
                <p:sp>
                  <p:nvSpPr>
                    <p:cNvPr id="139" name="Google Shape;647;p33">
                      <a:extLst>
                        <a:ext uri="{FF2B5EF4-FFF2-40B4-BE49-F238E27FC236}">
                          <a16:creationId xmlns:a16="http://schemas.microsoft.com/office/drawing/2014/main" id="{2366A3DF-1246-25AB-B60A-D6B845A9EE1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0" name="Google Shape;648;p33">
                      <a:extLst>
                        <a:ext uri="{FF2B5EF4-FFF2-40B4-BE49-F238E27FC236}">
                          <a16:creationId xmlns:a16="http://schemas.microsoft.com/office/drawing/2014/main" id="{094E7B2D-A118-4FF5-49C5-0A5A4D3D4C8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1" name="Google Shape;649;p33">
                      <a:extLst>
                        <a:ext uri="{FF2B5EF4-FFF2-40B4-BE49-F238E27FC236}">
                          <a16:creationId xmlns:a16="http://schemas.microsoft.com/office/drawing/2014/main" id="{56C07895-F399-8D95-E097-C514310613C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2" name="Google Shape;650;p33">
                      <a:extLst>
                        <a:ext uri="{FF2B5EF4-FFF2-40B4-BE49-F238E27FC236}">
                          <a16:creationId xmlns:a16="http://schemas.microsoft.com/office/drawing/2014/main" id="{18C06A02-6DD7-6D16-E69E-8F5F713EA2D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6" name="Google Shape;651;p33">
                      <a:extLst>
                        <a:ext uri="{FF2B5EF4-FFF2-40B4-BE49-F238E27FC236}">
                          <a16:creationId xmlns:a16="http://schemas.microsoft.com/office/drawing/2014/main" id="{B3F5D008-A1F5-2CC2-ACC6-ABF7630D1B8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7" name="Google Shape;652;p33">
                      <a:extLst>
                        <a:ext uri="{FF2B5EF4-FFF2-40B4-BE49-F238E27FC236}">
                          <a16:creationId xmlns:a16="http://schemas.microsoft.com/office/drawing/2014/main" id="{101AD108-3518-2121-BEAE-94751A09140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8" name="Google Shape;653;p33">
                      <a:extLst>
                        <a:ext uri="{FF2B5EF4-FFF2-40B4-BE49-F238E27FC236}">
                          <a16:creationId xmlns:a16="http://schemas.microsoft.com/office/drawing/2014/main" id="{C852930B-02AA-3AE0-062F-BD88FFAFAE4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9" name="Google Shape;654;p33">
                      <a:extLst>
                        <a:ext uri="{FF2B5EF4-FFF2-40B4-BE49-F238E27FC236}">
                          <a16:creationId xmlns:a16="http://schemas.microsoft.com/office/drawing/2014/main" id="{108E8DD2-3443-D812-B659-63D28D30AB7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2" name="Google Shape;655;p33">
                    <a:extLst>
                      <a:ext uri="{FF2B5EF4-FFF2-40B4-BE49-F238E27FC236}">
                        <a16:creationId xmlns:a16="http://schemas.microsoft.com/office/drawing/2014/main" id="{7DDA9D64-8583-41DA-BF53-ECD220CC6C52}"/>
                      </a:ext>
                    </a:extLst>
                  </p:cNvPr>
                  <p:cNvGrpSpPr/>
                  <p:nvPr/>
                </p:nvGrpSpPr>
                <p:grpSpPr>
                  <a:xfrm>
                    <a:off x="10909569" y="1371918"/>
                    <a:ext cx="446589" cy="813467"/>
                    <a:chOff x="376650" y="567400"/>
                    <a:chExt cx="334942" cy="610100"/>
                  </a:xfrm>
                </p:grpSpPr>
                <p:sp>
                  <p:nvSpPr>
                    <p:cNvPr id="133" name="Google Shape;656;p33">
                      <a:extLst>
                        <a:ext uri="{FF2B5EF4-FFF2-40B4-BE49-F238E27FC236}">
                          <a16:creationId xmlns:a16="http://schemas.microsoft.com/office/drawing/2014/main" id="{501DFA9C-2858-62BF-FCA5-B30E29386AE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4" name="Google Shape;657;p33">
                      <a:extLst>
                        <a:ext uri="{FF2B5EF4-FFF2-40B4-BE49-F238E27FC236}">
                          <a16:creationId xmlns:a16="http://schemas.microsoft.com/office/drawing/2014/main" id="{0F14AE36-D024-895F-1A7A-C9B83CB52F1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5" name="Google Shape;658;p33">
                      <a:extLst>
                        <a:ext uri="{FF2B5EF4-FFF2-40B4-BE49-F238E27FC236}">
                          <a16:creationId xmlns:a16="http://schemas.microsoft.com/office/drawing/2014/main" id="{4CC16DBE-CD66-9ADF-CC2E-10631B1A1C3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6" name="Google Shape;659;p33">
                      <a:extLst>
                        <a:ext uri="{FF2B5EF4-FFF2-40B4-BE49-F238E27FC236}">
                          <a16:creationId xmlns:a16="http://schemas.microsoft.com/office/drawing/2014/main" id="{5EB366E5-6A2A-833A-805E-287AF83E988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7" name="Google Shape;660;p33">
                      <a:extLst>
                        <a:ext uri="{FF2B5EF4-FFF2-40B4-BE49-F238E27FC236}">
                          <a16:creationId xmlns:a16="http://schemas.microsoft.com/office/drawing/2014/main" id="{AFFDA76C-7C47-13BB-FE1F-6CC27EAD567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8" name="Google Shape;661;p33">
                      <a:extLst>
                        <a:ext uri="{FF2B5EF4-FFF2-40B4-BE49-F238E27FC236}">
                          <a16:creationId xmlns:a16="http://schemas.microsoft.com/office/drawing/2014/main" id="{654F15B6-20FE-69F9-3411-8FD6BE27C0A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3" name="Google Shape;646;p33">
                    <a:extLst>
                      <a:ext uri="{FF2B5EF4-FFF2-40B4-BE49-F238E27FC236}">
                        <a16:creationId xmlns:a16="http://schemas.microsoft.com/office/drawing/2014/main" id="{F676B1FC-4F20-1FC2-D017-A646DE6E08EF}"/>
                      </a:ext>
                    </a:extLst>
                  </p:cNvPr>
                  <p:cNvGrpSpPr/>
                  <p:nvPr/>
                </p:nvGrpSpPr>
                <p:grpSpPr>
                  <a:xfrm rot="16200000" flipH="1">
                    <a:off x="-222854" y="4427245"/>
                    <a:ext cx="2265951" cy="1132920"/>
                    <a:chOff x="3529938" y="261475"/>
                    <a:chExt cx="1699463" cy="849690"/>
                  </a:xfrm>
                </p:grpSpPr>
                <p:sp>
                  <p:nvSpPr>
                    <p:cNvPr id="61" name="Google Shape;647;p33">
                      <a:extLst>
                        <a:ext uri="{FF2B5EF4-FFF2-40B4-BE49-F238E27FC236}">
                          <a16:creationId xmlns:a16="http://schemas.microsoft.com/office/drawing/2014/main" id="{4D352E5A-7DAB-2695-6D05-D0617547530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 name="Google Shape;648;p33">
                      <a:extLst>
                        <a:ext uri="{FF2B5EF4-FFF2-40B4-BE49-F238E27FC236}">
                          <a16:creationId xmlns:a16="http://schemas.microsoft.com/office/drawing/2014/main" id="{75F1FA15-FDFF-EDAA-8139-CDCF809EFC6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 name="Google Shape;649;p33">
                      <a:extLst>
                        <a:ext uri="{FF2B5EF4-FFF2-40B4-BE49-F238E27FC236}">
                          <a16:creationId xmlns:a16="http://schemas.microsoft.com/office/drawing/2014/main" id="{CC23AFD8-E1EC-70DC-2BE3-F77703EAD5D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8" name="Google Shape;650;p33">
                      <a:extLst>
                        <a:ext uri="{FF2B5EF4-FFF2-40B4-BE49-F238E27FC236}">
                          <a16:creationId xmlns:a16="http://schemas.microsoft.com/office/drawing/2014/main" id="{2949EF59-CBB8-9371-9A69-7BFC07389BB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9" name="Google Shape;651;p33">
                      <a:extLst>
                        <a:ext uri="{FF2B5EF4-FFF2-40B4-BE49-F238E27FC236}">
                          <a16:creationId xmlns:a16="http://schemas.microsoft.com/office/drawing/2014/main" id="{5F4EA8C6-62CB-88DA-2948-E21CC51DAE7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0" name="Google Shape;652;p33">
                      <a:extLst>
                        <a:ext uri="{FF2B5EF4-FFF2-40B4-BE49-F238E27FC236}">
                          <a16:creationId xmlns:a16="http://schemas.microsoft.com/office/drawing/2014/main" id="{9529A107-9C6C-A317-EAF2-D48DA538FED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1" name="Google Shape;653;p33">
                      <a:extLst>
                        <a:ext uri="{FF2B5EF4-FFF2-40B4-BE49-F238E27FC236}">
                          <a16:creationId xmlns:a16="http://schemas.microsoft.com/office/drawing/2014/main" id="{7434F62E-C88D-27E2-0C30-0B70C118E16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2" name="Google Shape;654;p33">
                      <a:extLst>
                        <a:ext uri="{FF2B5EF4-FFF2-40B4-BE49-F238E27FC236}">
                          <a16:creationId xmlns:a16="http://schemas.microsoft.com/office/drawing/2014/main" id="{987955FB-136C-CC0B-3AAD-0676579BD64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4" name="Google Shape;655;p33">
                    <a:extLst>
                      <a:ext uri="{FF2B5EF4-FFF2-40B4-BE49-F238E27FC236}">
                        <a16:creationId xmlns:a16="http://schemas.microsoft.com/office/drawing/2014/main" id="{E1E0E581-E2C5-8C05-A330-ACE1B208D975}"/>
                      </a:ext>
                    </a:extLst>
                  </p:cNvPr>
                  <p:cNvGrpSpPr/>
                  <p:nvPr/>
                </p:nvGrpSpPr>
                <p:grpSpPr>
                  <a:xfrm>
                    <a:off x="10835169" y="5276963"/>
                    <a:ext cx="446589" cy="813467"/>
                    <a:chOff x="376650" y="567400"/>
                    <a:chExt cx="334942" cy="610100"/>
                  </a:xfrm>
                </p:grpSpPr>
                <p:sp>
                  <p:nvSpPr>
                    <p:cNvPr id="55" name="Google Shape;656;p33">
                      <a:extLst>
                        <a:ext uri="{FF2B5EF4-FFF2-40B4-BE49-F238E27FC236}">
                          <a16:creationId xmlns:a16="http://schemas.microsoft.com/office/drawing/2014/main" id="{38D97060-EDAC-777A-2371-D015ACAD11A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 name="Google Shape;657;p33">
                      <a:extLst>
                        <a:ext uri="{FF2B5EF4-FFF2-40B4-BE49-F238E27FC236}">
                          <a16:creationId xmlns:a16="http://schemas.microsoft.com/office/drawing/2014/main" id="{C7F1919B-F22E-E200-C94B-C342A185A69E}"/>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 name="Google Shape;658;p33">
                      <a:extLst>
                        <a:ext uri="{FF2B5EF4-FFF2-40B4-BE49-F238E27FC236}">
                          <a16:creationId xmlns:a16="http://schemas.microsoft.com/office/drawing/2014/main" id="{3195823E-8C12-F3CF-EDB9-D163A57865C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 name="Google Shape;659;p33">
                      <a:extLst>
                        <a:ext uri="{FF2B5EF4-FFF2-40B4-BE49-F238E27FC236}">
                          <a16:creationId xmlns:a16="http://schemas.microsoft.com/office/drawing/2014/main" id="{E28D21E3-1357-57BD-7216-01DC5F012EB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 name="Google Shape;660;p33">
                      <a:extLst>
                        <a:ext uri="{FF2B5EF4-FFF2-40B4-BE49-F238E27FC236}">
                          <a16:creationId xmlns:a16="http://schemas.microsoft.com/office/drawing/2014/main" id="{45FCD904-5716-33DD-FD60-B19741D7A5A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 name="Google Shape;661;p33">
                      <a:extLst>
                        <a:ext uri="{FF2B5EF4-FFF2-40B4-BE49-F238E27FC236}">
                          <a16:creationId xmlns:a16="http://schemas.microsoft.com/office/drawing/2014/main" id="{A6D28A82-750D-716E-1F01-939E0B72FAE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8" name="Group 17">
                  <a:extLst>
                    <a:ext uri="{FF2B5EF4-FFF2-40B4-BE49-F238E27FC236}">
                      <a16:creationId xmlns:a16="http://schemas.microsoft.com/office/drawing/2014/main" id="{B3CC4110-3DB0-8CC9-C1E7-BF00C44C8CC7}"/>
                    </a:ext>
                  </a:extLst>
                </p:cNvPr>
                <p:cNvGrpSpPr/>
                <p:nvPr/>
              </p:nvGrpSpPr>
              <p:grpSpPr>
                <a:xfrm>
                  <a:off x="343662" y="7518708"/>
                  <a:ext cx="11012496" cy="6144683"/>
                  <a:chOff x="343662" y="-18003"/>
                  <a:chExt cx="11012496" cy="6144683"/>
                </a:xfrm>
              </p:grpSpPr>
              <p:grpSp>
                <p:nvGrpSpPr>
                  <p:cNvPr id="19" name="Google Shape;646;p33">
                    <a:extLst>
                      <a:ext uri="{FF2B5EF4-FFF2-40B4-BE49-F238E27FC236}">
                        <a16:creationId xmlns:a16="http://schemas.microsoft.com/office/drawing/2014/main" id="{5D7DA6E7-0A32-4190-7C36-D69EA8671608}"/>
                      </a:ext>
                    </a:extLst>
                  </p:cNvPr>
                  <p:cNvGrpSpPr/>
                  <p:nvPr/>
                </p:nvGrpSpPr>
                <p:grpSpPr>
                  <a:xfrm rot="16200000" flipH="1">
                    <a:off x="-222794" y="548513"/>
                    <a:ext cx="2265951" cy="1132920"/>
                    <a:chOff x="3529938" y="261475"/>
                    <a:chExt cx="1699463" cy="849690"/>
                  </a:xfrm>
                </p:grpSpPr>
                <p:sp>
                  <p:nvSpPr>
                    <p:cNvPr id="43" name="Google Shape;647;p33">
                      <a:extLst>
                        <a:ext uri="{FF2B5EF4-FFF2-40B4-BE49-F238E27FC236}">
                          <a16:creationId xmlns:a16="http://schemas.microsoft.com/office/drawing/2014/main" id="{9ED7926F-207B-35FC-EFAB-690FE780916D}"/>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 name="Google Shape;648;p33">
                      <a:extLst>
                        <a:ext uri="{FF2B5EF4-FFF2-40B4-BE49-F238E27FC236}">
                          <a16:creationId xmlns:a16="http://schemas.microsoft.com/office/drawing/2014/main" id="{2B54D4B6-1B45-948B-538B-457DABEFFA1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 name="Google Shape;649;p33">
                      <a:extLst>
                        <a:ext uri="{FF2B5EF4-FFF2-40B4-BE49-F238E27FC236}">
                          <a16:creationId xmlns:a16="http://schemas.microsoft.com/office/drawing/2014/main" id="{D73083AB-7B84-3BC8-4C0A-360D400BBF3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 name="Google Shape;650;p33">
                      <a:extLst>
                        <a:ext uri="{FF2B5EF4-FFF2-40B4-BE49-F238E27FC236}">
                          <a16:creationId xmlns:a16="http://schemas.microsoft.com/office/drawing/2014/main" id="{282ADB55-25F4-E995-00F0-F15CA34D522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 name="Google Shape;651;p33">
                      <a:extLst>
                        <a:ext uri="{FF2B5EF4-FFF2-40B4-BE49-F238E27FC236}">
                          <a16:creationId xmlns:a16="http://schemas.microsoft.com/office/drawing/2014/main" id="{3330819A-CF6D-8292-21B6-3FA8B4D02E4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 name="Google Shape;652;p33">
                      <a:extLst>
                        <a:ext uri="{FF2B5EF4-FFF2-40B4-BE49-F238E27FC236}">
                          <a16:creationId xmlns:a16="http://schemas.microsoft.com/office/drawing/2014/main" id="{5292073D-7CF7-AE19-E8F5-4F5DF972AF1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 name="Google Shape;653;p33">
                      <a:extLst>
                        <a:ext uri="{FF2B5EF4-FFF2-40B4-BE49-F238E27FC236}">
                          <a16:creationId xmlns:a16="http://schemas.microsoft.com/office/drawing/2014/main" id="{F7408FA9-C8E9-F229-4843-6925EE61202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 name="Google Shape;654;p33">
                      <a:extLst>
                        <a:ext uri="{FF2B5EF4-FFF2-40B4-BE49-F238E27FC236}">
                          <a16:creationId xmlns:a16="http://schemas.microsoft.com/office/drawing/2014/main" id="{87A0218F-CD0E-E473-A57E-CA7D59239BD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0" name="Google Shape;655;p33">
                    <a:extLst>
                      <a:ext uri="{FF2B5EF4-FFF2-40B4-BE49-F238E27FC236}">
                        <a16:creationId xmlns:a16="http://schemas.microsoft.com/office/drawing/2014/main" id="{EFB0676A-836E-C617-94C7-AB9B9800484F}"/>
                      </a:ext>
                    </a:extLst>
                  </p:cNvPr>
                  <p:cNvGrpSpPr/>
                  <p:nvPr/>
                </p:nvGrpSpPr>
                <p:grpSpPr>
                  <a:xfrm>
                    <a:off x="10909569" y="1371918"/>
                    <a:ext cx="446589" cy="813467"/>
                    <a:chOff x="376650" y="567400"/>
                    <a:chExt cx="334942" cy="610100"/>
                  </a:xfrm>
                </p:grpSpPr>
                <p:sp>
                  <p:nvSpPr>
                    <p:cNvPr id="37" name="Google Shape;656;p33">
                      <a:extLst>
                        <a:ext uri="{FF2B5EF4-FFF2-40B4-BE49-F238E27FC236}">
                          <a16:creationId xmlns:a16="http://schemas.microsoft.com/office/drawing/2014/main" id="{D1785FA5-74A5-A778-B193-570F5A55F67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 name="Google Shape;657;p33">
                      <a:extLst>
                        <a:ext uri="{FF2B5EF4-FFF2-40B4-BE49-F238E27FC236}">
                          <a16:creationId xmlns:a16="http://schemas.microsoft.com/office/drawing/2014/main" id="{25891CE1-EC6A-C1B2-BD9B-9E207B1FFD8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 name="Google Shape;658;p33">
                      <a:extLst>
                        <a:ext uri="{FF2B5EF4-FFF2-40B4-BE49-F238E27FC236}">
                          <a16:creationId xmlns:a16="http://schemas.microsoft.com/office/drawing/2014/main" id="{70126CDB-8455-1B97-8F59-E3BBD3787D3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 name="Google Shape;659;p33">
                      <a:extLst>
                        <a:ext uri="{FF2B5EF4-FFF2-40B4-BE49-F238E27FC236}">
                          <a16:creationId xmlns:a16="http://schemas.microsoft.com/office/drawing/2014/main" id="{6EA06285-955F-800F-9175-C6E71532DF8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 name="Google Shape;660;p33">
                      <a:extLst>
                        <a:ext uri="{FF2B5EF4-FFF2-40B4-BE49-F238E27FC236}">
                          <a16:creationId xmlns:a16="http://schemas.microsoft.com/office/drawing/2014/main" id="{B3302463-EF18-BFFB-A345-0010229F1D5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 name="Google Shape;661;p33">
                      <a:extLst>
                        <a:ext uri="{FF2B5EF4-FFF2-40B4-BE49-F238E27FC236}">
                          <a16:creationId xmlns:a16="http://schemas.microsoft.com/office/drawing/2014/main" id="{807A6601-8EB8-9838-DBBF-9358F5CC15E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 name="Google Shape;646;p33">
                    <a:extLst>
                      <a:ext uri="{FF2B5EF4-FFF2-40B4-BE49-F238E27FC236}">
                        <a16:creationId xmlns:a16="http://schemas.microsoft.com/office/drawing/2014/main" id="{BDD4EBDE-A785-CDA2-915C-935F05C6C9F3}"/>
                      </a:ext>
                    </a:extLst>
                  </p:cNvPr>
                  <p:cNvGrpSpPr/>
                  <p:nvPr/>
                </p:nvGrpSpPr>
                <p:grpSpPr>
                  <a:xfrm rot="16200000" flipH="1">
                    <a:off x="-222854" y="4427245"/>
                    <a:ext cx="2265951" cy="1132920"/>
                    <a:chOff x="3529938" y="261475"/>
                    <a:chExt cx="1699463" cy="849690"/>
                  </a:xfrm>
                </p:grpSpPr>
                <p:sp>
                  <p:nvSpPr>
                    <p:cNvPr id="29" name="Google Shape;647;p33">
                      <a:extLst>
                        <a:ext uri="{FF2B5EF4-FFF2-40B4-BE49-F238E27FC236}">
                          <a16:creationId xmlns:a16="http://schemas.microsoft.com/office/drawing/2014/main" id="{92307CE6-F40C-7FDF-95EA-8CEF561CABC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 name="Google Shape;648;p33">
                      <a:extLst>
                        <a:ext uri="{FF2B5EF4-FFF2-40B4-BE49-F238E27FC236}">
                          <a16:creationId xmlns:a16="http://schemas.microsoft.com/office/drawing/2014/main" id="{467FF44F-CFC0-D0C0-385C-0E7AFCEEEEAA}"/>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 name="Google Shape;649;p33">
                      <a:extLst>
                        <a:ext uri="{FF2B5EF4-FFF2-40B4-BE49-F238E27FC236}">
                          <a16:creationId xmlns:a16="http://schemas.microsoft.com/office/drawing/2014/main" id="{1AD160DB-A4B8-B335-B53D-3D0E8E7EDD52}"/>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 name="Google Shape;650;p33">
                      <a:extLst>
                        <a:ext uri="{FF2B5EF4-FFF2-40B4-BE49-F238E27FC236}">
                          <a16:creationId xmlns:a16="http://schemas.microsoft.com/office/drawing/2014/main" id="{156C797C-2D55-22B2-30A7-DFC8A75462C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 name="Google Shape;651;p33">
                      <a:extLst>
                        <a:ext uri="{FF2B5EF4-FFF2-40B4-BE49-F238E27FC236}">
                          <a16:creationId xmlns:a16="http://schemas.microsoft.com/office/drawing/2014/main" id="{5E48A70A-F486-DAE9-5C69-A13052F07AE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 name="Google Shape;652;p33">
                      <a:extLst>
                        <a:ext uri="{FF2B5EF4-FFF2-40B4-BE49-F238E27FC236}">
                          <a16:creationId xmlns:a16="http://schemas.microsoft.com/office/drawing/2014/main" id="{03CDF12D-D7B0-34DE-877C-A0ED8AB42E2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 name="Google Shape;653;p33">
                      <a:extLst>
                        <a:ext uri="{FF2B5EF4-FFF2-40B4-BE49-F238E27FC236}">
                          <a16:creationId xmlns:a16="http://schemas.microsoft.com/office/drawing/2014/main" id="{704C1020-F4A8-5240-1494-F92BAC9031B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 name="Google Shape;654;p33">
                      <a:extLst>
                        <a:ext uri="{FF2B5EF4-FFF2-40B4-BE49-F238E27FC236}">
                          <a16:creationId xmlns:a16="http://schemas.microsoft.com/office/drawing/2014/main" id="{6FE16E82-38CD-D431-B39F-04757732E08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2" name="Google Shape;655;p33">
                    <a:extLst>
                      <a:ext uri="{FF2B5EF4-FFF2-40B4-BE49-F238E27FC236}">
                        <a16:creationId xmlns:a16="http://schemas.microsoft.com/office/drawing/2014/main" id="{B528D98C-8C52-0C25-56EA-5DC8CF6C29E1}"/>
                      </a:ext>
                    </a:extLst>
                  </p:cNvPr>
                  <p:cNvGrpSpPr/>
                  <p:nvPr/>
                </p:nvGrpSpPr>
                <p:grpSpPr>
                  <a:xfrm>
                    <a:off x="10835169" y="5276963"/>
                    <a:ext cx="446589" cy="813467"/>
                    <a:chOff x="376650" y="567400"/>
                    <a:chExt cx="334942" cy="610100"/>
                  </a:xfrm>
                </p:grpSpPr>
                <p:sp>
                  <p:nvSpPr>
                    <p:cNvPr id="23" name="Google Shape;656;p33">
                      <a:extLst>
                        <a:ext uri="{FF2B5EF4-FFF2-40B4-BE49-F238E27FC236}">
                          <a16:creationId xmlns:a16="http://schemas.microsoft.com/office/drawing/2014/main" id="{B54EC156-0157-4504-CE3A-080198A1FD8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 name="Google Shape;657;p33">
                      <a:extLst>
                        <a:ext uri="{FF2B5EF4-FFF2-40B4-BE49-F238E27FC236}">
                          <a16:creationId xmlns:a16="http://schemas.microsoft.com/office/drawing/2014/main" id="{3387E67B-6794-C5F9-F60F-6BD166CDC5E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 name="Google Shape;658;p33">
                      <a:extLst>
                        <a:ext uri="{FF2B5EF4-FFF2-40B4-BE49-F238E27FC236}">
                          <a16:creationId xmlns:a16="http://schemas.microsoft.com/office/drawing/2014/main" id="{76BB667F-150C-5A11-F2D5-DEDC37C962F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 name="Google Shape;659;p33">
                      <a:extLst>
                        <a:ext uri="{FF2B5EF4-FFF2-40B4-BE49-F238E27FC236}">
                          <a16:creationId xmlns:a16="http://schemas.microsoft.com/office/drawing/2014/main" id="{B50982B8-25BF-3612-27BA-BF608F538FD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 name="Google Shape;660;p33">
                      <a:extLst>
                        <a:ext uri="{FF2B5EF4-FFF2-40B4-BE49-F238E27FC236}">
                          <a16:creationId xmlns:a16="http://schemas.microsoft.com/office/drawing/2014/main" id="{728F351E-4608-1578-1438-4DDB58F322A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 name="Google Shape;661;p33">
                      <a:extLst>
                        <a:ext uri="{FF2B5EF4-FFF2-40B4-BE49-F238E27FC236}">
                          <a16:creationId xmlns:a16="http://schemas.microsoft.com/office/drawing/2014/main" id="{0470B74B-3521-43B4-5DE8-EA0605EBC0CB}"/>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Musts</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BE6A3D22-6477-4961-BB01-44C8991DA9B8}"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18</a:t>
            </a:fld>
            <a:endParaRPr lang="en-US">
              <a:latin typeface="Segoe UI" panose="020B0502040204020203" pitchFamily="34" charset="0"/>
              <a:cs typeface="Segoe UI" panose="020B0502040204020203" pitchFamily="34" charset="0"/>
            </a:endParaRPr>
          </a:p>
        </p:txBody>
      </p:sp>
      <p:graphicFrame>
        <p:nvGraphicFramePr>
          <p:cNvPr id="11" name="Diagram 10">
            <a:extLst>
              <a:ext uri="{FF2B5EF4-FFF2-40B4-BE49-F238E27FC236}">
                <a16:creationId xmlns:a16="http://schemas.microsoft.com/office/drawing/2014/main" id="{2A20DCCC-2F31-1816-5253-472DE1D301C3}"/>
              </a:ext>
            </a:extLst>
          </p:cNvPr>
          <p:cNvGraphicFramePr/>
          <p:nvPr>
            <p:extLst>
              <p:ext uri="{D42A27DB-BD31-4B8C-83A1-F6EECF244321}">
                <p14:modId xmlns:p14="http://schemas.microsoft.com/office/powerpoint/2010/main" val="3552290647"/>
              </p:ext>
            </p:extLst>
          </p:nvPr>
        </p:nvGraphicFramePr>
        <p:xfrm>
          <a:off x="1197792" y="1120473"/>
          <a:ext cx="9171758" cy="53101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0255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Wants</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2574F4D2-CD91-49DA-B3C7-4AE8F87AFF3B}"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19</a:t>
            </a:fld>
            <a:endParaRPr lang="en-US">
              <a:latin typeface="Segoe UI" panose="020B0502040204020203" pitchFamily="34" charset="0"/>
              <a:cs typeface="Segoe UI" panose="020B0502040204020203" pitchFamily="34" charset="0"/>
            </a:endParaRPr>
          </a:p>
        </p:txBody>
      </p:sp>
      <p:graphicFrame>
        <p:nvGraphicFramePr>
          <p:cNvPr id="9" name="Diagram 8">
            <a:extLst>
              <a:ext uri="{FF2B5EF4-FFF2-40B4-BE49-F238E27FC236}">
                <a16:creationId xmlns:a16="http://schemas.microsoft.com/office/drawing/2014/main" id="{70541062-97E3-EBC2-A484-9CE29FEB7847}"/>
              </a:ext>
            </a:extLst>
          </p:cNvPr>
          <p:cNvGraphicFramePr/>
          <p:nvPr>
            <p:extLst>
              <p:ext uri="{D42A27DB-BD31-4B8C-83A1-F6EECF244321}">
                <p14:modId xmlns:p14="http://schemas.microsoft.com/office/powerpoint/2010/main" val="1535790461"/>
              </p:ext>
            </p:extLst>
          </p:nvPr>
        </p:nvGraphicFramePr>
        <p:xfrm>
          <a:off x="1724597" y="1172869"/>
          <a:ext cx="8674221" cy="532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oup 9">
            <a:extLst>
              <a:ext uri="{FF2B5EF4-FFF2-40B4-BE49-F238E27FC236}">
                <a16:creationId xmlns:a16="http://schemas.microsoft.com/office/drawing/2014/main" id="{F5FAC131-7C41-94CE-67D0-A926AAD0525F}"/>
              </a:ext>
            </a:extLst>
          </p:cNvPr>
          <p:cNvGrpSpPr/>
          <p:nvPr/>
        </p:nvGrpSpPr>
        <p:grpSpPr>
          <a:xfrm>
            <a:off x="-18288" y="-20574000"/>
            <a:ext cx="11030502" cy="59426717"/>
            <a:chOff x="-18288" y="0"/>
            <a:chExt cx="11030502" cy="59426717"/>
          </a:xfrm>
        </p:grpSpPr>
        <p:grpSp>
          <p:nvGrpSpPr>
            <p:cNvPr id="11" name="Group 10">
              <a:extLst>
                <a:ext uri="{FF2B5EF4-FFF2-40B4-BE49-F238E27FC236}">
                  <a16:creationId xmlns:a16="http://schemas.microsoft.com/office/drawing/2014/main" id="{353DD4CA-F642-B744-51E1-91B6DFEC5684}"/>
                </a:ext>
              </a:extLst>
            </p:cNvPr>
            <p:cNvGrpSpPr/>
            <p:nvPr/>
          </p:nvGrpSpPr>
          <p:grpSpPr>
            <a:xfrm>
              <a:off x="-18288" y="0"/>
              <a:ext cx="11030502" cy="28906968"/>
              <a:chOff x="325656" y="-18003"/>
              <a:chExt cx="11030502" cy="28906968"/>
            </a:xfrm>
          </p:grpSpPr>
          <p:grpSp>
            <p:nvGrpSpPr>
              <p:cNvPr id="346" name="Group 345">
                <a:extLst>
                  <a:ext uri="{FF2B5EF4-FFF2-40B4-BE49-F238E27FC236}">
                    <a16:creationId xmlns:a16="http://schemas.microsoft.com/office/drawing/2014/main" id="{789A9E59-1F9B-3447-DFC8-98039F1CE341}"/>
                  </a:ext>
                </a:extLst>
              </p:cNvPr>
              <p:cNvGrpSpPr/>
              <p:nvPr/>
            </p:nvGrpSpPr>
            <p:grpSpPr>
              <a:xfrm>
                <a:off x="343662" y="-18003"/>
                <a:ext cx="11012496" cy="13681394"/>
                <a:chOff x="343662" y="-18003"/>
                <a:chExt cx="11012496" cy="13681394"/>
              </a:xfrm>
            </p:grpSpPr>
            <p:grpSp>
              <p:nvGrpSpPr>
                <p:cNvPr id="415" name="Group 414">
                  <a:extLst>
                    <a:ext uri="{FF2B5EF4-FFF2-40B4-BE49-F238E27FC236}">
                      <a16:creationId xmlns:a16="http://schemas.microsoft.com/office/drawing/2014/main" id="{5E565E0D-E3D5-9F91-5756-2D789197367F}"/>
                    </a:ext>
                  </a:extLst>
                </p:cNvPr>
                <p:cNvGrpSpPr/>
                <p:nvPr/>
              </p:nvGrpSpPr>
              <p:grpSpPr>
                <a:xfrm>
                  <a:off x="343662" y="-18003"/>
                  <a:ext cx="11012496" cy="6144683"/>
                  <a:chOff x="343662" y="-18003"/>
                  <a:chExt cx="11012496" cy="6144683"/>
                </a:xfrm>
              </p:grpSpPr>
              <p:grpSp>
                <p:nvGrpSpPr>
                  <p:cNvPr id="449" name="Google Shape;646;p33">
                    <a:extLst>
                      <a:ext uri="{FF2B5EF4-FFF2-40B4-BE49-F238E27FC236}">
                        <a16:creationId xmlns:a16="http://schemas.microsoft.com/office/drawing/2014/main" id="{EC0E44D3-49CC-766C-984D-3515EB0B1B09}"/>
                      </a:ext>
                    </a:extLst>
                  </p:cNvPr>
                  <p:cNvGrpSpPr/>
                  <p:nvPr/>
                </p:nvGrpSpPr>
                <p:grpSpPr>
                  <a:xfrm rot="16200000" flipH="1">
                    <a:off x="-222794" y="548513"/>
                    <a:ext cx="2265951" cy="1132920"/>
                    <a:chOff x="3529938" y="261475"/>
                    <a:chExt cx="1699463" cy="849690"/>
                  </a:xfrm>
                </p:grpSpPr>
                <p:sp>
                  <p:nvSpPr>
                    <p:cNvPr id="473" name="Google Shape;647;p33">
                      <a:extLst>
                        <a:ext uri="{FF2B5EF4-FFF2-40B4-BE49-F238E27FC236}">
                          <a16:creationId xmlns:a16="http://schemas.microsoft.com/office/drawing/2014/main" id="{85FB7C3A-4620-D428-CB6D-CB4E1C67F6A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4" name="Google Shape;648;p33">
                      <a:extLst>
                        <a:ext uri="{FF2B5EF4-FFF2-40B4-BE49-F238E27FC236}">
                          <a16:creationId xmlns:a16="http://schemas.microsoft.com/office/drawing/2014/main" id="{C19A4FE5-2E50-4BFD-C165-1036FB773F0E}"/>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5" name="Google Shape;649;p33">
                      <a:extLst>
                        <a:ext uri="{FF2B5EF4-FFF2-40B4-BE49-F238E27FC236}">
                          <a16:creationId xmlns:a16="http://schemas.microsoft.com/office/drawing/2014/main" id="{15BED699-0566-3683-F4B1-0259678325B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6" name="Google Shape;650;p33">
                      <a:extLst>
                        <a:ext uri="{FF2B5EF4-FFF2-40B4-BE49-F238E27FC236}">
                          <a16:creationId xmlns:a16="http://schemas.microsoft.com/office/drawing/2014/main" id="{EFB24008-3121-B9B5-311D-12C8305AEAF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7" name="Google Shape;651;p33">
                      <a:extLst>
                        <a:ext uri="{FF2B5EF4-FFF2-40B4-BE49-F238E27FC236}">
                          <a16:creationId xmlns:a16="http://schemas.microsoft.com/office/drawing/2014/main" id="{5792E901-4EDB-C978-6E03-E4FAA34A89E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8" name="Google Shape;652;p33">
                      <a:extLst>
                        <a:ext uri="{FF2B5EF4-FFF2-40B4-BE49-F238E27FC236}">
                          <a16:creationId xmlns:a16="http://schemas.microsoft.com/office/drawing/2014/main" id="{6189899C-75EA-44EF-10E3-A21F9655D20D}"/>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9" name="Google Shape;653;p33">
                      <a:extLst>
                        <a:ext uri="{FF2B5EF4-FFF2-40B4-BE49-F238E27FC236}">
                          <a16:creationId xmlns:a16="http://schemas.microsoft.com/office/drawing/2014/main" id="{3EC7C28B-5FCD-993F-ACEA-B12E46FC6F5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0" name="Google Shape;654;p33">
                      <a:extLst>
                        <a:ext uri="{FF2B5EF4-FFF2-40B4-BE49-F238E27FC236}">
                          <a16:creationId xmlns:a16="http://schemas.microsoft.com/office/drawing/2014/main" id="{443BDF19-88CE-3CE5-0950-89CBFD2DCC0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0" name="Google Shape;655;p33">
                    <a:extLst>
                      <a:ext uri="{FF2B5EF4-FFF2-40B4-BE49-F238E27FC236}">
                        <a16:creationId xmlns:a16="http://schemas.microsoft.com/office/drawing/2014/main" id="{3500856E-CE87-42F2-87B1-8A000ECED7E2}"/>
                      </a:ext>
                    </a:extLst>
                  </p:cNvPr>
                  <p:cNvGrpSpPr/>
                  <p:nvPr/>
                </p:nvGrpSpPr>
                <p:grpSpPr>
                  <a:xfrm>
                    <a:off x="10909569" y="1371918"/>
                    <a:ext cx="446589" cy="813467"/>
                    <a:chOff x="376650" y="567400"/>
                    <a:chExt cx="334942" cy="610100"/>
                  </a:xfrm>
                </p:grpSpPr>
                <p:sp>
                  <p:nvSpPr>
                    <p:cNvPr id="467" name="Google Shape;656;p33">
                      <a:extLst>
                        <a:ext uri="{FF2B5EF4-FFF2-40B4-BE49-F238E27FC236}">
                          <a16:creationId xmlns:a16="http://schemas.microsoft.com/office/drawing/2014/main" id="{CD04F8B1-7E56-CCC4-39A7-D5E82483792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8" name="Google Shape;657;p33">
                      <a:extLst>
                        <a:ext uri="{FF2B5EF4-FFF2-40B4-BE49-F238E27FC236}">
                          <a16:creationId xmlns:a16="http://schemas.microsoft.com/office/drawing/2014/main" id="{BF4C28DC-4AA9-28C3-F713-E863AD22EC7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9" name="Google Shape;658;p33">
                      <a:extLst>
                        <a:ext uri="{FF2B5EF4-FFF2-40B4-BE49-F238E27FC236}">
                          <a16:creationId xmlns:a16="http://schemas.microsoft.com/office/drawing/2014/main" id="{441657B9-D4C7-FDE2-7ED2-6C1CE796EC2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0" name="Google Shape;659;p33">
                      <a:extLst>
                        <a:ext uri="{FF2B5EF4-FFF2-40B4-BE49-F238E27FC236}">
                          <a16:creationId xmlns:a16="http://schemas.microsoft.com/office/drawing/2014/main" id="{9787464A-F90B-47C1-1DFB-ABC91D3376F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1" name="Google Shape;660;p33">
                      <a:extLst>
                        <a:ext uri="{FF2B5EF4-FFF2-40B4-BE49-F238E27FC236}">
                          <a16:creationId xmlns:a16="http://schemas.microsoft.com/office/drawing/2014/main" id="{37CC4C80-6726-F6C7-85F5-501DF491BA9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2" name="Google Shape;661;p33">
                      <a:extLst>
                        <a:ext uri="{FF2B5EF4-FFF2-40B4-BE49-F238E27FC236}">
                          <a16:creationId xmlns:a16="http://schemas.microsoft.com/office/drawing/2014/main" id="{1C0F1D38-8D50-BAD0-2992-5ECE65E7894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1" name="Google Shape;646;p33">
                    <a:extLst>
                      <a:ext uri="{FF2B5EF4-FFF2-40B4-BE49-F238E27FC236}">
                        <a16:creationId xmlns:a16="http://schemas.microsoft.com/office/drawing/2014/main" id="{33B83F55-C3AF-9FFA-F871-97D44A7FD223}"/>
                      </a:ext>
                    </a:extLst>
                  </p:cNvPr>
                  <p:cNvGrpSpPr/>
                  <p:nvPr/>
                </p:nvGrpSpPr>
                <p:grpSpPr>
                  <a:xfrm rot="16200000" flipH="1">
                    <a:off x="-222854" y="4427245"/>
                    <a:ext cx="2265951" cy="1132920"/>
                    <a:chOff x="3529938" y="261475"/>
                    <a:chExt cx="1699463" cy="849690"/>
                  </a:xfrm>
                </p:grpSpPr>
                <p:sp>
                  <p:nvSpPr>
                    <p:cNvPr id="459" name="Google Shape;647;p33">
                      <a:extLst>
                        <a:ext uri="{FF2B5EF4-FFF2-40B4-BE49-F238E27FC236}">
                          <a16:creationId xmlns:a16="http://schemas.microsoft.com/office/drawing/2014/main" id="{51A8F61F-2A9A-0EDF-7BB1-7D04D29A7C0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0" name="Google Shape;648;p33">
                      <a:extLst>
                        <a:ext uri="{FF2B5EF4-FFF2-40B4-BE49-F238E27FC236}">
                          <a16:creationId xmlns:a16="http://schemas.microsoft.com/office/drawing/2014/main" id="{FE9A1210-F3B5-92ED-FEC8-20F24C94C2A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1" name="Google Shape;649;p33">
                      <a:extLst>
                        <a:ext uri="{FF2B5EF4-FFF2-40B4-BE49-F238E27FC236}">
                          <a16:creationId xmlns:a16="http://schemas.microsoft.com/office/drawing/2014/main" id="{BD6FBA7D-B18E-8583-2F69-9D5D47DB984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2" name="Google Shape;650;p33">
                      <a:extLst>
                        <a:ext uri="{FF2B5EF4-FFF2-40B4-BE49-F238E27FC236}">
                          <a16:creationId xmlns:a16="http://schemas.microsoft.com/office/drawing/2014/main" id="{05351287-0BE8-4B5B-00B3-F843ED1BEB6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3" name="Google Shape;651;p33">
                      <a:extLst>
                        <a:ext uri="{FF2B5EF4-FFF2-40B4-BE49-F238E27FC236}">
                          <a16:creationId xmlns:a16="http://schemas.microsoft.com/office/drawing/2014/main" id="{6FA80C40-FB98-B433-76BD-DE295EF7DEA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4" name="Google Shape;652;p33">
                      <a:extLst>
                        <a:ext uri="{FF2B5EF4-FFF2-40B4-BE49-F238E27FC236}">
                          <a16:creationId xmlns:a16="http://schemas.microsoft.com/office/drawing/2014/main" id="{9DE4B9CE-AABB-24AF-342E-7B3656CE1E6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5" name="Google Shape;653;p33">
                      <a:extLst>
                        <a:ext uri="{FF2B5EF4-FFF2-40B4-BE49-F238E27FC236}">
                          <a16:creationId xmlns:a16="http://schemas.microsoft.com/office/drawing/2014/main" id="{88BDEBCE-A391-2AAB-8EB0-3E73494EC26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6" name="Google Shape;654;p33">
                      <a:extLst>
                        <a:ext uri="{FF2B5EF4-FFF2-40B4-BE49-F238E27FC236}">
                          <a16:creationId xmlns:a16="http://schemas.microsoft.com/office/drawing/2014/main" id="{F0AA4124-D2D4-9563-7290-D730A61E337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2" name="Google Shape;655;p33">
                    <a:extLst>
                      <a:ext uri="{FF2B5EF4-FFF2-40B4-BE49-F238E27FC236}">
                        <a16:creationId xmlns:a16="http://schemas.microsoft.com/office/drawing/2014/main" id="{5DDEEB39-6EC6-465A-D591-FCD763B08A7C}"/>
                      </a:ext>
                    </a:extLst>
                  </p:cNvPr>
                  <p:cNvGrpSpPr/>
                  <p:nvPr/>
                </p:nvGrpSpPr>
                <p:grpSpPr>
                  <a:xfrm>
                    <a:off x="10835169" y="5276963"/>
                    <a:ext cx="446589" cy="813467"/>
                    <a:chOff x="376650" y="567400"/>
                    <a:chExt cx="334942" cy="610100"/>
                  </a:xfrm>
                </p:grpSpPr>
                <p:sp>
                  <p:nvSpPr>
                    <p:cNvPr id="453" name="Google Shape;656;p33">
                      <a:extLst>
                        <a:ext uri="{FF2B5EF4-FFF2-40B4-BE49-F238E27FC236}">
                          <a16:creationId xmlns:a16="http://schemas.microsoft.com/office/drawing/2014/main" id="{953FF65A-E520-C1B7-8B02-C69AC95B446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4" name="Google Shape;657;p33">
                      <a:extLst>
                        <a:ext uri="{FF2B5EF4-FFF2-40B4-BE49-F238E27FC236}">
                          <a16:creationId xmlns:a16="http://schemas.microsoft.com/office/drawing/2014/main" id="{3EB41166-B0FA-B73C-9A38-3F350864237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5" name="Google Shape;658;p33">
                      <a:extLst>
                        <a:ext uri="{FF2B5EF4-FFF2-40B4-BE49-F238E27FC236}">
                          <a16:creationId xmlns:a16="http://schemas.microsoft.com/office/drawing/2014/main" id="{8A92228F-C711-37D9-E484-946BEF01BE9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6" name="Google Shape;659;p33">
                      <a:extLst>
                        <a:ext uri="{FF2B5EF4-FFF2-40B4-BE49-F238E27FC236}">
                          <a16:creationId xmlns:a16="http://schemas.microsoft.com/office/drawing/2014/main" id="{19ACD8DC-0139-B3DA-1A83-4FAABAE0E82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7" name="Google Shape;660;p33">
                      <a:extLst>
                        <a:ext uri="{FF2B5EF4-FFF2-40B4-BE49-F238E27FC236}">
                          <a16:creationId xmlns:a16="http://schemas.microsoft.com/office/drawing/2014/main" id="{AC92546B-F498-0C8C-7F78-ED4875A384D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8" name="Google Shape;661;p33">
                      <a:extLst>
                        <a:ext uri="{FF2B5EF4-FFF2-40B4-BE49-F238E27FC236}">
                          <a16:creationId xmlns:a16="http://schemas.microsoft.com/office/drawing/2014/main" id="{6D006DFE-3F63-FE2E-F348-011A232E397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416" name="Group 415">
                  <a:extLst>
                    <a:ext uri="{FF2B5EF4-FFF2-40B4-BE49-F238E27FC236}">
                      <a16:creationId xmlns:a16="http://schemas.microsoft.com/office/drawing/2014/main" id="{F708BDD9-A26C-B755-1031-87619712992A}"/>
                    </a:ext>
                  </a:extLst>
                </p:cNvPr>
                <p:cNvGrpSpPr/>
                <p:nvPr/>
              </p:nvGrpSpPr>
              <p:grpSpPr>
                <a:xfrm>
                  <a:off x="343662" y="7518708"/>
                  <a:ext cx="11012496" cy="6144683"/>
                  <a:chOff x="343662" y="-18003"/>
                  <a:chExt cx="11012496" cy="6144683"/>
                </a:xfrm>
              </p:grpSpPr>
              <p:grpSp>
                <p:nvGrpSpPr>
                  <p:cNvPr id="417" name="Google Shape;646;p33">
                    <a:extLst>
                      <a:ext uri="{FF2B5EF4-FFF2-40B4-BE49-F238E27FC236}">
                        <a16:creationId xmlns:a16="http://schemas.microsoft.com/office/drawing/2014/main" id="{31FE986E-7641-1043-D018-8255E373B32D}"/>
                      </a:ext>
                    </a:extLst>
                  </p:cNvPr>
                  <p:cNvGrpSpPr/>
                  <p:nvPr/>
                </p:nvGrpSpPr>
                <p:grpSpPr>
                  <a:xfrm rot="16200000" flipH="1">
                    <a:off x="-222794" y="548513"/>
                    <a:ext cx="2265951" cy="1132920"/>
                    <a:chOff x="3529938" y="261475"/>
                    <a:chExt cx="1699463" cy="849690"/>
                  </a:xfrm>
                </p:grpSpPr>
                <p:sp>
                  <p:nvSpPr>
                    <p:cNvPr id="441" name="Google Shape;647;p33">
                      <a:extLst>
                        <a:ext uri="{FF2B5EF4-FFF2-40B4-BE49-F238E27FC236}">
                          <a16:creationId xmlns:a16="http://schemas.microsoft.com/office/drawing/2014/main" id="{3E6D87E2-AA81-C688-D69E-1C08B733C5B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2" name="Google Shape;648;p33">
                      <a:extLst>
                        <a:ext uri="{FF2B5EF4-FFF2-40B4-BE49-F238E27FC236}">
                          <a16:creationId xmlns:a16="http://schemas.microsoft.com/office/drawing/2014/main" id="{761D163F-984A-F74A-E1C1-06152975654A}"/>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3" name="Google Shape;649;p33">
                      <a:extLst>
                        <a:ext uri="{FF2B5EF4-FFF2-40B4-BE49-F238E27FC236}">
                          <a16:creationId xmlns:a16="http://schemas.microsoft.com/office/drawing/2014/main" id="{29E30DCD-1793-EBD0-5E6E-6BD7AE091F9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4" name="Google Shape;650;p33">
                      <a:extLst>
                        <a:ext uri="{FF2B5EF4-FFF2-40B4-BE49-F238E27FC236}">
                          <a16:creationId xmlns:a16="http://schemas.microsoft.com/office/drawing/2014/main" id="{7658833D-9B7E-B34C-3A9D-8CD9343E553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5" name="Google Shape;651;p33">
                      <a:extLst>
                        <a:ext uri="{FF2B5EF4-FFF2-40B4-BE49-F238E27FC236}">
                          <a16:creationId xmlns:a16="http://schemas.microsoft.com/office/drawing/2014/main" id="{6204AF36-600B-FB33-9E9E-402B8548D04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6" name="Google Shape;652;p33">
                      <a:extLst>
                        <a:ext uri="{FF2B5EF4-FFF2-40B4-BE49-F238E27FC236}">
                          <a16:creationId xmlns:a16="http://schemas.microsoft.com/office/drawing/2014/main" id="{D4D174BA-558B-83A6-D72C-CED3B7B937A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7" name="Google Shape;653;p33">
                      <a:extLst>
                        <a:ext uri="{FF2B5EF4-FFF2-40B4-BE49-F238E27FC236}">
                          <a16:creationId xmlns:a16="http://schemas.microsoft.com/office/drawing/2014/main" id="{8B92D4FE-90C8-77A9-784E-74228BA24D7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8" name="Google Shape;654;p33">
                      <a:extLst>
                        <a:ext uri="{FF2B5EF4-FFF2-40B4-BE49-F238E27FC236}">
                          <a16:creationId xmlns:a16="http://schemas.microsoft.com/office/drawing/2014/main" id="{0085D3E7-302E-65F5-1847-F1F7B5DCFC3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8" name="Google Shape;655;p33">
                    <a:extLst>
                      <a:ext uri="{FF2B5EF4-FFF2-40B4-BE49-F238E27FC236}">
                        <a16:creationId xmlns:a16="http://schemas.microsoft.com/office/drawing/2014/main" id="{B0830AE5-4C3B-AA66-59A2-CA459C9C9789}"/>
                      </a:ext>
                    </a:extLst>
                  </p:cNvPr>
                  <p:cNvGrpSpPr/>
                  <p:nvPr/>
                </p:nvGrpSpPr>
                <p:grpSpPr>
                  <a:xfrm>
                    <a:off x="10909569" y="1371918"/>
                    <a:ext cx="446589" cy="813467"/>
                    <a:chOff x="376650" y="567400"/>
                    <a:chExt cx="334942" cy="610100"/>
                  </a:xfrm>
                </p:grpSpPr>
                <p:sp>
                  <p:nvSpPr>
                    <p:cNvPr id="435" name="Google Shape;656;p33">
                      <a:extLst>
                        <a:ext uri="{FF2B5EF4-FFF2-40B4-BE49-F238E27FC236}">
                          <a16:creationId xmlns:a16="http://schemas.microsoft.com/office/drawing/2014/main" id="{27E785F4-D372-9D11-14F9-A42BC7B3CBF5}"/>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6" name="Google Shape;657;p33">
                      <a:extLst>
                        <a:ext uri="{FF2B5EF4-FFF2-40B4-BE49-F238E27FC236}">
                          <a16:creationId xmlns:a16="http://schemas.microsoft.com/office/drawing/2014/main" id="{33441DFB-C79A-ECCE-EA68-4FBCB77AF6CE}"/>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7" name="Google Shape;658;p33">
                      <a:extLst>
                        <a:ext uri="{FF2B5EF4-FFF2-40B4-BE49-F238E27FC236}">
                          <a16:creationId xmlns:a16="http://schemas.microsoft.com/office/drawing/2014/main" id="{895EC0A9-54CD-158F-97E5-BE89B6CE8A52}"/>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8" name="Google Shape;659;p33">
                      <a:extLst>
                        <a:ext uri="{FF2B5EF4-FFF2-40B4-BE49-F238E27FC236}">
                          <a16:creationId xmlns:a16="http://schemas.microsoft.com/office/drawing/2014/main" id="{E736083E-F283-534E-C6EC-1B6B857C075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9" name="Google Shape;660;p33">
                      <a:extLst>
                        <a:ext uri="{FF2B5EF4-FFF2-40B4-BE49-F238E27FC236}">
                          <a16:creationId xmlns:a16="http://schemas.microsoft.com/office/drawing/2014/main" id="{AD6E091E-121E-1933-465B-07770D25984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0" name="Google Shape;661;p33">
                      <a:extLst>
                        <a:ext uri="{FF2B5EF4-FFF2-40B4-BE49-F238E27FC236}">
                          <a16:creationId xmlns:a16="http://schemas.microsoft.com/office/drawing/2014/main" id="{5465CC70-09E0-BBC2-838C-D96B7A2CD00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9" name="Google Shape;646;p33">
                    <a:extLst>
                      <a:ext uri="{FF2B5EF4-FFF2-40B4-BE49-F238E27FC236}">
                        <a16:creationId xmlns:a16="http://schemas.microsoft.com/office/drawing/2014/main" id="{7334FFE5-1DAB-0349-904C-86DED7746981}"/>
                      </a:ext>
                    </a:extLst>
                  </p:cNvPr>
                  <p:cNvGrpSpPr/>
                  <p:nvPr/>
                </p:nvGrpSpPr>
                <p:grpSpPr>
                  <a:xfrm rot="16200000" flipH="1">
                    <a:off x="-222854" y="4427245"/>
                    <a:ext cx="2265951" cy="1132920"/>
                    <a:chOff x="3529938" y="261475"/>
                    <a:chExt cx="1699463" cy="849690"/>
                  </a:xfrm>
                </p:grpSpPr>
                <p:sp>
                  <p:nvSpPr>
                    <p:cNvPr id="427" name="Google Shape;647;p33">
                      <a:extLst>
                        <a:ext uri="{FF2B5EF4-FFF2-40B4-BE49-F238E27FC236}">
                          <a16:creationId xmlns:a16="http://schemas.microsoft.com/office/drawing/2014/main" id="{7A8E771D-74E2-61FB-B84F-20E63F33D7B0}"/>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8" name="Google Shape;648;p33">
                      <a:extLst>
                        <a:ext uri="{FF2B5EF4-FFF2-40B4-BE49-F238E27FC236}">
                          <a16:creationId xmlns:a16="http://schemas.microsoft.com/office/drawing/2014/main" id="{24627FE7-6B91-D487-B6C4-3EDCC5ADAE9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9" name="Google Shape;649;p33">
                      <a:extLst>
                        <a:ext uri="{FF2B5EF4-FFF2-40B4-BE49-F238E27FC236}">
                          <a16:creationId xmlns:a16="http://schemas.microsoft.com/office/drawing/2014/main" id="{4DE64228-DA96-26E9-ABFA-6E72922C6C7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0" name="Google Shape;650;p33">
                      <a:extLst>
                        <a:ext uri="{FF2B5EF4-FFF2-40B4-BE49-F238E27FC236}">
                          <a16:creationId xmlns:a16="http://schemas.microsoft.com/office/drawing/2014/main" id="{022BF926-ACB3-EAE2-EBB7-1104979C9AA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1" name="Google Shape;651;p33">
                      <a:extLst>
                        <a:ext uri="{FF2B5EF4-FFF2-40B4-BE49-F238E27FC236}">
                          <a16:creationId xmlns:a16="http://schemas.microsoft.com/office/drawing/2014/main" id="{9B03ADDA-8348-67AB-EFB5-37392C1CF36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2" name="Google Shape;652;p33">
                      <a:extLst>
                        <a:ext uri="{FF2B5EF4-FFF2-40B4-BE49-F238E27FC236}">
                          <a16:creationId xmlns:a16="http://schemas.microsoft.com/office/drawing/2014/main" id="{E355D4DB-F072-0BEE-19F8-04E64A67723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3" name="Google Shape;653;p33">
                      <a:extLst>
                        <a:ext uri="{FF2B5EF4-FFF2-40B4-BE49-F238E27FC236}">
                          <a16:creationId xmlns:a16="http://schemas.microsoft.com/office/drawing/2014/main" id="{23736B1D-4A4E-9262-84C0-0999D1449FF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4" name="Google Shape;654;p33">
                      <a:extLst>
                        <a:ext uri="{FF2B5EF4-FFF2-40B4-BE49-F238E27FC236}">
                          <a16:creationId xmlns:a16="http://schemas.microsoft.com/office/drawing/2014/main" id="{C14823A8-4C9E-282C-65D6-D65E44C7091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20" name="Google Shape;655;p33">
                    <a:extLst>
                      <a:ext uri="{FF2B5EF4-FFF2-40B4-BE49-F238E27FC236}">
                        <a16:creationId xmlns:a16="http://schemas.microsoft.com/office/drawing/2014/main" id="{AC52C267-9BD6-A7EF-8919-46EB71D0C171}"/>
                      </a:ext>
                    </a:extLst>
                  </p:cNvPr>
                  <p:cNvGrpSpPr/>
                  <p:nvPr/>
                </p:nvGrpSpPr>
                <p:grpSpPr>
                  <a:xfrm>
                    <a:off x="10835169" y="5276963"/>
                    <a:ext cx="446589" cy="813467"/>
                    <a:chOff x="376650" y="567400"/>
                    <a:chExt cx="334942" cy="610100"/>
                  </a:xfrm>
                </p:grpSpPr>
                <p:sp>
                  <p:nvSpPr>
                    <p:cNvPr id="421" name="Google Shape;656;p33">
                      <a:extLst>
                        <a:ext uri="{FF2B5EF4-FFF2-40B4-BE49-F238E27FC236}">
                          <a16:creationId xmlns:a16="http://schemas.microsoft.com/office/drawing/2014/main" id="{A30C9A88-65C4-1974-B182-5666AD80E7B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2" name="Google Shape;657;p33">
                      <a:extLst>
                        <a:ext uri="{FF2B5EF4-FFF2-40B4-BE49-F238E27FC236}">
                          <a16:creationId xmlns:a16="http://schemas.microsoft.com/office/drawing/2014/main" id="{7F275CB2-2D09-F6FE-1D20-4F30DE45DA3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3" name="Google Shape;658;p33">
                      <a:extLst>
                        <a:ext uri="{FF2B5EF4-FFF2-40B4-BE49-F238E27FC236}">
                          <a16:creationId xmlns:a16="http://schemas.microsoft.com/office/drawing/2014/main" id="{A7CB1B5E-7629-0F24-0728-A1A5271BBA0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4" name="Google Shape;659;p33">
                      <a:extLst>
                        <a:ext uri="{FF2B5EF4-FFF2-40B4-BE49-F238E27FC236}">
                          <a16:creationId xmlns:a16="http://schemas.microsoft.com/office/drawing/2014/main" id="{F3D5DDE6-CB77-94EF-CC2D-1895B10D77BB}"/>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5" name="Google Shape;660;p33">
                      <a:extLst>
                        <a:ext uri="{FF2B5EF4-FFF2-40B4-BE49-F238E27FC236}">
                          <a16:creationId xmlns:a16="http://schemas.microsoft.com/office/drawing/2014/main" id="{85B1A383-9835-2F18-B26C-5F0D383280F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6" name="Google Shape;661;p33">
                      <a:extLst>
                        <a:ext uri="{FF2B5EF4-FFF2-40B4-BE49-F238E27FC236}">
                          <a16:creationId xmlns:a16="http://schemas.microsoft.com/office/drawing/2014/main" id="{62132304-F3D4-5571-8083-02F6DB016C9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348" name="Group 347">
                <a:extLst>
                  <a:ext uri="{FF2B5EF4-FFF2-40B4-BE49-F238E27FC236}">
                    <a16:creationId xmlns:a16="http://schemas.microsoft.com/office/drawing/2014/main" id="{C9F9FD9F-61D7-4EAE-1C95-6876ADFB2225}"/>
                  </a:ext>
                </a:extLst>
              </p:cNvPr>
              <p:cNvGrpSpPr/>
              <p:nvPr/>
            </p:nvGrpSpPr>
            <p:grpSpPr>
              <a:xfrm>
                <a:off x="325656" y="15207571"/>
                <a:ext cx="11012496" cy="13681394"/>
                <a:chOff x="343662" y="-18003"/>
                <a:chExt cx="11012496" cy="13681394"/>
              </a:xfrm>
            </p:grpSpPr>
            <p:grpSp>
              <p:nvGrpSpPr>
                <p:cNvPr id="349" name="Group 348">
                  <a:extLst>
                    <a:ext uri="{FF2B5EF4-FFF2-40B4-BE49-F238E27FC236}">
                      <a16:creationId xmlns:a16="http://schemas.microsoft.com/office/drawing/2014/main" id="{A4DC8E14-5440-7140-690D-36018FC694D7}"/>
                    </a:ext>
                  </a:extLst>
                </p:cNvPr>
                <p:cNvGrpSpPr/>
                <p:nvPr/>
              </p:nvGrpSpPr>
              <p:grpSpPr>
                <a:xfrm>
                  <a:off x="343662" y="-18003"/>
                  <a:ext cx="11012496" cy="6144683"/>
                  <a:chOff x="343662" y="-18003"/>
                  <a:chExt cx="11012496" cy="6144683"/>
                </a:xfrm>
              </p:grpSpPr>
              <p:grpSp>
                <p:nvGrpSpPr>
                  <p:cNvPr id="383" name="Google Shape;646;p33">
                    <a:extLst>
                      <a:ext uri="{FF2B5EF4-FFF2-40B4-BE49-F238E27FC236}">
                        <a16:creationId xmlns:a16="http://schemas.microsoft.com/office/drawing/2014/main" id="{304DCFCA-638B-0868-EF03-236E47C64843}"/>
                      </a:ext>
                    </a:extLst>
                  </p:cNvPr>
                  <p:cNvGrpSpPr/>
                  <p:nvPr/>
                </p:nvGrpSpPr>
                <p:grpSpPr>
                  <a:xfrm rot="16200000" flipH="1">
                    <a:off x="-222794" y="548513"/>
                    <a:ext cx="2265951" cy="1132920"/>
                    <a:chOff x="3529938" y="261475"/>
                    <a:chExt cx="1699463" cy="849690"/>
                  </a:xfrm>
                </p:grpSpPr>
                <p:sp>
                  <p:nvSpPr>
                    <p:cNvPr id="407" name="Google Shape;647;p33">
                      <a:extLst>
                        <a:ext uri="{FF2B5EF4-FFF2-40B4-BE49-F238E27FC236}">
                          <a16:creationId xmlns:a16="http://schemas.microsoft.com/office/drawing/2014/main" id="{3587CD88-35F4-3951-03D7-833FF386BA4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8" name="Google Shape;648;p33">
                      <a:extLst>
                        <a:ext uri="{FF2B5EF4-FFF2-40B4-BE49-F238E27FC236}">
                          <a16:creationId xmlns:a16="http://schemas.microsoft.com/office/drawing/2014/main" id="{CE532A36-35EE-82BC-A78C-95D4E0FD5C4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9" name="Google Shape;649;p33">
                      <a:extLst>
                        <a:ext uri="{FF2B5EF4-FFF2-40B4-BE49-F238E27FC236}">
                          <a16:creationId xmlns:a16="http://schemas.microsoft.com/office/drawing/2014/main" id="{4893C12C-3B6C-1C87-0D59-5EDED7BC99D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0" name="Google Shape;650;p33">
                      <a:extLst>
                        <a:ext uri="{FF2B5EF4-FFF2-40B4-BE49-F238E27FC236}">
                          <a16:creationId xmlns:a16="http://schemas.microsoft.com/office/drawing/2014/main" id="{A40EFCF4-2D66-0AD4-49CC-35F98B1954B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1" name="Google Shape;651;p33">
                      <a:extLst>
                        <a:ext uri="{FF2B5EF4-FFF2-40B4-BE49-F238E27FC236}">
                          <a16:creationId xmlns:a16="http://schemas.microsoft.com/office/drawing/2014/main" id="{076BD94D-7EA0-2614-67A7-8C6584E06D9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2" name="Google Shape;652;p33">
                      <a:extLst>
                        <a:ext uri="{FF2B5EF4-FFF2-40B4-BE49-F238E27FC236}">
                          <a16:creationId xmlns:a16="http://schemas.microsoft.com/office/drawing/2014/main" id="{2A9D691B-5820-68AF-4022-C824DBC82E1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3" name="Google Shape;653;p33">
                      <a:extLst>
                        <a:ext uri="{FF2B5EF4-FFF2-40B4-BE49-F238E27FC236}">
                          <a16:creationId xmlns:a16="http://schemas.microsoft.com/office/drawing/2014/main" id="{5AA07DDD-CE37-8123-382D-662139A6758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4" name="Google Shape;654;p33">
                      <a:extLst>
                        <a:ext uri="{FF2B5EF4-FFF2-40B4-BE49-F238E27FC236}">
                          <a16:creationId xmlns:a16="http://schemas.microsoft.com/office/drawing/2014/main" id="{AF9B98A8-B6FA-3C1D-1C05-4D63E05DFFE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84" name="Google Shape;655;p33">
                    <a:extLst>
                      <a:ext uri="{FF2B5EF4-FFF2-40B4-BE49-F238E27FC236}">
                        <a16:creationId xmlns:a16="http://schemas.microsoft.com/office/drawing/2014/main" id="{3396A3C4-92A9-B863-AC5A-83813D3E4A9E}"/>
                      </a:ext>
                    </a:extLst>
                  </p:cNvPr>
                  <p:cNvGrpSpPr/>
                  <p:nvPr/>
                </p:nvGrpSpPr>
                <p:grpSpPr>
                  <a:xfrm>
                    <a:off x="10909569" y="1371918"/>
                    <a:ext cx="446589" cy="813467"/>
                    <a:chOff x="376650" y="567400"/>
                    <a:chExt cx="334942" cy="610100"/>
                  </a:xfrm>
                </p:grpSpPr>
                <p:sp>
                  <p:nvSpPr>
                    <p:cNvPr id="401" name="Google Shape;656;p33">
                      <a:extLst>
                        <a:ext uri="{FF2B5EF4-FFF2-40B4-BE49-F238E27FC236}">
                          <a16:creationId xmlns:a16="http://schemas.microsoft.com/office/drawing/2014/main" id="{7680BCA4-9224-D41E-302B-ABE1891A4C6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2" name="Google Shape;657;p33">
                      <a:extLst>
                        <a:ext uri="{FF2B5EF4-FFF2-40B4-BE49-F238E27FC236}">
                          <a16:creationId xmlns:a16="http://schemas.microsoft.com/office/drawing/2014/main" id="{0C24C8EC-18CD-3DE3-8452-11D7740EF04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3" name="Google Shape;658;p33">
                      <a:extLst>
                        <a:ext uri="{FF2B5EF4-FFF2-40B4-BE49-F238E27FC236}">
                          <a16:creationId xmlns:a16="http://schemas.microsoft.com/office/drawing/2014/main" id="{584B8795-ACF6-0CBE-CE95-88BBD0C6DD4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4" name="Google Shape;659;p33">
                      <a:extLst>
                        <a:ext uri="{FF2B5EF4-FFF2-40B4-BE49-F238E27FC236}">
                          <a16:creationId xmlns:a16="http://schemas.microsoft.com/office/drawing/2014/main" id="{CEAEEF3B-ABA2-04E1-0718-BB7F47FC767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5" name="Google Shape;660;p33">
                      <a:extLst>
                        <a:ext uri="{FF2B5EF4-FFF2-40B4-BE49-F238E27FC236}">
                          <a16:creationId xmlns:a16="http://schemas.microsoft.com/office/drawing/2014/main" id="{4F8CCAAC-C381-CB7F-2A8C-5C4D4B26BF7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6" name="Google Shape;661;p33">
                      <a:extLst>
                        <a:ext uri="{FF2B5EF4-FFF2-40B4-BE49-F238E27FC236}">
                          <a16:creationId xmlns:a16="http://schemas.microsoft.com/office/drawing/2014/main" id="{A100BB12-67CD-0423-CDFA-CDD3B98BD4A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85" name="Google Shape;646;p33">
                    <a:extLst>
                      <a:ext uri="{FF2B5EF4-FFF2-40B4-BE49-F238E27FC236}">
                        <a16:creationId xmlns:a16="http://schemas.microsoft.com/office/drawing/2014/main" id="{495D7825-26F0-0772-204A-B28012666757}"/>
                      </a:ext>
                    </a:extLst>
                  </p:cNvPr>
                  <p:cNvGrpSpPr/>
                  <p:nvPr/>
                </p:nvGrpSpPr>
                <p:grpSpPr>
                  <a:xfrm rot="16200000" flipH="1">
                    <a:off x="-222854" y="4427245"/>
                    <a:ext cx="2265951" cy="1132920"/>
                    <a:chOff x="3529938" y="261475"/>
                    <a:chExt cx="1699463" cy="849690"/>
                  </a:xfrm>
                </p:grpSpPr>
                <p:sp>
                  <p:nvSpPr>
                    <p:cNvPr id="393" name="Google Shape;647;p33">
                      <a:extLst>
                        <a:ext uri="{FF2B5EF4-FFF2-40B4-BE49-F238E27FC236}">
                          <a16:creationId xmlns:a16="http://schemas.microsoft.com/office/drawing/2014/main" id="{91598576-A378-A76C-9848-1B4FB310F03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4" name="Google Shape;648;p33">
                      <a:extLst>
                        <a:ext uri="{FF2B5EF4-FFF2-40B4-BE49-F238E27FC236}">
                          <a16:creationId xmlns:a16="http://schemas.microsoft.com/office/drawing/2014/main" id="{065DB44F-ABB8-75A4-EFF6-55D9A0308AE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5" name="Google Shape;649;p33">
                      <a:extLst>
                        <a:ext uri="{FF2B5EF4-FFF2-40B4-BE49-F238E27FC236}">
                          <a16:creationId xmlns:a16="http://schemas.microsoft.com/office/drawing/2014/main" id="{F2530548-090E-6702-743A-ABB8DA2F54E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6" name="Google Shape;650;p33">
                      <a:extLst>
                        <a:ext uri="{FF2B5EF4-FFF2-40B4-BE49-F238E27FC236}">
                          <a16:creationId xmlns:a16="http://schemas.microsoft.com/office/drawing/2014/main" id="{C679011F-8385-8764-8D7F-E11AC37A79A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7" name="Google Shape;651;p33">
                      <a:extLst>
                        <a:ext uri="{FF2B5EF4-FFF2-40B4-BE49-F238E27FC236}">
                          <a16:creationId xmlns:a16="http://schemas.microsoft.com/office/drawing/2014/main" id="{51ED947E-65EC-1841-AA4E-6C5B8588002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8" name="Google Shape;652;p33">
                      <a:extLst>
                        <a:ext uri="{FF2B5EF4-FFF2-40B4-BE49-F238E27FC236}">
                          <a16:creationId xmlns:a16="http://schemas.microsoft.com/office/drawing/2014/main" id="{2A801C02-A3F3-7C47-B080-2E727F68745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9" name="Google Shape;653;p33">
                      <a:extLst>
                        <a:ext uri="{FF2B5EF4-FFF2-40B4-BE49-F238E27FC236}">
                          <a16:creationId xmlns:a16="http://schemas.microsoft.com/office/drawing/2014/main" id="{1E37CE88-3A27-A9D1-79A5-FBF6FA55613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0" name="Google Shape;654;p33">
                      <a:extLst>
                        <a:ext uri="{FF2B5EF4-FFF2-40B4-BE49-F238E27FC236}">
                          <a16:creationId xmlns:a16="http://schemas.microsoft.com/office/drawing/2014/main" id="{D5EFA872-EE54-494B-7632-C73D4646492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86" name="Google Shape;655;p33">
                    <a:extLst>
                      <a:ext uri="{FF2B5EF4-FFF2-40B4-BE49-F238E27FC236}">
                        <a16:creationId xmlns:a16="http://schemas.microsoft.com/office/drawing/2014/main" id="{CF85028A-EC86-BB79-9E28-889251BCC674}"/>
                      </a:ext>
                    </a:extLst>
                  </p:cNvPr>
                  <p:cNvGrpSpPr/>
                  <p:nvPr/>
                </p:nvGrpSpPr>
                <p:grpSpPr>
                  <a:xfrm>
                    <a:off x="10835169" y="5276963"/>
                    <a:ext cx="446589" cy="813467"/>
                    <a:chOff x="376650" y="567400"/>
                    <a:chExt cx="334942" cy="610100"/>
                  </a:xfrm>
                </p:grpSpPr>
                <p:sp>
                  <p:nvSpPr>
                    <p:cNvPr id="387" name="Google Shape;656;p33">
                      <a:extLst>
                        <a:ext uri="{FF2B5EF4-FFF2-40B4-BE49-F238E27FC236}">
                          <a16:creationId xmlns:a16="http://schemas.microsoft.com/office/drawing/2014/main" id="{688CEF45-2AF1-B0FB-ADD9-F955F783BDB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8" name="Google Shape;657;p33">
                      <a:extLst>
                        <a:ext uri="{FF2B5EF4-FFF2-40B4-BE49-F238E27FC236}">
                          <a16:creationId xmlns:a16="http://schemas.microsoft.com/office/drawing/2014/main" id="{04037DFD-624F-B72C-DC03-F1E1C91E0EE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9" name="Google Shape;658;p33">
                      <a:extLst>
                        <a:ext uri="{FF2B5EF4-FFF2-40B4-BE49-F238E27FC236}">
                          <a16:creationId xmlns:a16="http://schemas.microsoft.com/office/drawing/2014/main" id="{3CBAC13F-44D3-C8C4-F737-C565001809B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0" name="Google Shape;659;p33">
                      <a:extLst>
                        <a:ext uri="{FF2B5EF4-FFF2-40B4-BE49-F238E27FC236}">
                          <a16:creationId xmlns:a16="http://schemas.microsoft.com/office/drawing/2014/main" id="{CA3C1A51-46CC-4B8E-F610-443655302A8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1" name="Google Shape;660;p33">
                      <a:extLst>
                        <a:ext uri="{FF2B5EF4-FFF2-40B4-BE49-F238E27FC236}">
                          <a16:creationId xmlns:a16="http://schemas.microsoft.com/office/drawing/2014/main" id="{BD344E32-A051-F7F1-EFD7-2436486BFD5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2" name="Google Shape;661;p33">
                      <a:extLst>
                        <a:ext uri="{FF2B5EF4-FFF2-40B4-BE49-F238E27FC236}">
                          <a16:creationId xmlns:a16="http://schemas.microsoft.com/office/drawing/2014/main" id="{5111EDE0-C0C4-F2DA-0A47-7D936AA9A93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350" name="Group 349">
                  <a:extLst>
                    <a:ext uri="{FF2B5EF4-FFF2-40B4-BE49-F238E27FC236}">
                      <a16:creationId xmlns:a16="http://schemas.microsoft.com/office/drawing/2014/main" id="{9F831A46-23E9-8B08-EEFC-113D74B3322C}"/>
                    </a:ext>
                  </a:extLst>
                </p:cNvPr>
                <p:cNvGrpSpPr/>
                <p:nvPr/>
              </p:nvGrpSpPr>
              <p:grpSpPr>
                <a:xfrm>
                  <a:off x="343662" y="7518708"/>
                  <a:ext cx="11012496" cy="6144683"/>
                  <a:chOff x="343662" y="-18003"/>
                  <a:chExt cx="11012496" cy="6144683"/>
                </a:xfrm>
              </p:grpSpPr>
              <p:grpSp>
                <p:nvGrpSpPr>
                  <p:cNvPr id="351" name="Google Shape;646;p33">
                    <a:extLst>
                      <a:ext uri="{FF2B5EF4-FFF2-40B4-BE49-F238E27FC236}">
                        <a16:creationId xmlns:a16="http://schemas.microsoft.com/office/drawing/2014/main" id="{4EF84C98-EA2D-C450-6032-D6EC527CE268}"/>
                      </a:ext>
                    </a:extLst>
                  </p:cNvPr>
                  <p:cNvGrpSpPr/>
                  <p:nvPr/>
                </p:nvGrpSpPr>
                <p:grpSpPr>
                  <a:xfrm rot="16200000" flipH="1">
                    <a:off x="-222794" y="548513"/>
                    <a:ext cx="2265951" cy="1132920"/>
                    <a:chOff x="3529938" y="261475"/>
                    <a:chExt cx="1699463" cy="849690"/>
                  </a:xfrm>
                </p:grpSpPr>
                <p:sp>
                  <p:nvSpPr>
                    <p:cNvPr id="375" name="Google Shape;647;p33">
                      <a:extLst>
                        <a:ext uri="{FF2B5EF4-FFF2-40B4-BE49-F238E27FC236}">
                          <a16:creationId xmlns:a16="http://schemas.microsoft.com/office/drawing/2014/main" id="{DE0DB960-FBC0-94B4-877D-9BD78612A7F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6" name="Google Shape;648;p33">
                      <a:extLst>
                        <a:ext uri="{FF2B5EF4-FFF2-40B4-BE49-F238E27FC236}">
                          <a16:creationId xmlns:a16="http://schemas.microsoft.com/office/drawing/2014/main" id="{8CD9FCC3-69E6-D513-EDB4-204402F9188E}"/>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7" name="Google Shape;649;p33">
                      <a:extLst>
                        <a:ext uri="{FF2B5EF4-FFF2-40B4-BE49-F238E27FC236}">
                          <a16:creationId xmlns:a16="http://schemas.microsoft.com/office/drawing/2014/main" id="{C1F29654-15FA-265F-5E9D-BE32B166779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8" name="Google Shape;650;p33">
                      <a:extLst>
                        <a:ext uri="{FF2B5EF4-FFF2-40B4-BE49-F238E27FC236}">
                          <a16:creationId xmlns:a16="http://schemas.microsoft.com/office/drawing/2014/main" id="{20AAB71C-2DCA-B91A-E7D8-FE971D5025F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9" name="Google Shape;651;p33">
                      <a:extLst>
                        <a:ext uri="{FF2B5EF4-FFF2-40B4-BE49-F238E27FC236}">
                          <a16:creationId xmlns:a16="http://schemas.microsoft.com/office/drawing/2014/main" id="{F7B07668-2F9B-C6FD-7B62-9A27BBA64CA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0" name="Google Shape;652;p33">
                      <a:extLst>
                        <a:ext uri="{FF2B5EF4-FFF2-40B4-BE49-F238E27FC236}">
                          <a16:creationId xmlns:a16="http://schemas.microsoft.com/office/drawing/2014/main" id="{01342DAE-B28A-5E23-A1E1-E8C28CFC30B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1" name="Google Shape;653;p33">
                      <a:extLst>
                        <a:ext uri="{FF2B5EF4-FFF2-40B4-BE49-F238E27FC236}">
                          <a16:creationId xmlns:a16="http://schemas.microsoft.com/office/drawing/2014/main" id="{B059C73A-85BC-58B0-43AD-3353BD8A360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2" name="Google Shape;654;p33">
                      <a:extLst>
                        <a:ext uri="{FF2B5EF4-FFF2-40B4-BE49-F238E27FC236}">
                          <a16:creationId xmlns:a16="http://schemas.microsoft.com/office/drawing/2014/main" id="{8F54D9EA-06C1-CB79-A99D-E5CE17DA99F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2" name="Google Shape;655;p33">
                    <a:extLst>
                      <a:ext uri="{FF2B5EF4-FFF2-40B4-BE49-F238E27FC236}">
                        <a16:creationId xmlns:a16="http://schemas.microsoft.com/office/drawing/2014/main" id="{D47CC953-A089-FBE2-6033-B2B815DD9ED4}"/>
                      </a:ext>
                    </a:extLst>
                  </p:cNvPr>
                  <p:cNvGrpSpPr/>
                  <p:nvPr/>
                </p:nvGrpSpPr>
                <p:grpSpPr>
                  <a:xfrm>
                    <a:off x="10909569" y="1371918"/>
                    <a:ext cx="446589" cy="813467"/>
                    <a:chOff x="376650" y="567400"/>
                    <a:chExt cx="334942" cy="610100"/>
                  </a:xfrm>
                </p:grpSpPr>
                <p:sp>
                  <p:nvSpPr>
                    <p:cNvPr id="369" name="Google Shape;656;p33">
                      <a:extLst>
                        <a:ext uri="{FF2B5EF4-FFF2-40B4-BE49-F238E27FC236}">
                          <a16:creationId xmlns:a16="http://schemas.microsoft.com/office/drawing/2014/main" id="{ADBFA5C1-48AE-E3FA-C567-3BF0DEF54065}"/>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0" name="Google Shape;657;p33">
                      <a:extLst>
                        <a:ext uri="{FF2B5EF4-FFF2-40B4-BE49-F238E27FC236}">
                          <a16:creationId xmlns:a16="http://schemas.microsoft.com/office/drawing/2014/main" id="{4776412E-7842-7D1F-119C-0F86FAD2C2C8}"/>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1" name="Google Shape;658;p33">
                      <a:extLst>
                        <a:ext uri="{FF2B5EF4-FFF2-40B4-BE49-F238E27FC236}">
                          <a16:creationId xmlns:a16="http://schemas.microsoft.com/office/drawing/2014/main" id="{379907C5-8F1C-C323-62F1-374BD6E433D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2" name="Google Shape;659;p33">
                      <a:extLst>
                        <a:ext uri="{FF2B5EF4-FFF2-40B4-BE49-F238E27FC236}">
                          <a16:creationId xmlns:a16="http://schemas.microsoft.com/office/drawing/2014/main" id="{84FAB697-7241-F48A-2FD7-7F2A077B336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3" name="Google Shape;660;p33">
                      <a:extLst>
                        <a:ext uri="{FF2B5EF4-FFF2-40B4-BE49-F238E27FC236}">
                          <a16:creationId xmlns:a16="http://schemas.microsoft.com/office/drawing/2014/main" id="{6C744DA3-B2B8-C97B-5D05-439D072C646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4" name="Google Shape;661;p33">
                      <a:extLst>
                        <a:ext uri="{FF2B5EF4-FFF2-40B4-BE49-F238E27FC236}">
                          <a16:creationId xmlns:a16="http://schemas.microsoft.com/office/drawing/2014/main" id="{0439C01C-26F6-2841-9E56-5E89983481C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3" name="Google Shape;646;p33">
                    <a:extLst>
                      <a:ext uri="{FF2B5EF4-FFF2-40B4-BE49-F238E27FC236}">
                        <a16:creationId xmlns:a16="http://schemas.microsoft.com/office/drawing/2014/main" id="{ABFAA703-7E4E-D618-0B8E-7E50173EC3D9}"/>
                      </a:ext>
                    </a:extLst>
                  </p:cNvPr>
                  <p:cNvGrpSpPr/>
                  <p:nvPr/>
                </p:nvGrpSpPr>
                <p:grpSpPr>
                  <a:xfrm rot="16200000" flipH="1">
                    <a:off x="-222854" y="4427245"/>
                    <a:ext cx="2265951" cy="1132920"/>
                    <a:chOff x="3529938" y="261475"/>
                    <a:chExt cx="1699463" cy="849690"/>
                  </a:xfrm>
                </p:grpSpPr>
                <p:sp>
                  <p:nvSpPr>
                    <p:cNvPr id="361" name="Google Shape;647;p33">
                      <a:extLst>
                        <a:ext uri="{FF2B5EF4-FFF2-40B4-BE49-F238E27FC236}">
                          <a16:creationId xmlns:a16="http://schemas.microsoft.com/office/drawing/2014/main" id="{918EC51C-C0E8-B5DB-2A96-FC0D6EE6DD9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2" name="Google Shape;648;p33">
                      <a:extLst>
                        <a:ext uri="{FF2B5EF4-FFF2-40B4-BE49-F238E27FC236}">
                          <a16:creationId xmlns:a16="http://schemas.microsoft.com/office/drawing/2014/main" id="{D690D1E3-ED32-366B-11BC-11D4C6E901DA}"/>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3" name="Google Shape;649;p33">
                      <a:extLst>
                        <a:ext uri="{FF2B5EF4-FFF2-40B4-BE49-F238E27FC236}">
                          <a16:creationId xmlns:a16="http://schemas.microsoft.com/office/drawing/2014/main" id="{25A41415-7D46-F1AF-9615-25BAEFA2F882}"/>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4" name="Google Shape;650;p33">
                      <a:extLst>
                        <a:ext uri="{FF2B5EF4-FFF2-40B4-BE49-F238E27FC236}">
                          <a16:creationId xmlns:a16="http://schemas.microsoft.com/office/drawing/2014/main" id="{74AACAED-ED84-1E27-02DF-18474239758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5" name="Google Shape;651;p33">
                      <a:extLst>
                        <a:ext uri="{FF2B5EF4-FFF2-40B4-BE49-F238E27FC236}">
                          <a16:creationId xmlns:a16="http://schemas.microsoft.com/office/drawing/2014/main" id="{F21B0FF5-43AE-DC59-6D2E-05C3159108D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6" name="Google Shape;652;p33">
                      <a:extLst>
                        <a:ext uri="{FF2B5EF4-FFF2-40B4-BE49-F238E27FC236}">
                          <a16:creationId xmlns:a16="http://schemas.microsoft.com/office/drawing/2014/main" id="{8A70E10C-1AD2-5FA1-FC39-31DED9A0486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7" name="Google Shape;653;p33">
                      <a:extLst>
                        <a:ext uri="{FF2B5EF4-FFF2-40B4-BE49-F238E27FC236}">
                          <a16:creationId xmlns:a16="http://schemas.microsoft.com/office/drawing/2014/main" id="{6AF5AB5B-9195-A033-5596-42D20706978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8" name="Google Shape;654;p33">
                      <a:extLst>
                        <a:ext uri="{FF2B5EF4-FFF2-40B4-BE49-F238E27FC236}">
                          <a16:creationId xmlns:a16="http://schemas.microsoft.com/office/drawing/2014/main" id="{DE378D4B-92B9-38DC-89C3-3380579A1E3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4" name="Google Shape;655;p33">
                    <a:extLst>
                      <a:ext uri="{FF2B5EF4-FFF2-40B4-BE49-F238E27FC236}">
                        <a16:creationId xmlns:a16="http://schemas.microsoft.com/office/drawing/2014/main" id="{5F353CCF-F0C8-6E75-8E9B-CEDFC17F1665}"/>
                      </a:ext>
                    </a:extLst>
                  </p:cNvPr>
                  <p:cNvGrpSpPr/>
                  <p:nvPr/>
                </p:nvGrpSpPr>
                <p:grpSpPr>
                  <a:xfrm>
                    <a:off x="10835169" y="5276963"/>
                    <a:ext cx="446589" cy="813467"/>
                    <a:chOff x="376650" y="567400"/>
                    <a:chExt cx="334942" cy="610100"/>
                  </a:xfrm>
                </p:grpSpPr>
                <p:sp>
                  <p:nvSpPr>
                    <p:cNvPr id="355" name="Google Shape;656;p33">
                      <a:extLst>
                        <a:ext uri="{FF2B5EF4-FFF2-40B4-BE49-F238E27FC236}">
                          <a16:creationId xmlns:a16="http://schemas.microsoft.com/office/drawing/2014/main" id="{43A0EEC6-D363-8B2B-B45E-4F5020C2107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6" name="Google Shape;657;p33">
                      <a:extLst>
                        <a:ext uri="{FF2B5EF4-FFF2-40B4-BE49-F238E27FC236}">
                          <a16:creationId xmlns:a16="http://schemas.microsoft.com/office/drawing/2014/main" id="{76665A16-FCD9-ED90-49C9-E0ADCFDA9BA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7" name="Google Shape;658;p33">
                      <a:extLst>
                        <a:ext uri="{FF2B5EF4-FFF2-40B4-BE49-F238E27FC236}">
                          <a16:creationId xmlns:a16="http://schemas.microsoft.com/office/drawing/2014/main" id="{57385ECB-A041-8EC4-9E58-5DC483B7F7A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8" name="Google Shape;659;p33">
                      <a:extLst>
                        <a:ext uri="{FF2B5EF4-FFF2-40B4-BE49-F238E27FC236}">
                          <a16:creationId xmlns:a16="http://schemas.microsoft.com/office/drawing/2014/main" id="{8B339126-5A01-BAF3-E898-A054172559F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9" name="Google Shape;660;p33">
                      <a:extLst>
                        <a:ext uri="{FF2B5EF4-FFF2-40B4-BE49-F238E27FC236}">
                          <a16:creationId xmlns:a16="http://schemas.microsoft.com/office/drawing/2014/main" id="{A5A7E0CE-BC3C-8A2C-2B29-C595B95F229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0" name="Google Shape;661;p33">
                      <a:extLst>
                        <a:ext uri="{FF2B5EF4-FFF2-40B4-BE49-F238E27FC236}">
                          <a16:creationId xmlns:a16="http://schemas.microsoft.com/office/drawing/2014/main" id="{2685898D-78F0-06E6-11B6-4393DBE3A35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12" name="Group 11">
              <a:extLst>
                <a:ext uri="{FF2B5EF4-FFF2-40B4-BE49-F238E27FC236}">
                  <a16:creationId xmlns:a16="http://schemas.microsoft.com/office/drawing/2014/main" id="{CE6BF9CE-83DB-6422-9DD3-A8C718A4D27B}"/>
                </a:ext>
              </a:extLst>
            </p:cNvPr>
            <p:cNvGrpSpPr/>
            <p:nvPr/>
          </p:nvGrpSpPr>
          <p:grpSpPr>
            <a:xfrm>
              <a:off x="-18288" y="30519749"/>
              <a:ext cx="11030502" cy="28906968"/>
              <a:chOff x="325656" y="-18003"/>
              <a:chExt cx="11030502" cy="28906968"/>
            </a:xfrm>
          </p:grpSpPr>
          <p:grpSp>
            <p:nvGrpSpPr>
              <p:cNvPr id="13" name="Group 12">
                <a:extLst>
                  <a:ext uri="{FF2B5EF4-FFF2-40B4-BE49-F238E27FC236}">
                    <a16:creationId xmlns:a16="http://schemas.microsoft.com/office/drawing/2014/main" id="{6FF204B6-5B73-179B-76AA-4D42434A07CD}"/>
                  </a:ext>
                </a:extLst>
              </p:cNvPr>
              <p:cNvGrpSpPr/>
              <p:nvPr/>
            </p:nvGrpSpPr>
            <p:grpSpPr>
              <a:xfrm>
                <a:off x="343662" y="-18003"/>
                <a:ext cx="11012496" cy="13681394"/>
                <a:chOff x="343662" y="-18003"/>
                <a:chExt cx="11012496" cy="13681394"/>
              </a:xfrm>
            </p:grpSpPr>
            <p:grpSp>
              <p:nvGrpSpPr>
                <p:cNvPr id="278" name="Group 277">
                  <a:extLst>
                    <a:ext uri="{FF2B5EF4-FFF2-40B4-BE49-F238E27FC236}">
                      <a16:creationId xmlns:a16="http://schemas.microsoft.com/office/drawing/2014/main" id="{48DCCC00-9CB0-9D3C-377A-0DF80908251C}"/>
                    </a:ext>
                  </a:extLst>
                </p:cNvPr>
                <p:cNvGrpSpPr/>
                <p:nvPr/>
              </p:nvGrpSpPr>
              <p:grpSpPr>
                <a:xfrm>
                  <a:off x="343662" y="-18003"/>
                  <a:ext cx="11012496" cy="6144683"/>
                  <a:chOff x="343662" y="-18003"/>
                  <a:chExt cx="11012496" cy="6144683"/>
                </a:xfrm>
              </p:grpSpPr>
              <p:grpSp>
                <p:nvGrpSpPr>
                  <p:cNvPr id="312" name="Google Shape;646;p33">
                    <a:extLst>
                      <a:ext uri="{FF2B5EF4-FFF2-40B4-BE49-F238E27FC236}">
                        <a16:creationId xmlns:a16="http://schemas.microsoft.com/office/drawing/2014/main" id="{E5A1A46A-9561-4D06-0A97-8EB5D7EEC182}"/>
                      </a:ext>
                    </a:extLst>
                  </p:cNvPr>
                  <p:cNvGrpSpPr/>
                  <p:nvPr/>
                </p:nvGrpSpPr>
                <p:grpSpPr>
                  <a:xfrm rot="16200000" flipH="1">
                    <a:off x="-222794" y="548513"/>
                    <a:ext cx="2265951" cy="1132920"/>
                    <a:chOff x="3529938" y="261475"/>
                    <a:chExt cx="1699463" cy="849690"/>
                  </a:xfrm>
                </p:grpSpPr>
                <p:sp>
                  <p:nvSpPr>
                    <p:cNvPr id="336" name="Google Shape;647;p33">
                      <a:extLst>
                        <a:ext uri="{FF2B5EF4-FFF2-40B4-BE49-F238E27FC236}">
                          <a16:creationId xmlns:a16="http://schemas.microsoft.com/office/drawing/2014/main" id="{BEA23D5C-259F-B780-B28B-9F825E89200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7" name="Google Shape;648;p33">
                      <a:extLst>
                        <a:ext uri="{FF2B5EF4-FFF2-40B4-BE49-F238E27FC236}">
                          <a16:creationId xmlns:a16="http://schemas.microsoft.com/office/drawing/2014/main" id="{05B7AD77-727D-3B02-073C-8478E2E3EBC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8" name="Google Shape;649;p33">
                      <a:extLst>
                        <a:ext uri="{FF2B5EF4-FFF2-40B4-BE49-F238E27FC236}">
                          <a16:creationId xmlns:a16="http://schemas.microsoft.com/office/drawing/2014/main" id="{725B5724-88FE-50ED-DF38-E355FAFD09F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9" name="Google Shape;650;p33">
                      <a:extLst>
                        <a:ext uri="{FF2B5EF4-FFF2-40B4-BE49-F238E27FC236}">
                          <a16:creationId xmlns:a16="http://schemas.microsoft.com/office/drawing/2014/main" id="{417E3602-E99A-FD25-7E1A-CC258ADA660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0" name="Google Shape;651;p33">
                      <a:extLst>
                        <a:ext uri="{FF2B5EF4-FFF2-40B4-BE49-F238E27FC236}">
                          <a16:creationId xmlns:a16="http://schemas.microsoft.com/office/drawing/2014/main" id="{13ECC03D-E28D-889E-9F04-56F6196BCC2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3" name="Google Shape;652;p33">
                      <a:extLst>
                        <a:ext uri="{FF2B5EF4-FFF2-40B4-BE49-F238E27FC236}">
                          <a16:creationId xmlns:a16="http://schemas.microsoft.com/office/drawing/2014/main" id="{5BA7FF61-DEC1-C8E6-735A-0483023A223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4" name="Google Shape;653;p33">
                      <a:extLst>
                        <a:ext uri="{FF2B5EF4-FFF2-40B4-BE49-F238E27FC236}">
                          <a16:creationId xmlns:a16="http://schemas.microsoft.com/office/drawing/2014/main" id="{25603103-3F47-6840-5B0E-3A0387ED8A8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5" name="Google Shape;654;p33">
                      <a:extLst>
                        <a:ext uri="{FF2B5EF4-FFF2-40B4-BE49-F238E27FC236}">
                          <a16:creationId xmlns:a16="http://schemas.microsoft.com/office/drawing/2014/main" id="{6E066AA7-33AC-9C20-D271-E17206A89BD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3" name="Google Shape;655;p33">
                    <a:extLst>
                      <a:ext uri="{FF2B5EF4-FFF2-40B4-BE49-F238E27FC236}">
                        <a16:creationId xmlns:a16="http://schemas.microsoft.com/office/drawing/2014/main" id="{D72E917A-490B-C025-C972-F6AC21B5950E}"/>
                      </a:ext>
                    </a:extLst>
                  </p:cNvPr>
                  <p:cNvGrpSpPr/>
                  <p:nvPr/>
                </p:nvGrpSpPr>
                <p:grpSpPr>
                  <a:xfrm>
                    <a:off x="10909569" y="1371918"/>
                    <a:ext cx="446589" cy="813467"/>
                    <a:chOff x="376650" y="567400"/>
                    <a:chExt cx="334942" cy="610100"/>
                  </a:xfrm>
                </p:grpSpPr>
                <p:sp>
                  <p:nvSpPr>
                    <p:cNvPr id="330" name="Google Shape;656;p33">
                      <a:extLst>
                        <a:ext uri="{FF2B5EF4-FFF2-40B4-BE49-F238E27FC236}">
                          <a16:creationId xmlns:a16="http://schemas.microsoft.com/office/drawing/2014/main" id="{6C5331C7-ED80-7D36-644F-E7B9C52DAFE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1" name="Google Shape;657;p33">
                      <a:extLst>
                        <a:ext uri="{FF2B5EF4-FFF2-40B4-BE49-F238E27FC236}">
                          <a16:creationId xmlns:a16="http://schemas.microsoft.com/office/drawing/2014/main" id="{DE72748D-8A76-8807-C583-A2AC4C18264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2" name="Google Shape;658;p33">
                      <a:extLst>
                        <a:ext uri="{FF2B5EF4-FFF2-40B4-BE49-F238E27FC236}">
                          <a16:creationId xmlns:a16="http://schemas.microsoft.com/office/drawing/2014/main" id="{7DCE7C1B-D659-C43E-F454-6C9F94A43E9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3" name="Google Shape;659;p33">
                      <a:extLst>
                        <a:ext uri="{FF2B5EF4-FFF2-40B4-BE49-F238E27FC236}">
                          <a16:creationId xmlns:a16="http://schemas.microsoft.com/office/drawing/2014/main" id="{6514C1B4-D05B-418F-CB97-AF07525E167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4" name="Google Shape;660;p33">
                      <a:extLst>
                        <a:ext uri="{FF2B5EF4-FFF2-40B4-BE49-F238E27FC236}">
                          <a16:creationId xmlns:a16="http://schemas.microsoft.com/office/drawing/2014/main" id="{B2DAF039-CD02-11C8-CF78-ABFDF3BD1B0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5" name="Google Shape;661;p33">
                      <a:extLst>
                        <a:ext uri="{FF2B5EF4-FFF2-40B4-BE49-F238E27FC236}">
                          <a16:creationId xmlns:a16="http://schemas.microsoft.com/office/drawing/2014/main" id="{113DFD25-6FC7-E723-F98F-1DF69E67DC7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4" name="Google Shape;646;p33">
                    <a:extLst>
                      <a:ext uri="{FF2B5EF4-FFF2-40B4-BE49-F238E27FC236}">
                        <a16:creationId xmlns:a16="http://schemas.microsoft.com/office/drawing/2014/main" id="{10750073-88D8-A89D-416B-AFDABCCBA929}"/>
                      </a:ext>
                    </a:extLst>
                  </p:cNvPr>
                  <p:cNvGrpSpPr/>
                  <p:nvPr/>
                </p:nvGrpSpPr>
                <p:grpSpPr>
                  <a:xfrm rot="16200000" flipH="1">
                    <a:off x="-222854" y="4427245"/>
                    <a:ext cx="2265951" cy="1132920"/>
                    <a:chOff x="3529938" y="261475"/>
                    <a:chExt cx="1699463" cy="849690"/>
                  </a:xfrm>
                </p:grpSpPr>
                <p:sp>
                  <p:nvSpPr>
                    <p:cNvPr id="322" name="Google Shape;647;p33">
                      <a:extLst>
                        <a:ext uri="{FF2B5EF4-FFF2-40B4-BE49-F238E27FC236}">
                          <a16:creationId xmlns:a16="http://schemas.microsoft.com/office/drawing/2014/main" id="{DF1BC86A-13E6-DC01-4FA7-0C5EBEA2BA9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3" name="Google Shape;648;p33">
                      <a:extLst>
                        <a:ext uri="{FF2B5EF4-FFF2-40B4-BE49-F238E27FC236}">
                          <a16:creationId xmlns:a16="http://schemas.microsoft.com/office/drawing/2014/main" id="{5A877B09-718E-0C71-54B2-666CE710348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4" name="Google Shape;649;p33">
                      <a:extLst>
                        <a:ext uri="{FF2B5EF4-FFF2-40B4-BE49-F238E27FC236}">
                          <a16:creationId xmlns:a16="http://schemas.microsoft.com/office/drawing/2014/main" id="{C655BDC0-DC70-0C01-6C08-9F2BC37F8F3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5" name="Google Shape;650;p33">
                      <a:extLst>
                        <a:ext uri="{FF2B5EF4-FFF2-40B4-BE49-F238E27FC236}">
                          <a16:creationId xmlns:a16="http://schemas.microsoft.com/office/drawing/2014/main" id="{334989E7-18CB-D618-75AE-36F29026E87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6" name="Google Shape;651;p33">
                      <a:extLst>
                        <a:ext uri="{FF2B5EF4-FFF2-40B4-BE49-F238E27FC236}">
                          <a16:creationId xmlns:a16="http://schemas.microsoft.com/office/drawing/2014/main" id="{BAF23EA6-2DC0-FD74-D874-A963B45E77C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7" name="Google Shape;652;p33">
                      <a:extLst>
                        <a:ext uri="{FF2B5EF4-FFF2-40B4-BE49-F238E27FC236}">
                          <a16:creationId xmlns:a16="http://schemas.microsoft.com/office/drawing/2014/main" id="{62A361F9-8788-5BC9-04A4-A8EBB3A037D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8" name="Google Shape;653;p33">
                      <a:extLst>
                        <a:ext uri="{FF2B5EF4-FFF2-40B4-BE49-F238E27FC236}">
                          <a16:creationId xmlns:a16="http://schemas.microsoft.com/office/drawing/2014/main" id="{318E7C9A-526B-4BBC-CB24-7A0960E79ED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9" name="Google Shape;654;p33">
                      <a:extLst>
                        <a:ext uri="{FF2B5EF4-FFF2-40B4-BE49-F238E27FC236}">
                          <a16:creationId xmlns:a16="http://schemas.microsoft.com/office/drawing/2014/main" id="{4CC9301A-BCB3-FA03-D8CE-27A2253F9CE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5" name="Google Shape;655;p33">
                    <a:extLst>
                      <a:ext uri="{FF2B5EF4-FFF2-40B4-BE49-F238E27FC236}">
                        <a16:creationId xmlns:a16="http://schemas.microsoft.com/office/drawing/2014/main" id="{22362ED9-53FF-1F7B-816B-29C87EFFF853}"/>
                      </a:ext>
                    </a:extLst>
                  </p:cNvPr>
                  <p:cNvGrpSpPr/>
                  <p:nvPr/>
                </p:nvGrpSpPr>
                <p:grpSpPr>
                  <a:xfrm>
                    <a:off x="10835169" y="5276963"/>
                    <a:ext cx="446589" cy="813467"/>
                    <a:chOff x="376650" y="567400"/>
                    <a:chExt cx="334942" cy="610100"/>
                  </a:xfrm>
                </p:grpSpPr>
                <p:sp>
                  <p:nvSpPr>
                    <p:cNvPr id="316" name="Google Shape;656;p33">
                      <a:extLst>
                        <a:ext uri="{FF2B5EF4-FFF2-40B4-BE49-F238E27FC236}">
                          <a16:creationId xmlns:a16="http://schemas.microsoft.com/office/drawing/2014/main" id="{BE661521-D4C1-6B54-61E0-9A1BC108644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7" name="Google Shape;657;p33">
                      <a:extLst>
                        <a:ext uri="{FF2B5EF4-FFF2-40B4-BE49-F238E27FC236}">
                          <a16:creationId xmlns:a16="http://schemas.microsoft.com/office/drawing/2014/main" id="{1249F4D1-2B44-7716-E2B7-A09BCF3BC41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8" name="Google Shape;658;p33">
                      <a:extLst>
                        <a:ext uri="{FF2B5EF4-FFF2-40B4-BE49-F238E27FC236}">
                          <a16:creationId xmlns:a16="http://schemas.microsoft.com/office/drawing/2014/main" id="{D8FC7963-F3E2-CA6B-9DC2-5E8492FBE5E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9" name="Google Shape;659;p33">
                      <a:extLst>
                        <a:ext uri="{FF2B5EF4-FFF2-40B4-BE49-F238E27FC236}">
                          <a16:creationId xmlns:a16="http://schemas.microsoft.com/office/drawing/2014/main" id="{C1B16EA7-4366-8A85-7BB4-A5E8F321A1D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0" name="Google Shape;660;p33">
                      <a:extLst>
                        <a:ext uri="{FF2B5EF4-FFF2-40B4-BE49-F238E27FC236}">
                          <a16:creationId xmlns:a16="http://schemas.microsoft.com/office/drawing/2014/main" id="{85C6F06D-C66D-BE6A-1B0C-CC830A162B5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1" name="Google Shape;661;p33">
                      <a:extLst>
                        <a:ext uri="{FF2B5EF4-FFF2-40B4-BE49-F238E27FC236}">
                          <a16:creationId xmlns:a16="http://schemas.microsoft.com/office/drawing/2014/main" id="{0DB75020-8DD7-38BF-12D0-9F349F38B28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79" name="Group 278">
                  <a:extLst>
                    <a:ext uri="{FF2B5EF4-FFF2-40B4-BE49-F238E27FC236}">
                      <a16:creationId xmlns:a16="http://schemas.microsoft.com/office/drawing/2014/main" id="{477FB017-A4D1-439C-A49A-346F70CC640C}"/>
                    </a:ext>
                  </a:extLst>
                </p:cNvPr>
                <p:cNvGrpSpPr/>
                <p:nvPr/>
              </p:nvGrpSpPr>
              <p:grpSpPr>
                <a:xfrm>
                  <a:off x="343662" y="7518708"/>
                  <a:ext cx="11012496" cy="6144683"/>
                  <a:chOff x="343662" y="-18003"/>
                  <a:chExt cx="11012496" cy="6144683"/>
                </a:xfrm>
              </p:grpSpPr>
              <p:grpSp>
                <p:nvGrpSpPr>
                  <p:cNvPr id="280" name="Google Shape;646;p33">
                    <a:extLst>
                      <a:ext uri="{FF2B5EF4-FFF2-40B4-BE49-F238E27FC236}">
                        <a16:creationId xmlns:a16="http://schemas.microsoft.com/office/drawing/2014/main" id="{661E89B9-53DA-6D06-F1C6-9A48107B52E8}"/>
                      </a:ext>
                    </a:extLst>
                  </p:cNvPr>
                  <p:cNvGrpSpPr/>
                  <p:nvPr/>
                </p:nvGrpSpPr>
                <p:grpSpPr>
                  <a:xfrm rot="16200000" flipH="1">
                    <a:off x="-222794" y="548513"/>
                    <a:ext cx="2265951" cy="1132920"/>
                    <a:chOff x="3529938" y="261475"/>
                    <a:chExt cx="1699463" cy="849690"/>
                  </a:xfrm>
                </p:grpSpPr>
                <p:sp>
                  <p:nvSpPr>
                    <p:cNvPr id="304" name="Google Shape;647;p33">
                      <a:extLst>
                        <a:ext uri="{FF2B5EF4-FFF2-40B4-BE49-F238E27FC236}">
                          <a16:creationId xmlns:a16="http://schemas.microsoft.com/office/drawing/2014/main" id="{E4744CE1-57F3-AA65-97F0-AE1142B7C19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5" name="Google Shape;648;p33">
                      <a:extLst>
                        <a:ext uri="{FF2B5EF4-FFF2-40B4-BE49-F238E27FC236}">
                          <a16:creationId xmlns:a16="http://schemas.microsoft.com/office/drawing/2014/main" id="{2C9C7C32-97E3-A312-C1F3-B94AB04377F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6" name="Google Shape;649;p33">
                      <a:extLst>
                        <a:ext uri="{FF2B5EF4-FFF2-40B4-BE49-F238E27FC236}">
                          <a16:creationId xmlns:a16="http://schemas.microsoft.com/office/drawing/2014/main" id="{F6B736BF-04EB-7DAA-4433-361AACE76A0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7" name="Google Shape;650;p33">
                      <a:extLst>
                        <a:ext uri="{FF2B5EF4-FFF2-40B4-BE49-F238E27FC236}">
                          <a16:creationId xmlns:a16="http://schemas.microsoft.com/office/drawing/2014/main" id="{2B7CD41E-D946-F308-3E76-74ED8EE15F8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8" name="Google Shape;651;p33">
                      <a:extLst>
                        <a:ext uri="{FF2B5EF4-FFF2-40B4-BE49-F238E27FC236}">
                          <a16:creationId xmlns:a16="http://schemas.microsoft.com/office/drawing/2014/main" id="{D9D035E1-5680-A6F3-1431-06FF81E01A6E}"/>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9" name="Google Shape;652;p33">
                      <a:extLst>
                        <a:ext uri="{FF2B5EF4-FFF2-40B4-BE49-F238E27FC236}">
                          <a16:creationId xmlns:a16="http://schemas.microsoft.com/office/drawing/2014/main" id="{905A3B38-D10C-BE5C-97E3-DB9B092104F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0" name="Google Shape;653;p33">
                      <a:extLst>
                        <a:ext uri="{FF2B5EF4-FFF2-40B4-BE49-F238E27FC236}">
                          <a16:creationId xmlns:a16="http://schemas.microsoft.com/office/drawing/2014/main" id="{109C780E-A170-D3D4-E6BA-B03B2623FED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1" name="Google Shape;654;p33">
                      <a:extLst>
                        <a:ext uri="{FF2B5EF4-FFF2-40B4-BE49-F238E27FC236}">
                          <a16:creationId xmlns:a16="http://schemas.microsoft.com/office/drawing/2014/main" id="{CB5418EF-D5D0-E95F-1731-EC8480C8829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1" name="Google Shape;655;p33">
                    <a:extLst>
                      <a:ext uri="{FF2B5EF4-FFF2-40B4-BE49-F238E27FC236}">
                        <a16:creationId xmlns:a16="http://schemas.microsoft.com/office/drawing/2014/main" id="{0CC265E3-1D2C-9386-A32C-B53003B53980}"/>
                      </a:ext>
                    </a:extLst>
                  </p:cNvPr>
                  <p:cNvGrpSpPr/>
                  <p:nvPr/>
                </p:nvGrpSpPr>
                <p:grpSpPr>
                  <a:xfrm>
                    <a:off x="10909569" y="1371918"/>
                    <a:ext cx="446589" cy="813467"/>
                    <a:chOff x="376650" y="567400"/>
                    <a:chExt cx="334942" cy="610100"/>
                  </a:xfrm>
                </p:grpSpPr>
                <p:sp>
                  <p:nvSpPr>
                    <p:cNvPr id="298" name="Google Shape;656;p33">
                      <a:extLst>
                        <a:ext uri="{FF2B5EF4-FFF2-40B4-BE49-F238E27FC236}">
                          <a16:creationId xmlns:a16="http://schemas.microsoft.com/office/drawing/2014/main" id="{673801E3-259A-8017-F7F3-357087F0CD3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9" name="Google Shape;657;p33">
                      <a:extLst>
                        <a:ext uri="{FF2B5EF4-FFF2-40B4-BE49-F238E27FC236}">
                          <a16:creationId xmlns:a16="http://schemas.microsoft.com/office/drawing/2014/main" id="{D2CED6A2-7421-9C72-1542-8C1DAB4888BE}"/>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0" name="Google Shape;658;p33">
                      <a:extLst>
                        <a:ext uri="{FF2B5EF4-FFF2-40B4-BE49-F238E27FC236}">
                          <a16:creationId xmlns:a16="http://schemas.microsoft.com/office/drawing/2014/main" id="{474A93A6-A8E0-38EB-D41D-5FA351999D9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1" name="Google Shape;659;p33">
                      <a:extLst>
                        <a:ext uri="{FF2B5EF4-FFF2-40B4-BE49-F238E27FC236}">
                          <a16:creationId xmlns:a16="http://schemas.microsoft.com/office/drawing/2014/main" id="{1DC9A1C3-8CA4-6DB9-6904-215375E6B96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2" name="Google Shape;660;p33">
                      <a:extLst>
                        <a:ext uri="{FF2B5EF4-FFF2-40B4-BE49-F238E27FC236}">
                          <a16:creationId xmlns:a16="http://schemas.microsoft.com/office/drawing/2014/main" id="{73254E5D-9504-E872-F14E-FCD0CAE11C0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3" name="Google Shape;661;p33">
                      <a:extLst>
                        <a:ext uri="{FF2B5EF4-FFF2-40B4-BE49-F238E27FC236}">
                          <a16:creationId xmlns:a16="http://schemas.microsoft.com/office/drawing/2014/main" id="{D4366DEC-CB88-CC8D-D20F-1D5D3EC2683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2" name="Google Shape;646;p33">
                    <a:extLst>
                      <a:ext uri="{FF2B5EF4-FFF2-40B4-BE49-F238E27FC236}">
                        <a16:creationId xmlns:a16="http://schemas.microsoft.com/office/drawing/2014/main" id="{826E8D3A-D061-19D0-7049-B74C106F5C80}"/>
                      </a:ext>
                    </a:extLst>
                  </p:cNvPr>
                  <p:cNvGrpSpPr/>
                  <p:nvPr/>
                </p:nvGrpSpPr>
                <p:grpSpPr>
                  <a:xfrm rot="16200000" flipH="1">
                    <a:off x="-222854" y="4427245"/>
                    <a:ext cx="2265951" cy="1132920"/>
                    <a:chOff x="3529938" y="261475"/>
                    <a:chExt cx="1699463" cy="849690"/>
                  </a:xfrm>
                </p:grpSpPr>
                <p:sp>
                  <p:nvSpPr>
                    <p:cNvPr id="290" name="Google Shape;647;p33">
                      <a:extLst>
                        <a:ext uri="{FF2B5EF4-FFF2-40B4-BE49-F238E27FC236}">
                          <a16:creationId xmlns:a16="http://schemas.microsoft.com/office/drawing/2014/main" id="{FCE3EA55-F018-CED0-9495-71B87750011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1" name="Google Shape;648;p33">
                      <a:extLst>
                        <a:ext uri="{FF2B5EF4-FFF2-40B4-BE49-F238E27FC236}">
                          <a16:creationId xmlns:a16="http://schemas.microsoft.com/office/drawing/2014/main" id="{756F6870-C5A7-ADF7-6759-95BF8CCA167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2" name="Google Shape;649;p33">
                      <a:extLst>
                        <a:ext uri="{FF2B5EF4-FFF2-40B4-BE49-F238E27FC236}">
                          <a16:creationId xmlns:a16="http://schemas.microsoft.com/office/drawing/2014/main" id="{F6AC8A84-44EB-8916-0C0A-7983B66A29C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3" name="Google Shape;650;p33">
                      <a:extLst>
                        <a:ext uri="{FF2B5EF4-FFF2-40B4-BE49-F238E27FC236}">
                          <a16:creationId xmlns:a16="http://schemas.microsoft.com/office/drawing/2014/main" id="{9978688C-A76E-092B-7954-2FB0849D911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4" name="Google Shape;651;p33">
                      <a:extLst>
                        <a:ext uri="{FF2B5EF4-FFF2-40B4-BE49-F238E27FC236}">
                          <a16:creationId xmlns:a16="http://schemas.microsoft.com/office/drawing/2014/main" id="{8E7FEE38-A6FA-0C01-D78C-438A6F3D328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5" name="Google Shape;652;p33">
                      <a:extLst>
                        <a:ext uri="{FF2B5EF4-FFF2-40B4-BE49-F238E27FC236}">
                          <a16:creationId xmlns:a16="http://schemas.microsoft.com/office/drawing/2014/main" id="{069A0B87-5421-8887-7555-4F5535C541C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6" name="Google Shape;653;p33">
                      <a:extLst>
                        <a:ext uri="{FF2B5EF4-FFF2-40B4-BE49-F238E27FC236}">
                          <a16:creationId xmlns:a16="http://schemas.microsoft.com/office/drawing/2014/main" id="{94FC752F-CC5E-D084-8645-6B67C8EF815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7" name="Google Shape;654;p33">
                      <a:extLst>
                        <a:ext uri="{FF2B5EF4-FFF2-40B4-BE49-F238E27FC236}">
                          <a16:creationId xmlns:a16="http://schemas.microsoft.com/office/drawing/2014/main" id="{9AD0D334-4CDC-0D0F-D434-DB693331DA0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3" name="Google Shape;655;p33">
                    <a:extLst>
                      <a:ext uri="{FF2B5EF4-FFF2-40B4-BE49-F238E27FC236}">
                        <a16:creationId xmlns:a16="http://schemas.microsoft.com/office/drawing/2014/main" id="{A16145E3-E540-F8C7-7099-179673D16834}"/>
                      </a:ext>
                    </a:extLst>
                  </p:cNvPr>
                  <p:cNvGrpSpPr/>
                  <p:nvPr/>
                </p:nvGrpSpPr>
                <p:grpSpPr>
                  <a:xfrm>
                    <a:off x="10835169" y="5276963"/>
                    <a:ext cx="446589" cy="813467"/>
                    <a:chOff x="376650" y="567400"/>
                    <a:chExt cx="334942" cy="610100"/>
                  </a:xfrm>
                </p:grpSpPr>
                <p:sp>
                  <p:nvSpPr>
                    <p:cNvPr id="284" name="Google Shape;656;p33">
                      <a:extLst>
                        <a:ext uri="{FF2B5EF4-FFF2-40B4-BE49-F238E27FC236}">
                          <a16:creationId xmlns:a16="http://schemas.microsoft.com/office/drawing/2014/main" id="{826103D3-3CDE-72BD-C477-5AB0771FA17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5" name="Google Shape;657;p33">
                      <a:extLst>
                        <a:ext uri="{FF2B5EF4-FFF2-40B4-BE49-F238E27FC236}">
                          <a16:creationId xmlns:a16="http://schemas.microsoft.com/office/drawing/2014/main" id="{E6068F93-3029-5A6C-C5B8-75E8008183D8}"/>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6" name="Google Shape;658;p33">
                      <a:extLst>
                        <a:ext uri="{FF2B5EF4-FFF2-40B4-BE49-F238E27FC236}">
                          <a16:creationId xmlns:a16="http://schemas.microsoft.com/office/drawing/2014/main" id="{BFD42A11-CB45-C0B3-541F-66447ACFAA0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7" name="Google Shape;659;p33">
                      <a:extLst>
                        <a:ext uri="{FF2B5EF4-FFF2-40B4-BE49-F238E27FC236}">
                          <a16:creationId xmlns:a16="http://schemas.microsoft.com/office/drawing/2014/main" id="{6D41CCAA-2251-FD88-3BBF-80726021034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8" name="Google Shape;660;p33">
                      <a:extLst>
                        <a:ext uri="{FF2B5EF4-FFF2-40B4-BE49-F238E27FC236}">
                          <a16:creationId xmlns:a16="http://schemas.microsoft.com/office/drawing/2014/main" id="{6E29F543-6F0E-F6D1-1ED8-35D6E5CD24C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9" name="Google Shape;661;p33">
                      <a:extLst>
                        <a:ext uri="{FF2B5EF4-FFF2-40B4-BE49-F238E27FC236}">
                          <a16:creationId xmlns:a16="http://schemas.microsoft.com/office/drawing/2014/main" id="{464B5022-783F-65A1-659C-EDBF5CDC4DC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14" name="Group 13">
                <a:extLst>
                  <a:ext uri="{FF2B5EF4-FFF2-40B4-BE49-F238E27FC236}">
                    <a16:creationId xmlns:a16="http://schemas.microsoft.com/office/drawing/2014/main" id="{55CD822D-88F3-7A91-79B3-CDFE86BDB1EC}"/>
                  </a:ext>
                </a:extLst>
              </p:cNvPr>
              <p:cNvGrpSpPr/>
              <p:nvPr/>
            </p:nvGrpSpPr>
            <p:grpSpPr>
              <a:xfrm>
                <a:off x="325656" y="15207571"/>
                <a:ext cx="11012496" cy="13681394"/>
                <a:chOff x="343662" y="-18003"/>
                <a:chExt cx="11012496" cy="13681394"/>
              </a:xfrm>
            </p:grpSpPr>
            <p:grpSp>
              <p:nvGrpSpPr>
                <p:cNvPr id="15" name="Group 14">
                  <a:extLst>
                    <a:ext uri="{FF2B5EF4-FFF2-40B4-BE49-F238E27FC236}">
                      <a16:creationId xmlns:a16="http://schemas.microsoft.com/office/drawing/2014/main" id="{1B2C7447-7DE5-A58B-B36D-E941DA575287}"/>
                    </a:ext>
                  </a:extLst>
                </p:cNvPr>
                <p:cNvGrpSpPr/>
                <p:nvPr/>
              </p:nvGrpSpPr>
              <p:grpSpPr>
                <a:xfrm>
                  <a:off x="343662" y="-18003"/>
                  <a:ext cx="11012496" cy="6144683"/>
                  <a:chOff x="343662" y="-18003"/>
                  <a:chExt cx="11012496" cy="6144683"/>
                </a:xfrm>
              </p:grpSpPr>
              <p:grpSp>
                <p:nvGrpSpPr>
                  <p:cNvPr id="49" name="Google Shape;646;p33">
                    <a:extLst>
                      <a:ext uri="{FF2B5EF4-FFF2-40B4-BE49-F238E27FC236}">
                        <a16:creationId xmlns:a16="http://schemas.microsoft.com/office/drawing/2014/main" id="{761BE7BC-C717-FB50-2DB6-0ED7095651C8}"/>
                      </a:ext>
                    </a:extLst>
                  </p:cNvPr>
                  <p:cNvGrpSpPr/>
                  <p:nvPr/>
                </p:nvGrpSpPr>
                <p:grpSpPr>
                  <a:xfrm rot="16200000" flipH="1">
                    <a:off x="-222794" y="548513"/>
                    <a:ext cx="2265951" cy="1132920"/>
                    <a:chOff x="3529938" y="261475"/>
                    <a:chExt cx="1699463" cy="849690"/>
                  </a:xfrm>
                </p:grpSpPr>
                <p:sp>
                  <p:nvSpPr>
                    <p:cNvPr id="137" name="Google Shape;647;p33">
                      <a:extLst>
                        <a:ext uri="{FF2B5EF4-FFF2-40B4-BE49-F238E27FC236}">
                          <a16:creationId xmlns:a16="http://schemas.microsoft.com/office/drawing/2014/main" id="{BBD5AC11-871C-D684-B580-CC9E073AA0A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8" name="Google Shape;648;p33">
                      <a:extLst>
                        <a:ext uri="{FF2B5EF4-FFF2-40B4-BE49-F238E27FC236}">
                          <a16:creationId xmlns:a16="http://schemas.microsoft.com/office/drawing/2014/main" id="{01F524A3-CB1E-DB4C-2708-474F37D142FE}"/>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9" name="Google Shape;649;p33">
                      <a:extLst>
                        <a:ext uri="{FF2B5EF4-FFF2-40B4-BE49-F238E27FC236}">
                          <a16:creationId xmlns:a16="http://schemas.microsoft.com/office/drawing/2014/main" id="{0E4D7E0C-1898-5218-92FB-33A48BC72CE9}"/>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0" name="Google Shape;650;p33">
                      <a:extLst>
                        <a:ext uri="{FF2B5EF4-FFF2-40B4-BE49-F238E27FC236}">
                          <a16:creationId xmlns:a16="http://schemas.microsoft.com/office/drawing/2014/main" id="{31B4AB55-53CE-DBD8-8151-67CBBFDA070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1" name="Google Shape;651;p33">
                      <a:extLst>
                        <a:ext uri="{FF2B5EF4-FFF2-40B4-BE49-F238E27FC236}">
                          <a16:creationId xmlns:a16="http://schemas.microsoft.com/office/drawing/2014/main" id="{A37B43F6-92A4-5306-0176-AF9AB23C259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2" name="Google Shape;652;p33">
                      <a:extLst>
                        <a:ext uri="{FF2B5EF4-FFF2-40B4-BE49-F238E27FC236}">
                          <a16:creationId xmlns:a16="http://schemas.microsoft.com/office/drawing/2014/main" id="{0C4F682E-FCAE-A6FD-85E8-5BFDDC8EA3FB}"/>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6" name="Google Shape;653;p33">
                      <a:extLst>
                        <a:ext uri="{FF2B5EF4-FFF2-40B4-BE49-F238E27FC236}">
                          <a16:creationId xmlns:a16="http://schemas.microsoft.com/office/drawing/2014/main" id="{A774251E-0D99-E307-8B03-0E33C02441D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7" name="Google Shape;654;p33">
                      <a:extLst>
                        <a:ext uri="{FF2B5EF4-FFF2-40B4-BE49-F238E27FC236}">
                          <a16:creationId xmlns:a16="http://schemas.microsoft.com/office/drawing/2014/main" id="{46C2BADB-44B0-1F16-1FB8-D2DFDACDA12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0" name="Google Shape;655;p33">
                    <a:extLst>
                      <a:ext uri="{FF2B5EF4-FFF2-40B4-BE49-F238E27FC236}">
                        <a16:creationId xmlns:a16="http://schemas.microsoft.com/office/drawing/2014/main" id="{391B2917-20C7-4436-069B-096CD0872950}"/>
                      </a:ext>
                    </a:extLst>
                  </p:cNvPr>
                  <p:cNvGrpSpPr/>
                  <p:nvPr/>
                </p:nvGrpSpPr>
                <p:grpSpPr>
                  <a:xfrm>
                    <a:off x="10909569" y="1371918"/>
                    <a:ext cx="446589" cy="813467"/>
                    <a:chOff x="376650" y="567400"/>
                    <a:chExt cx="334942" cy="610100"/>
                  </a:xfrm>
                </p:grpSpPr>
                <p:sp>
                  <p:nvSpPr>
                    <p:cNvPr id="131" name="Google Shape;656;p33">
                      <a:extLst>
                        <a:ext uri="{FF2B5EF4-FFF2-40B4-BE49-F238E27FC236}">
                          <a16:creationId xmlns:a16="http://schemas.microsoft.com/office/drawing/2014/main" id="{8806B01E-07C8-D04F-96F8-7308AD8F443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2" name="Google Shape;657;p33">
                      <a:extLst>
                        <a:ext uri="{FF2B5EF4-FFF2-40B4-BE49-F238E27FC236}">
                          <a16:creationId xmlns:a16="http://schemas.microsoft.com/office/drawing/2014/main" id="{CA70F488-4254-F1C9-A8C1-D2E47A060FB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3" name="Google Shape;658;p33">
                      <a:extLst>
                        <a:ext uri="{FF2B5EF4-FFF2-40B4-BE49-F238E27FC236}">
                          <a16:creationId xmlns:a16="http://schemas.microsoft.com/office/drawing/2014/main" id="{1840E541-2D2D-1A29-C2A8-FEEAB73AF33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4" name="Google Shape;659;p33">
                      <a:extLst>
                        <a:ext uri="{FF2B5EF4-FFF2-40B4-BE49-F238E27FC236}">
                          <a16:creationId xmlns:a16="http://schemas.microsoft.com/office/drawing/2014/main" id="{C487D4AD-20C5-5FFC-EB01-34B650194D8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5" name="Google Shape;660;p33">
                      <a:extLst>
                        <a:ext uri="{FF2B5EF4-FFF2-40B4-BE49-F238E27FC236}">
                          <a16:creationId xmlns:a16="http://schemas.microsoft.com/office/drawing/2014/main" id="{8094CAA4-F705-8BEB-0515-7C2AE4406B1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6" name="Google Shape;661;p33">
                      <a:extLst>
                        <a:ext uri="{FF2B5EF4-FFF2-40B4-BE49-F238E27FC236}">
                          <a16:creationId xmlns:a16="http://schemas.microsoft.com/office/drawing/2014/main" id="{166928FA-6183-0DD6-8212-755575C8FBC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1" name="Google Shape;646;p33">
                    <a:extLst>
                      <a:ext uri="{FF2B5EF4-FFF2-40B4-BE49-F238E27FC236}">
                        <a16:creationId xmlns:a16="http://schemas.microsoft.com/office/drawing/2014/main" id="{28CC5EA1-6002-16B7-8EE5-DF662340C378}"/>
                      </a:ext>
                    </a:extLst>
                  </p:cNvPr>
                  <p:cNvGrpSpPr/>
                  <p:nvPr/>
                </p:nvGrpSpPr>
                <p:grpSpPr>
                  <a:xfrm rot="16200000" flipH="1">
                    <a:off x="-222854" y="4427245"/>
                    <a:ext cx="2265951" cy="1132920"/>
                    <a:chOff x="3529938" y="261475"/>
                    <a:chExt cx="1699463" cy="849690"/>
                  </a:xfrm>
                </p:grpSpPr>
                <p:sp>
                  <p:nvSpPr>
                    <p:cNvPr id="59" name="Google Shape;647;p33">
                      <a:extLst>
                        <a:ext uri="{FF2B5EF4-FFF2-40B4-BE49-F238E27FC236}">
                          <a16:creationId xmlns:a16="http://schemas.microsoft.com/office/drawing/2014/main" id="{6AA02639-9967-97AB-720F-8342A849B82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 name="Google Shape;648;p33">
                      <a:extLst>
                        <a:ext uri="{FF2B5EF4-FFF2-40B4-BE49-F238E27FC236}">
                          <a16:creationId xmlns:a16="http://schemas.microsoft.com/office/drawing/2014/main" id="{FE6F9474-96AC-D84E-519A-18F84794C1E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 name="Google Shape;649;p33">
                      <a:extLst>
                        <a:ext uri="{FF2B5EF4-FFF2-40B4-BE49-F238E27FC236}">
                          <a16:creationId xmlns:a16="http://schemas.microsoft.com/office/drawing/2014/main" id="{2C94F4F1-9224-DB05-6F42-18D632C864D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 name="Google Shape;650;p33">
                      <a:extLst>
                        <a:ext uri="{FF2B5EF4-FFF2-40B4-BE49-F238E27FC236}">
                          <a16:creationId xmlns:a16="http://schemas.microsoft.com/office/drawing/2014/main" id="{2F7B6E79-8D8B-7F03-A1BF-B73DEFDC95E1}"/>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 name="Google Shape;651;p33">
                      <a:extLst>
                        <a:ext uri="{FF2B5EF4-FFF2-40B4-BE49-F238E27FC236}">
                          <a16:creationId xmlns:a16="http://schemas.microsoft.com/office/drawing/2014/main" id="{C3EEBFE4-19CD-20BC-4738-84788FFA790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8" name="Google Shape;652;p33">
                      <a:extLst>
                        <a:ext uri="{FF2B5EF4-FFF2-40B4-BE49-F238E27FC236}">
                          <a16:creationId xmlns:a16="http://schemas.microsoft.com/office/drawing/2014/main" id="{8C752D88-78DF-1303-93DE-C69CD64FE5E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9" name="Google Shape;653;p33">
                      <a:extLst>
                        <a:ext uri="{FF2B5EF4-FFF2-40B4-BE49-F238E27FC236}">
                          <a16:creationId xmlns:a16="http://schemas.microsoft.com/office/drawing/2014/main" id="{016F4BB6-C2F6-96A8-87F3-5D1404AD634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0" name="Google Shape;654;p33">
                      <a:extLst>
                        <a:ext uri="{FF2B5EF4-FFF2-40B4-BE49-F238E27FC236}">
                          <a16:creationId xmlns:a16="http://schemas.microsoft.com/office/drawing/2014/main" id="{E6DA9A5E-0CE7-C274-3CAB-57A45E390FB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2" name="Google Shape;655;p33">
                    <a:extLst>
                      <a:ext uri="{FF2B5EF4-FFF2-40B4-BE49-F238E27FC236}">
                        <a16:creationId xmlns:a16="http://schemas.microsoft.com/office/drawing/2014/main" id="{FD1A0CAF-9CBC-2FE7-B5FA-8E9D23097DA4}"/>
                      </a:ext>
                    </a:extLst>
                  </p:cNvPr>
                  <p:cNvGrpSpPr/>
                  <p:nvPr/>
                </p:nvGrpSpPr>
                <p:grpSpPr>
                  <a:xfrm>
                    <a:off x="10835169" y="5276963"/>
                    <a:ext cx="446589" cy="813467"/>
                    <a:chOff x="376650" y="567400"/>
                    <a:chExt cx="334942" cy="610100"/>
                  </a:xfrm>
                </p:grpSpPr>
                <p:sp>
                  <p:nvSpPr>
                    <p:cNvPr id="53" name="Google Shape;656;p33">
                      <a:extLst>
                        <a:ext uri="{FF2B5EF4-FFF2-40B4-BE49-F238E27FC236}">
                          <a16:creationId xmlns:a16="http://schemas.microsoft.com/office/drawing/2014/main" id="{D5D22100-FC6B-03FE-59FE-84CFA6F5B88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 name="Google Shape;657;p33">
                      <a:extLst>
                        <a:ext uri="{FF2B5EF4-FFF2-40B4-BE49-F238E27FC236}">
                          <a16:creationId xmlns:a16="http://schemas.microsoft.com/office/drawing/2014/main" id="{5B49B426-34AE-F418-5DD9-F53CD99CBE2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 name="Google Shape;658;p33">
                      <a:extLst>
                        <a:ext uri="{FF2B5EF4-FFF2-40B4-BE49-F238E27FC236}">
                          <a16:creationId xmlns:a16="http://schemas.microsoft.com/office/drawing/2014/main" id="{0C1A94E2-F923-6E6F-F8E1-E1FBD53E119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 name="Google Shape;659;p33">
                      <a:extLst>
                        <a:ext uri="{FF2B5EF4-FFF2-40B4-BE49-F238E27FC236}">
                          <a16:creationId xmlns:a16="http://schemas.microsoft.com/office/drawing/2014/main" id="{7304672D-185D-0534-1CF6-3ABCF62E331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 name="Google Shape;660;p33">
                      <a:extLst>
                        <a:ext uri="{FF2B5EF4-FFF2-40B4-BE49-F238E27FC236}">
                          <a16:creationId xmlns:a16="http://schemas.microsoft.com/office/drawing/2014/main" id="{FBEE2D2F-8C81-DD95-733B-6D1ADDBD74F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 name="Google Shape;661;p33">
                      <a:extLst>
                        <a:ext uri="{FF2B5EF4-FFF2-40B4-BE49-F238E27FC236}">
                          <a16:creationId xmlns:a16="http://schemas.microsoft.com/office/drawing/2014/main" id="{A494D145-1ADE-2334-3B05-C9546A6F1E8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6" name="Group 15">
                  <a:extLst>
                    <a:ext uri="{FF2B5EF4-FFF2-40B4-BE49-F238E27FC236}">
                      <a16:creationId xmlns:a16="http://schemas.microsoft.com/office/drawing/2014/main" id="{65FBA745-5E24-4C92-B795-34B6207E5059}"/>
                    </a:ext>
                  </a:extLst>
                </p:cNvPr>
                <p:cNvGrpSpPr/>
                <p:nvPr/>
              </p:nvGrpSpPr>
              <p:grpSpPr>
                <a:xfrm>
                  <a:off x="343662" y="7518708"/>
                  <a:ext cx="11012496" cy="6144683"/>
                  <a:chOff x="343662" y="-18003"/>
                  <a:chExt cx="11012496" cy="6144683"/>
                </a:xfrm>
              </p:grpSpPr>
              <p:grpSp>
                <p:nvGrpSpPr>
                  <p:cNvPr id="17" name="Google Shape;646;p33">
                    <a:extLst>
                      <a:ext uri="{FF2B5EF4-FFF2-40B4-BE49-F238E27FC236}">
                        <a16:creationId xmlns:a16="http://schemas.microsoft.com/office/drawing/2014/main" id="{4139948E-E187-A4ED-9FE7-160A0FF157EA}"/>
                      </a:ext>
                    </a:extLst>
                  </p:cNvPr>
                  <p:cNvGrpSpPr/>
                  <p:nvPr/>
                </p:nvGrpSpPr>
                <p:grpSpPr>
                  <a:xfrm rot="16200000" flipH="1">
                    <a:off x="-222794" y="548513"/>
                    <a:ext cx="2265951" cy="1132920"/>
                    <a:chOff x="3529938" y="261475"/>
                    <a:chExt cx="1699463" cy="849690"/>
                  </a:xfrm>
                </p:grpSpPr>
                <p:sp>
                  <p:nvSpPr>
                    <p:cNvPr id="41" name="Google Shape;647;p33">
                      <a:extLst>
                        <a:ext uri="{FF2B5EF4-FFF2-40B4-BE49-F238E27FC236}">
                          <a16:creationId xmlns:a16="http://schemas.microsoft.com/office/drawing/2014/main" id="{9B1B56AB-59BE-B663-902E-8D7219D6F810}"/>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 name="Google Shape;648;p33">
                      <a:extLst>
                        <a:ext uri="{FF2B5EF4-FFF2-40B4-BE49-F238E27FC236}">
                          <a16:creationId xmlns:a16="http://schemas.microsoft.com/office/drawing/2014/main" id="{EA7B7DA0-447C-49FF-08CA-8066AB7F016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 name="Google Shape;649;p33">
                      <a:extLst>
                        <a:ext uri="{FF2B5EF4-FFF2-40B4-BE49-F238E27FC236}">
                          <a16:creationId xmlns:a16="http://schemas.microsoft.com/office/drawing/2014/main" id="{81870A05-61C2-FE44-FE00-AA949ACA615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 name="Google Shape;650;p33">
                      <a:extLst>
                        <a:ext uri="{FF2B5EF4-FFF2-40B4-BE49-F238E27FC236}">
                          <a16:creationId xmlns:a16="http://schemas.microsoft.com/office/drawing/2014/main" id="{7F00A3AF-64D2-E86F-54DE-6A4AD6FDD0D8}"/>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 name="Google Shape;651;p33">
                      <a:extLst>
                        <a:ext uri="{FF2B5EF4-FFF2-40B4-BE49-F238E27FC236}">
                          <a16:creationId xmlns:a16="http://schemas.microsoft.com/office/drawing/2014/main" id="{53DDE46A-695A-9005-A3DB-14C6FD0CDBA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 name="Google Shape;652;p33">
                      <a:extLst>
                        <a:ext uri="{FF2B5EF4-FFF2-40B4-BE49-F238E27FC236}">
                          <a16:creationId xmlns:a16="http://schemas.microsoft.com/office/drawing/2014/main" id="{B51B092D-3A26-6E43-8792-617087ECDEF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 name="Google Shape;653;p33">
                      <a:extLst>
                        <a:ext uri="{FF2B5EF4-FFF2-40B4-BE49-F238E27FC236}">
                          <a16:creationId xmlns:a16="http://schemas.microsoft.com/office/drawing/2014/main" id="{71FEB270-E21B-9B53-0062-B5C26A47605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 name="Google Shape;654;p33">
                      <a:extLst>
                        <a:ext uri="{FF2B5EF4-FFF2-40B4-BE49-F238E27FC236}">
                          <a16:creationId xmlns:a16="http://schemas.microsoft.com/office/drawing/2014/main" id="{2C4431FD-79EA-758E-4A20-5BC1554299C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 name="Google Shape;655;p33">
                    <a:extLst>
                      <a:ext uri="{FF2B5EF4-FFF2-40B4-BE49-F238E27FC236}">
                        <a16:creationId xmlns:a16="http://schemas.microsoft.com/office/drawing/2014/main" id="{B1017DEB-1F08-E5E6-B64C-AA7283334C53}"/>
                      </a:ext>
                    </a:extLst>
                  </p:cNvPr>
                  <p:cNvGrpSpPr/>
                  <p:nvPr/>
                </p:nvGrpSpPr>
                <p:grpSpPr>
                  <a:xfrm>
                    <a:off x="10909569" y="1371918"/>
                    <a:ext cx="446589" cy="813467"/>
                    <a:chOff x="376650" y="567400"/>
                    <a:chExt cx="334942" cy="610100"/>
                  </a:xfrm>
                </p:grpSpPr>
                <p:sp>
                  <p:nvSpPr>
                    <p:cNvPr id="35" name="Google Shape;656;p33">
                      <a:extLst>
                        <a:ext uri="{FF2B5EF4-FFF2-40B4-BE49-F238E27FC236}">
                          <a16:creationId xmlns:a16="http://schemas.microsoft.com/office/drawing/2014/main" id="{4554CE33-B780-7D4B-B8DD-BA78C3A2F8D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 name="Google Shape;657;p33">
                      <a:extLst>
                        <a:ext uri="{FF2B5EF4-FFF2-40B4-BE49-F238E27FC236}">
                          <a16:creationId xmlns:a16="http://schemas.microsoft.com/office/drawing/2014/main" id="{1938C1BC-B911-7510-9F2D-BF4C4BCDF2C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 name="Google Shape;658;p33">
                      <a:extLst>
                        <a:ext uri="{FF2B5EF4-FFF2-40B4-BE49-F238E27FC236}">
                          <a16:creationId xmlns:a16="http://schemas.microsoft.com/office/drawing/2014/main" id="{78D49713-7C16-5E21-B26C-EE252B57536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 name="Google Shape;659;p33">
                      <a:extLst>
                        <a:ext uri="{FF2B5EF4-FFF2-40B4-BE49-F238E27FC236}">
                          <a16:creationId xmlns:a16="http://schemas.microsoft.com/office/drawing/2014/main" id="{92A0BDC8-9F44-AE2E-A83B-F523CC69129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 name="Google Shape;660;p33">
                      <a:extLst>
                        <a:ext uri="{FF2B5EF4-FFF2-40B4-BE49-F238E27FC236}">
                          <a16:creationId xmlns:a16="http://schemas.microsoft.com/office/drawing/2014/main" id="{2952E485-FAA7-8419-087F-253C5EDDBE2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 name="Google Shape;661;p33">
                      <a:extLst>
                        <a:ext uri="{FF2B5EF4-FFF2-40B4-BE49-F238E27FC236}">
                          <a16:creationId xmlns:a16="http://schemas.microsoft.com/office/drawing/2014/main" id="{AC962577-6B10-2F57-137D-48221092DB7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9" name="Google Shape;646;p33">
                    <a:extLst>
                      <a:ext uri="{FF2B5EF4-FFF2-40B4-BE49-F238E27FC236}">
                        <a16:creationId xmlns:a16="http://schemas.microsoft.com/office/drawing/2014/main" id="{189D357F-3622-6411-655E-8E4917089A69}"/>
                      </a:ext>
                    </a:extLst>
                  </p:cNvPr>
                  <p:cNvGrpSpPr/>
                  <p:nvPr/>
                </p:nvGrpSpPr>
                <p:grpSpPr>
                  <a:xfrm rot="16200000" flipH="1">
                    <a:off x="-222854" y="4427245"/>
                    <a:ext cx="2265951" cy="1132920"/>
                    <a:chOff x="3529938" y="261475"/>
                    <a:chExt cx="1699463" cy="849690"/>
                  </a:xfrm>
                </p:grpSpPr>
                <p:sp>
                  <p:nvSpPr>
                    <p:cNvPr id="27" name="Google Shape;647;p33">
                      <a:extLst>
                        <a:ext uri="{FF2B5EF4-FFF2-40B4-BE49-F238E27FC236}">
                          <a16:creationId xmlns:a16="http://schemas.microsoft.com/office/drawing/2014/main" id="{8BF4C98A-9890-64DC-5F43-B64CA189678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 name="Google Shape;648;p33">
                      <a:extLst>
                        <a:ext uri="{FF2B5EF4-FFF2-40B4-BE49-F238E27FC236}">
                          <a16:creationId xmlns:a16="http://schemas.microsoft.com/office/drawing/2014/main" id="{8B77D74B-DD7E-9DAB-C825-DEC8388E26BA}"/>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 name="Google Shape;649;p33">
                      <a:extLst>
                        <a:ext uri="{FF2B5EF4-FFF2-40B4-BE49-F238E27FC236}">
                          <a16:creationId xmlns:a16="http://schemas.microsoft.com/office/drawing/2014/main" id="{62DBE3F2-27E9-7AFF-9962-7784290E076B}"/>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 name="Google Shape;650;p33">
                      <a:extLst>
                        <a:ext uri="{FF2B5EF4-FFF2-40B4-BE49-F238E27FC236}">
                          <a16:creationId xmlns:a16="http://schemas.microsoft.com/office/drawing/2014/main" id="{1FAC116C-4847-4C4C-C361-80580C9F0EE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 name="Google Shape;651;p33">
                      <a:extLst>
                        <a:ext uri="{FF2B5EF4-FFF2-40B4-BE49-F238E27FC236}">
                          <a16:creationId xmlns:a16="http://schemas.microsoft.com/office/drawing/2014/main" id="{14B72CF7-B731-9BC3-0190-933961470D3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 name="Google Shape;652;p33">
                      <a:extLst>
                        <a:ext uri="{FF2B5EF4-FFF2-40B4-BE49-F238E27FC236}">
                          <a16:creationId xmlns:a16="http://schemas.microsoft.com/office/drawing/2014/main" id="{206E2F7C-DD42-D501-758D-3DA919DFE31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 name="Google Shape;653;p33">
                      <a:extLst>
                        <a:ext uri="{FF2B5EF4-FFF2-40B4-BE49-F238E27FC236}">
                          <a16:creationId xmlns:a16="http://schemas.microsoft.com/office/drawing/2014/main" id="{B0C5736B-40B9-5F74-EDA2-14EFA0A5637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 name="Google Shape;654;p33">
                      <a:extLst>
                        <a:ext uri="{FF2B5EF4-FFF2-40B4-BE49-F238E27FC236}">
                          <a16:creationId xmlns:a16="http://schemas.microsoft.com/office/drawing/2014/main" id="{3D42A24F-06A4-22FE-1384-D4121A97B67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0" name="Google Shape;655;p33">
                    <a:extLst>
                      <a:ext uri="{FF2B5EF4-FFF2-40B4-BE49-F238E27FC236}">
                        <a16:creationId xmlns:a16="http://schemas.microsoft.com/office/drawing/2014/main" id="{36993CBB-251D-64F3-938E-66C4EEF42AFE}"/>
                      </a:ext>
                    </a:extLst>
                  </p:cNvPr>
                  <p:cNvGrpSpPr/>
                  <p:nvPr/>
                </p:nvGrpSpPr>
                <p:grpSpPr>
                  <a:xfrm>
                    <a:off x="10835169" y="5276963"/>
                    <a:ext cx="446589" cy="813467"/>
                    <a:chOff x="376650" y="567400"/>
                    <a:chExt cx="334942" cy="610100"/>
                  </a:xfrm>
                </p:grpSpPr>
                <p:sp>
                  <p:nvSpPr>
                    <p:cNvPr id="21" name="Google Shape;656;p33">
                      <a:extLst>
                        <a:ext uri="{FF2B5EF4-FFF2-40B4-BE49-F238E27FC236}">
                          <a16:creationId xmlns:a16="http://schemas.microsoft.com/office/drawing/2014/main" id="{F61304BA-1F3D-A86A-3DD8-32CF0B10D69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 name="Google Shape;657;p33">
                      <a:extLst>
                        <a:ext uri="{FF2B5EF4-FFF2-40B4-BE49-F238E27FC236}">
                          <a16:creationId xmlns:a16="http://schemas.microsoft.com/office/drawing/2014/main" id="{5DA07414-3663-BC1C-4E1D-8A339274F62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 name="Google Shape;658;p33">
                      <a:extLst>
                        <a:ext uri="{FF2B5EF4-FFF2-40B4-BE49-F238E27FC236}">
                          <a16:creationId xmlns:a16="http://schemas.microsoft.com/office/drawing/2014/main" id="{8F5FCD48-0C6B-D16A-1ADD-76AF8D4939C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 name="Google Shape;659;p33">
                      <a:extLst>
                        <a:ext uri="{FF2B5EF4-FFF2-40B4-BE49-F238E27FC236}">
                          <a16:creationId xmlns:a16="http://schemas.microsoft.com/office/drawing/2014/main" id="{8C9451B3-EF80-CD33-9057-DED3D5EAC25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 name="Google Shape;660;p33">
                      <a:extLst>
                        <a:ext uri="{FF2B5EF4-FFF2-40B4-BE49-F238E27FC236}">
                          <a16:creationId xmlns:a16="http://schemas.microsoft.com/office/drawing/2014/main" id="{489B7532-014B-AD38-3F25-9F3F97E67E5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 name="Google Shape;661;p33">
                      <a:extLst>
                        <a:ext uri="{FF2B5EF4-FFF2-40B4-BE49-F238E27FC236}">
                          <a16:creationId xmlns:a16="http://schemas.microsoft.com/office/drawing/2014/main" id="{CB67168C-D3F6-9FF2-7693-DF74C6538ED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spTree>
    <p:extLst>
      <p:ext uri="{BB962C8B-B14F-4D97-AF65-F5344CB8AC3E}">
        <p14:creationId xmlns:p14="http://schemas.microsoft.com/office/powerpoint/2010/main" val="6473506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46"/>
          <p:cNvSpPr txBox="1">
            <a:spLocks noGrp="1"/>
          </p:cNvSpPr>
          <p:nvPr>
            <p:ph type="subTitle" idx="1"/>
          </p:nvPr>
        </p:nvSpPr>
        <p:spPr>
          <a:xfrm>
            <a:off x="2604871" y="2181711"/>
            <a:ext cx="7121200" cy="701600"/>
          </a:xfrm>
          <a:prstGeom prst="rect">
            <a:avLst/>
          </a:prstGeom>
        </p:spPr>
        <p:txBody>
          <a:bodyPr spcFirstLastPara="1" wrap="square" lIns="121900" tIns="121900" rIns="121900" bIns="121900" anchor="t" anchorCtr="0">
            <a:noAutofit/>
          </a:bodyPr>
          <a:lstStyle/>
          <a:p>
            <a:pPr marL="0" indent="0"/>
            <a:r>
              <a:rPr lang="en">
                <a:latin typeface="Segoe UI" panose="020B0502040204020203" pitchFamily="34" charset="0"/>
                <a:cs typeface="Segoe UI" panose="020B0502040204020203" pitchFamily="34" charset="0"/>
              </a:rPr>
              <a:t>M1 — Khalid M. Al-Dahasy</a:t>
            </a:r>
            <a:endParaRPr>
              <a:latin typeface="Segoe UI" panose="020B0502040204020203" pitchFamily="34" charset="0"/>
              <a:cs typeface="Segoe UI" panose="020B0502040204020203" pitchFamily="34" charset="0"/>
            </a:endParaRPr>
          </a:p>
        </p:txBody>
      </p:sp>
      <p:sp>
        <p:nvSpPr>
          <p:cNvPr id="1003" name="Google Shape;1003;p46"/>
          <p:cNvSpPr txBox="1">
            <a:spLocks noGrp="1"/>
          </p:cNvSpPr>
          <p:nvPr>
            <p:ph type="subTitle" idx="2"/>
          </p:nvPr>
        </p:nvSpPr>
        <p:spPr>
          <a:xfrm>
            <a:off x="2604871" y="3807977"/>
            <a:ext cx="7121200" cy="701600"/>
          </a:xfrm>
          <a:prstGeom prst="rect">
            <a:avLst/>
          </a:prstGeom>
        </p:spPr>
        <p:txBody>
          <a:bodyPr spcFirstLastPara="1" wrap="square" lIns="121900" tIns="121900" rIns="121900" bIns="121900" anchor="t" anchorCtr="0">
            <a:noAutofit/>
          </a:bodyPr>
          <a:lstStyle/>
          <a:p>
            <a:pPr marL="0" indent="0"/>
            <a:r>
              <a:rPr lang="en" b="1">
                <a:latin typeface="Segoe UI" panose="020B0502040204020203" pitchFamily="34" charset="0"/>
                <a:cs typeface="Segoe UI" panose="020B0502040204020203" pitchFamily="34" charset="0"/>
                <a:sym typeface="Raleway"/>
              </a:rPr>
              <a:t>M2 — </a:t>
            </a:r>
            <a:r>
              <a:rPr lang="en">
                <a:latin typeface="Segoe UI" panose="020B0502040204020203" pitchFamily="34" charset="0"/>
                <a:cs typeface="Segoe UI" panose="020B0502040204020203" pitchFamily="34" charset="0"/>
              </a:rPr>
              <a:t>Saad A. Al-Jehani</a:t>
            </a:r>
            <a:endParaRPr b="1">
              <a:latin typeface="Segoe UI" panose="020B0502040204020203" pitchFamily="34" charset="0"/>
              <a:cs typeface="Segoe UI" panose="020B0502040204020203" pitchFamily="34" charset="0"/>
              <a:sym typeface="Raleway"/>
            </a:endParaRPr>
          </a:p>
        </p:txBody>
      </p:sp>
      <p:sp>
        <p:nvSpPr>
          <p:cNvPr id="1004" name="Google Shape;1004;p46"/>
          <p:cNvSpPr txBox="1">
            <a:spLocks noGrp="1"/>
          </p:cNvSpPr>
          <p:nvPr>
            <p:ph type="subTitle" idx="3"/>
          </p:nvPr>
        </p:nvSpPr>
        <p:spPr>
          <a:xfrm>
            <a:off x="2604871" y="5434244"/>
            <a:ext cx="7121200" cy="701600"/>
          </a:xfrm>
          <a:prstGeom prst="rect">
            <a:avLst/>
          </a:prstGeom>
        </p:spPr>
        <p:txBody>
          <a:bodyPr spcFirstLastPara="1" wrap="square" lIns="121900" tIns="121900" rIns="121900" bIns="121900" anchor="t" anchorCtr="0">
            <a:noAutofit/>
          </a:bodyPr>
          <a:lstStyle/>
          <a:p>
            <a:pPr marL="0" indent="0"/>
            <a:r>
              <a:rPr lang="en">
                <a:latin typeface="Segoe UI" panose="020B0502040204020203" pitchFamily="34" charset="0"/>
                <a:cs typeface="Segoe UI" panose="020B0502040204020203" pitchFamily="34" charset="0"/>
              </a:rPr>
              <a:t>M3 — Bander S. Al-Sulami</a:t>
            </a:r>
            <a:endParaRPr>
              <a:latin typeface="Segoe UI" panose="020B0502040204020203" pitchFamily="34" charset="0"/>
              <a:cs typeface="Segoe UI" panose="020B0502040204020203" pitchFamily="34" charset="0"/>
            </a:endParaRPr>
          </a:p>
        </p:txBody>
      </p:sp>
      <p:sp>
        <p:nvSpPr>
          <p:cNvPr id="1005" name="Google Shape;1005;p46"/>
          <p:cNvSpPr txBox="1">
            <a:spLocks noGrp="1"/>
          </p:cNvSpPr>
          <p:nvPr>
            <p:ph type="subTitle" idx="4"/>
          </p:nvPr>
        </p:nvSpPr>
        <p:spPr>
          <a:xfrm>
            <a:off x="2604871" y="1689777"/>
            <a:ext cx="7121200" cy="611600"/>
          </a:xfrm>
          <a:prstGeom prst="rect">
            <a:avLst/>
          </a:prstGeom>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Lato"/>
              <a:buNone/>
              <a:tabLst/>
              <a:defRPr/>
            </a:pPr>
            <a:r>
              <a:rPr kumimoji="0" lang="en-US" sz="1400" b="0" i="1"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sym typeface="Lato"/>
              </a:rPr>
              <a:t>Responsible for the </a:t>
            </a:r>
            <a:r>
              <a:rPr lang="en-US" sz="1400" i="1">
                <a:solidFill>
                  <a:srgbClr val="000000"/>
                </a:solidFill>
                <a:latin typeface="Segoe UI" panose="020B0502040204020203" pitchFamily="34" charset="0"/>
                <a:cs typeface="Segoe UI" panose="020B0502040204020203" pitchFamily="34" charset="0"/>
              </a:rPr>
              <a:t>I</a:t>
            </a:r>
            <a:r>
              <a:rPr kumimoji="0" lang="en-US" sz="1400" b="0" i="1"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sym typeface="Lato"/>
              </a:rPr>
              <a:t>mage </a:t>
            </a:r>
            <a:r>
              <a:rPr lang="en-US" sz="1400" i="1">
                <a:solidFill>
                  <a:srgbClr val="000000"/>
                </a:solidFill>
                <a:latin typeface="Segoe UI" panose="020B0502040204020203" pitchFamily="34" charset="0"/>
                <a:cs typeface="Segoe UI" panose="020B0502040204020203" pitchFamily="34" charset="0"/>
              </a:rPr>
              <a:t>R</a:t>
            </a:r>
            <a:r>
              <a:rPr kumimoji="0" lang="en-US" sz="1400" b="0" i="1" u="none" strike="noStrike" kern="0" cap="none" spc="0" normalizeH="0" baseline="0" noProof="0" err="1">
                <a:ln>
                  <a:noFill/>
                </a:ln>
                <a:solidFill>
                  <a:srgbClr val="000000"/>
                </a:solidFill>
                <a:effectLst/>
                <a:uLnTx/>
                <a:uFillTx/>
                <a:latin typeface="Segoe UI" panose="020B0502040204020203" pitchFamily="34" charset="0"/>
                <a:cs typeface="Segoe UI" panose="020B0502040204020203" pitchFamily="34" charset="0"/>
                <a:sym typeface="Lato"/>
              </a:rPr>
              <a:t>ectification</a:t>
            </a:r>
            <a:r>
              <a:rPr kumimoji="0" lang="en-US" sz="1400" b="0" i="1"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sym typeface="Lato"/>
              </a:rPr>
              <a:t>, Distance Detection, and Optimization.</a:t>
            </a:r>
          </a:p>
        </p:txBody>
      </p:sp>
      <p:sp>
        <p:nvSpPr>
          <p:cNvPr id="1006" name="Google Shape;1006;p46"/>
          <p:cNvSpPr txBox="1">
            <a:spLocks noGrp="1"/>
          </p:cNvSpPr>
          <p:nvPr>
            <p:ph type="subTitle" idx="5"/>
          </p:nvPr>
        </p:nvSpPr>
        <p:spPr>
          <a:xfrm>
            <a:off x="2604871" y="3316051"/>
            <a:ext cx="7121200" cy="611600"/>
          </a:xfrm>
          <a:prstGeom prst="rect">
            <a:avLst/>
          </a:prstGeom>
        </p:spPr>
        <p:txBody>
          <a:bodyPr spcFirstLastPara="1" wrap="square" lIns="121900" tIns="121900" rIns="121900" bIns="121900" anchor="ctr" anchorCtr="0">
            <a:noAutofit/>
          </a:bodyPr>
          <a:lstStyle/>
          <a:p>
            <a:pPr marL="0" indent="0"/>
            <a:r>
              <a:rPr kumimoji="0" lang="en-US" sz="1400" b="0" i="1"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sym typeface="Lato"/>
              </a:rPr>
              <a:t>Responsible</a:t>
            </a:r>
            <a:r>
              <a:rPr lang="en" sz="1400" i="1">
                <a:latin typeface="Segoe UI" panose="020B0502040204020203" pitchFamily="34" charset="0"/>
                <a:cs typeface="Segoe UI" panose="020B0502040204020203" pitchFamily="34" charset="0"/>
              </a:rPr>
              <a:t> for the Birds Eye View, Object Detection, and Image Undistortion.</a:t>
            </a:r>
            <a:endParaRPr sz="1400" i="1">
              <a:latin typeface="Segoe UI" panose="020B0502040204020203" pitchFamily="34" charset="0"/>
              <a:cs typeface="Segoe UI" panose="020B0502040204020203" pitchFamily="34" charset="0"/>
            </a:endParaRPr>
          </a:p>
        </p:txBody>
      </p:sp>
      <p:sp>
        <p:nvSpPr>
          <p:cNvPr id="1007" name="Google Shape;1007;p46"/>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latin typeface="Segoe UI" panose="020B0502040204020203" pitchFamily="34" charset="0"/>
                <a:cs typeface="Segoe UI" panose="020B0502040204020203" pitchFamily="34" charset="0"/>
              </a:rPr>
              <a:t>W22 Team-01</a:t>
            </a:r>
            <a:endParaRPr>
              <a:latin typeface="Segoe UI" panose="020B0502040204020203" pitchFamily="34" charset="0"/>
              <a:cs typeface="Segoe UI" panose="020B0502040204020203" pitchFamily="34" charset="0"/>
            </a:endParaRPr>
          </a:p>
        </p:txBody>
      </p:sp>
      <p:sp>
        <p:nvSpPr>
          <p:cNvPr id="1008" name="Google Shape;1008;p46"/>
          <p:cNvSpPr txBox="1">
            <a:spLocks noGrp="1"/>
          </p:cNvSpPr>
          <p:nvPr>
            <p:ph type="subTitle" idx="6"/>
          </p:nvPr>
        </p:nvSpPr>
        <p:spPr>
          <a:xfrm>
            <a:off x="2604871" y="4942324"/>
            <a:ext cx="7121200" cy="611600"/>
          </a:xfrm>
          <a:prstGeom prst="rect">
            <a:avLst/>
          </a:prstGeom>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Lato"/>
              <a:buNone/>
              <a:tabLst/>
              <a:defRPr/>
            </a:pPr>
            <a:r>
              <a:rPr kumimoji="0" lang="en-US" sz="1400" b="0" i="1"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sym typeface="Lato"/>
              </a:rPr>
              <a:t>Responsible for the Hardware Implementation</a:t>
            </a:r>
            <a:r>
              <a:rPr lang="en-US" sz="1400" i="1">
                <a:solidFill>
                  <a:srgbClr val="000000"/>
                </a:solidFill>
                <a:latin typeface="Segoe UI" panose="020B0502040204020203" pitchFamily="34" charset="0"/>
                <a:cs typeface="Segoe UI" panose="020B0502040204020203" pitchFamily="34" charset="0"/>
              </a:rPr>
              <a:t>, User Interface, and 3d Design and printing.</a:t>
            </a:r>
            <a:endParaRPr kumimoji="0" lang="en-US" sz="1400" b="0" i="1"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sym typeface="Lato"/>
            </a:endParaRPr>
          </a:p>
        </p:txBody>
      </p:sp>
      <p:grpSp>
        <p:nvGrpSpPr>
          <p:cNvPr id="1012" name="Google Shape;1012;p46"/>
          <p:cNvGrpSpPr/>
          <p:nvPr/>
        </p:nvGrpSpPr>
        <p:grpSpPr>
          <a:xfrm>
            <a:off x="10867472" y="155676"/>
            <a:ext cx="1190969" cy="813467"/>
            <a:chOff x="2969550" y="392000"/>
            <a:chExt cx="893227" cy="610100"/>
          </a:xfrm>
        </p:grpSpPr>
        <p:sp>
          <p:nvSpPr>
            <p:cNvPr id="1013" name="Google Shape;1013;p46"/>
            <p:cNvSpPr/>
            <p:nvPr/>
          </p:nvSpPr>
          <p:spPr>
            <a:xfrm rot="10800000" flipH="1">
              <a:off x="2969550" y="3920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14" name="Google Shape;1014;p46"/>
            <p:cNvSpPr/>
            <p:nvPr/>
          </p:nvSpPr>
          <p:spPr>
            <a:xfrm rot="10800000" flipH="1">
              <a:off x="3248692" y="3920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15" name="Google Shape;1015;p46"/>
            <p:cNvSpPr/>
            <p:nvPr/>
          </p:nvSpPr>
          <p:spPr>
            <a:xfrm rot="10800000" flipH="1">
              <a:off x="3527834" y="3920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16" name="Google Shape;1016;p46"/>
            <p:cNvSpPr/>
            <p:nvPr/>
          </p:nvSpPr>
          <p:spPr>
            <a:xfrm rot="10800000" flipH="1">
              <a:off x="3806977" y="3920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17" name="Google Shape;1017;p46"/>
            <p:cNvSpPr/>
            <p:nvPr/>
          </p:nvSpPr>
          <p:spPr>
            <a:xfrm rot="10800000" flipH="1">
              <a:off x="2969550" y="6600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18" name="Google Shape;1018;p46"/>
            <p:cNvSpPr/>
            <p:nvPr/>
          </p:nvSpPr>
          <p:spPr>
            <a:xfrm rot="10800000" flipH="1">
              <a:off x="3248692" y="6600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19" name="Google Shape;1019;p46"/>
            <p:cNvSpPr/>
            <p:nvPr/>
          </p:nvSpPr>
          <p:spPr>
            <a:xfrm rot="10800000" flipH="1">
              <a:off x="3527834" y="6600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20" name="Google Shape;1020;p46"/>
            <p:cNvSpPr/>
            <p:nvPr/>
          </p:nvSpPr>
          <p:spPr>
            <a:xfrm rot="10800000" flipH="1">
              <a:off x="3806977" y="6600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21" name="Google Shape;1021;p46"/>
            <p:cNvSpPr/>
            <p:nvPr/>
          </p:nvSpPr>
          <p:spPr>
            <a:xfrm rot="10800000" flipH="1">
              <a:off x="2969550" y="9460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22" name="Google Shape;1022;p46"/>
            <p:cNvSpPr/>
            <p:nvPr/>
          </p:nvSpPr>
          <p:spPr>
            <a:xfrm rot="10800000" flipH="1">
              <a:off x="3248692" y="9460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23" name="Google Shape;1023;p46"/>
            <p:cNvSpPr/>
            <p:nvPr/>
          </p:nvSpPr>
          <p:spPr>
            <a:xfrm rot="10800000" flipH="1">
              <a:off x="3527834" y="9460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24" name="Google Shape;1024;p46"/>
            <p:cNvSpPr/>
            <p:nvPr/>
          </p:nvSpPr>
          <p:spPr>
            <a:xfrm rot="10800000" flipH="1">
              <a:off x="3806977" y="9460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sp>
        <p:nvSpPr>
          <p:cNvPr id="2" name="Date Placeholder 1">
            <a:extLst>
              <a:ext uri="{FF2B5EF4-FFF2-40B4-BE49-F238E27FC236}">
                <a16:creationId xmlns:a16="http://schemas.microsoft.com/office/drawing/2014/main" id="{C26D49F5-19D6-5651-A654-3D436AA22331}"/>
              </a:ext>
            </a:extLst>
          </p:cNvPr>
          <p:cNvSpPr>
            <a:spLocks noGrp="1"/>
          </p:cNvSpPr>
          <p:nvPr>
            <p:ph type="dt" sz="half" idx="10"/>
          </p:nvPr>
        </p:nvSpPr>
        <p:spPr/>
        <p:txBody>
          <a:bodyPr/>
          <a:lstStyle/>
          <a:p>
            <a:fld id="{8D1FC544-99D4-4EBA-BD1F-BD7D2247C42D}"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3" name="Slide Number Placeholder 2">
            <a:extLst>
              <a:ext uri="{FF2B5EF4-FFF2-40B4-BE49-F238E27FC236}">
                <a16:creationId xmlns:a16="http://schemas.microsoft.com/office/drawing/2014/main" id="{19F49E3E-7D39-026E-2CC6-6C63E1A59A69}"/>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2</a:t>
            </a:fld>
            <a:endParaRPr lang="en-US">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EDD13AD2-5821-D2DB-7D7D-3EEFE6C4636A}"/>
              </a:ext>
            </a:extLst>
          </p:cNvPr>
          <p:cNvPicPr>
            <a:picLocks noChangeAspect="1"/>
          </p:cNvPicPr>
          <p:nvPr/>
        </p:nvPicPr>
        <p:blipFill rotWithShape="1">
          <a:blip r:embed="rId3"/>
          <a:srcRect l="35" r="35"/>
          <a:stretch/>
        </p:blipFill>
        <p:spPr>
          <a:xfrm>
            <a:off x="959508" y="3154527"/>
            <a:ext cx="1389397" cy="1389397"/>
          </a:xfrm>
          <a:prstGeom prst="rect">
            <a:avLst/>
          </a:prstGeom>
        </p:spPr>
      </p:pic>
      <p:pic>
        <p:nvPicPr>
          <p:cNvPr id="9" name="Picture 8">
            <a:extLst>
              <a:ext uri="{FF2B5EF4-FFF2-40B4-BE49-F238E27FC236}">
                <a16:creationId xmlns:a16="http://schemas.microsoft.com/office/drawing/2014/main" id="{3545461F-AA6B-0B97-5AB0-FAE17715F346}"/>
              </a:ext>
            </a:extLst>
          </p:cNvPr>
          <p:cNvPicPr>
            <a:picLocks noChangeAspect="1"/>
          </p:cNvPicPr>
          <p:nvPr/>
        </p:nvPicPr>
        <p:blipFill rotWithShape="1">
          <a:blip r:embed="rId4"/>
          <a:srcRect t="3931" b="26979"/>
          <a:stretch/>
        </p:blipFill>
        <p:spPr>
          <a:xfrm>
            <a:off x="959509" y="4749131"/>
            <a:ext cx="1389396" cy="1389396"/>
          </a:xfrm>
          <a:prstGeom prst="rect">
            <a:avLst/>
          </a:prstGeom>
        </p:spPr>
      </p:pic>
      <p:grpSp>
        <p:nvGrpSpPr>
          <p:cNvPr id="10" name="Google Shape;577;p29">
            <a:extLst>
              <a:ext uri="{FF2B5EF4-FFF2-40B4-BE49-F238E27FC236}">
                <a16:creationId xmlns:a16="http://schemas.microsoft.com/office/drawing/2014/main" id="{4A3C1A28-E074-5B0C-4B9C-F2E1C10303C3}"/>
              </a:ext>
            </a:extLst>
          </p:cNvPr>
          <p:cNvGrpSpPr/>
          <p:nvPr/>
        </p:nvGrpSpPr>
        <p:grpSpPr>
          <a:xfrm>
            <a:off x="9617181" y="9144000"/>
            <a:ext cx="3603807" cy="3603807"/>
            <a:chOff x="1190625" y="238125"/>
            <a:chExt cx="5201800" cy="5201800"/>
          </a:xfrm>
          <a:effectLst/>
        </p:grpSpPr>
        <p:sp>
          <p:nvSpPr>
            <p:cNvPr id="11" name="Google Shape;578;p29">
              <a:extLst>
                <a:ext uri="{FF2B5EF4-FFF2-40B4-BE49-F238E27FC236}">
                  <a16:creationId xmlns:a16="http://schemas.microsoft.com/office/drawing/2014/main" id="{F890FB8E-B745-A6C7-948D-B8B9C9BBDF7D}"/>
                </a:ext>
              </a:extLst>
            </p:cNvPr>
            <p:cNvSpPr/>
            <p:nvPr/>
          </p:nvSpPr>
          <p:spPr>
            <a:xfrm>
              <a:off x="1190625" y="238125"/>
              <a:ext cx="5201800" cy="5201800"/>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2" name="Google Shape;579;p29">
              <a:extLst>
                <a:ext uri="{FF2B5EF4-FFF2-40B4-BE49-F238E27FC236}">
                  <a16:creationId xmlns:a16="http://schemas.microsoft.com/office/drawing/2014/main" id="{CCAA231E-FB30-5070-3DF9-6B5F84B45E19}"/>
                </a:ext>
              </a:extLst>
            </p:cNvPr>
            <p:cNvSpPr/>
            <p:nvPr/>
          </p:nvSpPr>
          <p:spPr>
            <a:xfrm>
              <a:off x="3132350" y="2179850"/>
              <a:ext cx="1318325" cy="1318325"/>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3" name="Google Shape;580;p29">
              <a:extLst>
                <a:ext uri="{FF2B5EF4-FFF2-40B4-BE49-F238E27FC236}">
                  <a16:creationId xmlns:a16="http://schemas.microsoft.com/office/drawing/2014/main" id="{E49145F9-7ECC-F8C1-40FC-A14E0F9845A8}"/>
                </a:ext>
              </a:extLst>
            </p:cNvPr>
            <p:cNvSpPr/>
            <p:nvPr/>
          </p:nvSpPr>
          <p:spPr>
            <a:xfrm>
              <a:off x="3904975"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4" name="Google Shape;581;p29">
              <a:extLst>
                <a:ext uri="{FF2B5EF4-FFF2-40B4-BE49-F238E27FC236}">
                  <a16:creationId xmlns:a16="http://schemas.microsoft.com/office/drawing/2014/main" id="{CC755B3C-E611-B8D4-06B1-F4E07BA23F45}"/>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5" name="Google Shape;582;p29">
              <a:extLst>
                <a:ext uri="{FF2B5EF4-FFF2-40B4-BE49-F238E27FC236}">
                  <a16:creationId xmlns:a16="http://schemas.microsoft.com/office/drawing/2014/main" id="{2B2D9CFA-4263-FC18-CDBF-D12CD02449C1}"/>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pic>
        <p:nvPicPr>
          <p:cNvPr id="17" name="Picture 16" descr="A person in a white shirt&#10;&#10;Description automatically generated">
            <a:extLst>
              <a:ext uri="{FF2B5EF4-FFF2-40B4-BE49-F238E27FC236}">
                <a16:creationId xmlns:a16="http://schemas.microsoft.com/office/drawing/2014/main" id="{5A30D034-A6AF-5B0E-1134-D5E8198669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509" y="1507973"/>
            <a:ext cx="1389396" cy="13893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Assumptions</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2574F4D2-CD91-49DA-B3C7-4AE8F87AFF3B}"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20</a:t>
            </a:fld>
            <a:endParaRPr lang="en-US">
              <a:latin typeface="Segoe UI" panose="020B0502040204020203" pitchFamily="34" charset="0"/>
              <a:cs typeface="Segoe UI" panose="020B0502040204020203" pitchFamily="34" charset="0"/>
            </a:endParaRPr>
          </a:p>
        </p:txBody>
      </p:sp>
      <p:graphicFrame>
        <p:nvGraphicFramePr>
          <p:cNvPr id="7" name="Diagram 6">
            <a:extLst>
              <a:ext uri="{FF2B5EF4-FFF2-40B4-BE49-F238E27FC236}">
                <a16:creationId xmlns:a16="http://schemas.microsoft.com/office/drawing/2014/main" id="{2318D602-714E-AB33-E0E4-DCF7FA76E65E}"/>
              </a:ext>
            </a:extLst>
          </p:cNvPr>
          <p:cNvGraphicFramePr/>
          <p:nvPr>
            <p:extLst>
              <p:ext uri="{D42A27DB-BD31-4B8C-83A1-F6EECF244321}">
                <p14:modId xmlns:p14="http://schemas.microsoft.com/office/powerpoint/2010/main" val="2432235639"/>
              </p:ext>
            </p:extLst>
          </p:nvPr>
        </p:nvGraphicFramePr>
        <p:xfrm>
          <a:off x="1700009" y="1928993"/>
          <a:ext cx="8549821" cy="3853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a:extLst>
              <a:ext uri="{FF2B5EF4-FFF2-40B4-BE49-F238E27FC236}">
                <a16:creationId xmlns:a16="http://schemas.microsoft.com/office/drawing/2014/main" id="{BC548D35-0465-30F8-D81D-EF48D2BBDE86}"/>
              </a:ext>
            </a:extLst>
          </p:cNvPr>
          <p:cNvGrpSpPr/>
          <p:nvPr/>
        </p:nvGrpSpPr>
        <p:grpSpPr>
          <a:xfrm>
            <a:off x="-18288" y="-27432000"/>
            <a:ext cx="11030502" cy="59426717"/>
            <a:chOff x="-18288" y="0"/>
            <a:chExt cx="11030502" cy="59426717"/>
          </a:xfrm>
        </p:grpSpPr>
        <p:grpSp>
          <p:nvGrpSpPr>
            <p:cNvPr id="10" name="Group 9">
              <a:extLst>
                <a:ext uri="{FF2B5EF4-FFF2-40B4-BE49-F238E27FC236}">
                  <a16:creationId xmlns:a16="http://schemas.microsoft.com/office/drawing/2014/main" id="{98D3B514-04DC-A43A-FA55-D69F1643105E}"/>
                </a:ext>
              </a:extLst>
            </p:cNvPr>
            <p:cNvGrpSpPr/>
            <p:nvPr/>
          </p:nvGrpSpPr>
          <p:grpSpPr>
            <a:xfrm>
              <a:off x="-18288" y="0"/>
              <a:ext cx="11030502" cy="28906968"/>
              <a:chOff x="325656" y="-18003"/>
              <a:chExt cx="11030502" cy="28906968"/>
            </a:xfrm>
          </p:grpSpPr>
          <p:grpSp>
            <p:nvGrpSpPr>
              <p:cNvPr id="343" name="Group 342">
                <a:extLst>
                  <a:ext uri="{FF2B5EF4-FFF2-40B4-BE49-F238E27FC236}">
                    <a16:creationId xmlns:a16="http://schemas.microsoft.com/office/drawing/2014/main" id="{563D1B98-ED94-C965-5F68-98523269C423}"/>
                  </a:ext>
                </a:extLst>
              </p:cNvPr>
              <p:cNvGrpSpPr/>
              <p:nvPr/>
            </p:nvGrpSpPr>
            <p:grpSpPr>
              <a:xfrm>
                <a:off x="343662" y="-18003"/>
                <a:ext cx="11012496" cy="13681394"/>
                <a:chOff x="343662" y="-18003"/>
                <a:chExt cx="11012496" cy="13681394"/>
              </a:xfrm>
            </p:grpSpPr>
            <p:grpSp>
              <p:nvGrpSpPr>
                <p:cNvPr id="411" name="Group 410">
                  <a:extLst>
                    <a:ext uri="{FF2B5EF4-FFF2-40B4-BE49-F238E27FC236}">
                      <a16:creationId xmlns:a16="http://schemas.microsoft.com/office/drawing/2014/main" id="{94D9365A-D1C0-8896-A392-93EABEA7681A}"/>
                    </a:ext>
                  </a:extLst>
                </p:cNvPr>
                <p:cNvGrpSpPr/>
                <p:nvPr/>
              </p:nvGrpSpPr>
              <p:grpSpPr>
                <a:xfrm>
                  <a:off x="343662" y="-18003"/>
                  <a:ext cx="11012496" cy="6144683"/>
                  <a:chOff x="343662" y="-18003"/>
                  <a:chExt cx="11012496" cy="6144683"/>
                </a:xfrm>
              </p:grpSpPr>
              <p:grpSp>
                <p:nvGrpSpPr>
                  <p:cNvPr id="445" name="Google Shape;646;p33">
                    <a:extLst>
                      <a:ext uri="{FF2B5EF4-FFF2-40B4-BE49-F238E27FC236}">
                        <a16:creationId xmlns:a16="http://schemas.microsoft.com/office/drawing/2014/main" id="{CBB23963-EEDC-3E37-F6C5-FCF986618E78}"/>
                      </a:ext>
                    </a:extLst>
                  </p:cNvPr>
                  <p:cNvGrpSpPr/>
                  <p:nvPr/>
                </p:nvGrpSpPr>
                <p:grpSpPr>
                  <a:xfrm rot="16200000" flipH="1">
                    <a:off x="-222794" y="548513"/>
                    <a:ext cx="2265951" cy="1132920"/>
                    <a:chOff x="3529938" y="261475"/>
                    <a:chExt cx="1699463" cy="849690"/>
                  </a:xfrm>
                </p:grpSpPr>
                <p:sp>
                  <p:nvSpPr>
                    <p:cNvPr id="469" name="Google Shape;647;p33">
                      <a:extLst>
                        <a:ext uri="{FF2B5EF4-FFF2-40B4-BE49-F238E27FC236}">
                          <a16:creationId xmlns:a16="http://schemas.microsoft.com/office/drawing/2014/main" id="{17666606-63CD-A6DD-060F-58F82DE308A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0" name="Google Shape;648;p33">
                      <a:extLst>
                        <a:ext uri="{FF2B5EF4-FFF2-40B4-BE49-F238E27FC236}">
                          <a16:creationId xmlns:a16="http://schemas.microsoft.com/office/drawing/2014/main" id="{3613EAE2-C7CA-3BB9-9725-E7F9EA1C943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1" name="Google Shape;649;p33">
                      <a:extLst>
                        <a:ext uri="{FF2B5EF4-FFF2-40B4-BE49-F238E27FC236}">
                          <a16:creationId xmlns:a16="http://schemas.microsoft.com/office/drawing/2014/main" id="{64BFB1FF-FDA9-6CEF-20AB-1764909DE73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2" name="Google Shape;650;p33">
                      <a:extLst>
                        <a:ext uri="{FF2B5EF4-FFF2-40B4-BE49-F238E27FC236}">
                          <a16:creationId xmlns:a16="http://schemas.microsoft.com/office/drawing/2014/main" id="{407ACF26-27AC-3F8F-C3B1-D750AFDEA80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3" name="Google Shape;651;p33">
                      <a:extLst>
                        <a:ext uri="{FF2B5EF4-FFF2-40B4-BE49-F238E27FC236}">
                          <a16:creationId xmlns:a16="http://schemas.microsoft.com/office/drawing/2014/main" id="{F2CF23EC-28E2-11BD-6EA0-77766A18056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4" name="Google Shape;652;p33">
                      <a:extLst>
                        <a:ext uri="{FF2B5EF4-FFF2-40B4-BE49-F238E27FC236}">
                          <a16:creationId xmlns:a16="http://schemas.microsoft.com/office/drawing/2014/main" id="{6AC57F44-D7E2-C218-1115-47E58A6B753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5" name="Google Shape;653;p33">
                      <a:extLst>
                        <a:ext uri="{FF2B5EF4-FFF2-40B4-BE49-F238E27FC236}">
                          <a16:creationId xmlns:a16="http://schemas.microsoft.com/office/drawing/2014/main" id="{B384BE02-AB85-0B56-E009-F66520162A76}"/>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6" name="Google Shape;654;p33">
                      <a:extLst>
                        <a:ext uri="{FF2B5EF4-FFF2-40B4-BE49-F238E27FC236}">
                          <a16:creationId xmlns:a16="http://schemas.microsoft.com/office/drawing/2014/main" id="{D0037474-73D4-C555-CFF5-73BBEDE46DB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6" name="Google Shape;655;p33">
                    <a:extLst>
                      <a:ext uri="{FF2B5EF4-FFF2-40B4-BE49-F238E27FC236}">
                        <a16:creationId xmlns:a16="http://schemas.microsoft.com/office/drawing/2014/main" id="{96F9C920-4CE5-8437-1A37-D1E1DF8E3A14}"/>
                      </a:ext>
                    </a:extLst>
                  </p:cNvPr>
                  <p:cNvGrpSpPr/>
                  <p:nvPr/>
                </p:nvGrpSpPr>
                <p:grpSpPr>
                  <a:xfrm>
                    <a:off x="10909569" y="1371918"/>
                    <a:ext cx="446589" cy="813467"/>
                    <a:chOff x="376650" y="567400"/>
                    <a:chExt cx="334942" cy="610100"/>
                  </a:xfrm>
                </p:grpSpPr>
                <p:sp>
                  <p:nvSpPr>
                    <p:cNvPr id="463" name="Google Shape;656;p33">
                      <a:extLst>
                        <a:ext uri="{FF2B5EF4-FFF2-40B4-BE49-F238E27FC236}">
                          <a16:creationId xmlns:a16="http://schemas.microsoft.com/office/drawing/2014/main" id="{524ECD07-3786-775C-DDC1-2F0F384BE42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4" name="Google Shape;657;p33">
                      <a:extLst>
                        <a:ext uri="{FF2B5EF4-FFF2-40B4-BE49-F238E27FC236}">
                          <a16:creationId xmlns:a16="http://schemas.microsoft.com/office/drawing/2014/main" id="{0155AC0A-9070-537D-F20A-7723B087D11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5" name="Google Shape;658;p33">
                      <a:extLst>
                        <a:ext uri="{FF2B5EF4-FFF2-40B4-BE49-F238E27FC236}">
                          <a16:creationId xmlns:a16="http://schemas.microsoft.com/office/drawing/2014/main" id="{1445620E-E88E-1A97-E293-DBC96BDD94D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6" name="Google Shape;659;p33">
                      <a:extLst>
                        <a:ext uri="{FF2B5EF4-FFF2-40B4-BE49-F238E27FC236}">
                          <a16:creationId xmlns:a16="http://schemas.microsoft.com/office/drawing/2014/main" id="{E8B4181F-2BD6-0857-6C74-29AB7987D78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7" name="Google Shape;660;p33">
                      <a:extLst>
                        <a:ext uri="{FF2B5EF4-FFF2-40B4-BE49-F238E27FC236}">
                          <a16:creationId xmlns:a16="http://schemas.microsoft.com/office/drawing/2014/main" id="{FF919B0A-26F7-FD54-2F77-4BAD1837D00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8" name="Google Shape;661;p33">
                      <a:extLst>
                        <a:ext uri="{FF2B5EF4-FFF2-40B4-BE49-F238E27FC236}">
                          <a16:creationId xmlns:a16="http://schemas.microsoft.com/office/drawing/2014/main" id="{0CAC75B6-CE13-B3D2-50D6-350BEF74DDC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7" name="Google Shape;646;p33">
                    <a:extLst>
                      <a:ext uri="{FF2B5EF4-FFF2-40B4-BE49-F238E27FC236}">
                        <a16:creationId xmlns:a16="http://schemas.microsoft.com/office/drawing/2014/main" id="{526FF3F6-6B6B-618E-BFC1-A55582225D06}"/>
                      </a:ext>
                    </a:extLst>
                  </p:cNvPr>
                  <p:cNvGrpSpPr/>
                  <p:nvPr/>
                </p:nvGrpSpPr>
                <p:grpSpPr>
                  <a:xfrm rot="16200000" flipH="1">
                    <a:off x="-222854" y="4427245"/>
                    <a:ext cx="2265951" cy="1132920"/>
                    <a:chOff x="3529938" y="261475"/>
                    <a:chExt cx="1699463" cy="849690"/>
                  </a:xfrm>
                </p:grpSpPr>
                <p:sp>
                  <p:nvSpPr>
                    <p:cNvPr id="455" name="Google Shape;647;p33">
                      <a:extLst>
                        <a:ext uri="{FF2B5EF4-FFF2-40B4-BE49-F238E27FC236}">
                          <a16:creationId xmlns:a16="http://schemas.microsoft.com/office/drawing/2014/main" id="{761704DD-4053-0CEE-E6E1-D072EE9FBC7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6" name="Google Shape;648;p33">
                      <a:extLst>
                        <a:ext uri="{FF2B5EF4-FFF2-40B4-BE49-F238E27FC236}">
                          <a16:creationId xmlns:a16="http://schemas.microsoft.com/office/drawing/2014/main" id="{A4157C5D-8545-8F5F-442D-CE32DF15550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7" name="Google Shape;649;p33">
                      <a:extLst>
                        <a:ext uri="{FF2B5EF4-FFF2-40B4-BE49-F238E27FC236}">
                          <a16:creationId xmlns:a16="http://schemas.microsoft.com/office/drawing/2014/main" id="{BE9C733B-6634-17EA-47CB-29B8F757D71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8" name="Google Shape;650;p33">
                      <a:extLst>
                        <a:ext uri="{FF2B5EF4-FFF2-40B4-BE49-F238E27FC236}">
                          <a16:creationId xmlns:a16="http://schemas.microsoft.com/office/drawing/2014/main" id="{0DCF25F9-E104-5320-CCB6-1BF286B4D13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9" name="Google Shape;651;p33">
                      <a:extLst>
                        <a:ext uri="{FF2B5EF4-FFF2-40B4-BE49-F238E27FC236}">
                          <a16:creationId xmlns:a16="http://schemas.microsoft.com/office/drawing/2014/main" id="{88D01FAD-A510-9F55-DCA9-18F64BD7AF6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0" name="Google Shape;652;p33">
                      <a:extLst>
                        <a:ext uri="{FF2B5EF4-FFF2-40B4-BE49-F238E27FC236}">
                          <a16:creationId xmlns:a16="http://schemas.microsoft.com/office/drawing/2014/main" id="{0A689FD1-906B-193C-2476-71CDAD1B8EE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1" name="Google Shape;653;p33">
                      <a:extLst>
                        <a:ext uri="{FF2B5EF4-FFF2-40B4-BE49-F238E27FC236}">
                          <a16:creationId xmlns:a16="http://schemas.microsoft.com/office/drawing/2014/main" id="{F3FF0087-AF3D-F656-8AA6-41BA91DF4BF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2" name="Google Shape;654;p33">
                      <a:extLst>
                        <a:ext uri="{FF2B5EF4-FFF2-40B4-BE49-F238E27FC236}">
                          <a16:creationId xmlns:a16="http://schemas.microsoft.com/office/drawing/2014/main" id="{1631EDBE-0913-8A59-11A2-C8BEC309A07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8" name="Google Shape;655;p33">
                    <a:extLst>
                      <a:ext uri="{FF2B5EF4-FFF2-40B4-BE49-F238E27FC236}">
                        <a16:creationId xmlns:a16="http://schemas.microsoft.com/office/drawing/2014/main" id="{974C2589-8A33-C290-F5E6-281D43BA6C4F}"/>
                      </a:ext>
                    </a:extLst>
                  </p:cNvPr>
                  <p:cNvGrpSpPr/>
                  <p:nvPr/>
                </p:nvGrpSpPr>
                <p:grpSpPr>
                  <a:xfrm>
                    <a:off x="10835169" y="5276963"/>
                    <a:ext cx="446589" cy="813467"/>
                    <a:chOff x="376650" y="567400"/>
                    <a:chExt cx="334942" cy="610100"/>
                  </a:xfrm>
                </p:grpSpPr>
                <p:sp>
                  <p:nvSpPr>
                    <p:cNvPr id="449" name="Google Shape;656;p33">
                      <a:extLst>
                        <a:ext uri="{FF2B5EF4-FFF2-40B4-BE49-F238E27FC236}">
                          <a16:creationId xmlns:a16="http://schemas.microsoft.com/office/drawing/2014/main" id="{47DD1997-BB95-43DC-C912-7B3580C4E0C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0" name="Google Shape;657;p33">
                      <a:extLst>
                        <a:ext uri="{FF2B5EF4-FFF2-40B4-BE49-F238E27FC236}">
                          <a16:creationId xmlns:a16="http://schemas.microsoft.com/office/drawing/2014/main" id="{E4C810AC-DA2C-71DE-4658-3406925EFAE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1" name="Google Shape;658;p33">
                      <a:extLst>
                        <a:ext uri="{FF2B5EF4-FFF2-40B4-BE49-F238E27FC236}">
                          <a16:creationId xmlns:a16="http://schemas.microsoft.com/office/drawing/2014/main" id="{1E4FB290-A1D3-38D7-0041-1CF781F54B2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2" name="Google Shape;659;p33">
                      <a:extLst>
                        <a:ext uri="{FF2B5EF4-FFF2-40B4-BE49-F238E27FC236}">
                          <a16:creationId xmlns:a16="http://schemas.microsoft.com/office/drawing/2014/main" id="{921F2876-B813-5B2A-3702-B6B3396AA8E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3" name="Google Shape;660;p33">
                      <a:extLst>
                        <a:ext uri="{FF2B5EF4-FFF2-40B4-BE49-F238E27FC236}">
                          <a16:creationId xmlns:a16="http://schemas.microsoft.com/office/drawing/2014/main" id="{8F69BECF-F1CA-989D-2EC0-E8914F5D6B5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4" name="Google Shape;661;p33">
                      <a:extLst>
                        <a:ext uri="{FF2B5EF4-FFF2-40B4-BE49-F238E27FC236}">
                          <a16:creationId xmlns:a16="http://schemas.microsoft.com/office/drawing/2014/main" id="{1B6E1154-C591-3C9A-37CB-720C73DD54B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412" name="Group 411">
                  <a:extLst>
                    <a:ext uri="{FF2B5EF4-FFF2-40B4-BE49-F238E27FC236}">
                      <a16:creationId xmlns:a16="http://schemas.microsoft.com/office/drawing/2014/main" id="{0B8C4FD5-5FE2-CB37-C941-6B9E9AE6D82A}"/>
                    </a:ext>
                  </a:extLst>
                </p:cNvPr>
                <p:cNvGrpSpPr/>
                <p:nvPr/>
              </p:nvGrpSpPr>
              <p:grpSpPr>
                <a:xfrm>
                  <a:off x="343662" y="7518708"/>
                  <a:ext cx="11012496" cy="6144683"/>
                  <a:chOff x="343662" y="-18003"/>
                  <a:chExt cx="11012496" cy="6144683"/>
                </a:xfrm>
              </p:grpSpPr>
              <p:grpSp>
                <p:nvGrpSpPr>
                  <p:cNvPr id="413" name="Google Shape;646;p33">
                    <a:extLst>
                      <a:ext uri="{FF2B5EF4-FFF2-40B4-BE49-F238E27FC236}">
                        <a16:creationId xmlns:a16="http://schemas.microsoft.com/office/drawing/2014/main" id="{8ACCF872-C45D-9A16-1F71-CB7FCA1E2F43}"/>
                      </a:ext>
                    </a:extLst>
                  </p:cNvPr>
                  <p:cNvGrpSpPr/>
                  <p:nvPr/>
                </p:nvGrpSpPr>
                <p:grpSpPr>
                  <a:xfrm rot="16200000" flipH="1">
                    <a:off x="-222794" y="548513"/>
                    <a:ext cx="2265951" cy="1132920"/>
                    <a:chOff x="3529938" y="261475"/>
                    <a:chExt cx="1699463" cy="849690"/>
                  </a:xfrm>
                </p:grpSpPr>
                <p:sp>
                  <p:nvSpPr>
                    <p:cNvPr id="437" name="Google Shape;647;p33">
                      <a:extLst>
                        <a:ext uri="{FF2B5EF4-FFF2-40B4-BE49-F238E27FC236}">
                          <a16:creationId xmlns:a16="http://schemas.microsoft.com/office/drawing/2014/main" id="{D54B83CB-EFD8-0ABA-1D0B-3AF9E919B6E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8" name="Google Shape;648;p33">
                      <a:extLst>
                        <a:ext uri="{FF2B5EF4-FFF2-40B4-BE49-F238E27FC236}">
                          <a16:creationId xmlns:a16="http://schemas.microsoft.com/office/drawing/2014/main" id="{0B9CA1EE-ABCA-32D0-F720-23B619A7756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9" name="Google Shape;649;p33">
                      <a:extLst>
                        <a:ext uri="{FF2B5EF4-FFF2-40B4-BE49-F238E27FC236}">
                          <a16:creationId xmlns:a16="http://schemas.microsoft.com/office/drawing/2014/main" id="{2C857333-88E4-6426-9897-F7D3076EC41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0" name="Google Shape;650;p33">
                      <a:extLst>
                        <a:ext uri="{FF2B5EF4-FFF2-40B4-BE49-F238E27FC236}">
                          <a16:creationId xmlns:a16="http://schemas.microsoft.com/office/drawing/2014/main" id="{7ED99895-43E3-89D9-00EA-C0251083CA48}"/>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1" name="Google Shape;651;p33">
                      <a:extLst>
                        <a:ext uri="{FF2B5EF4-FFF2-40B4-BE49-F238E27FC236}">
                          <a16:creationId xmlns:a16="http://schemas.microsoft.com/office/drawing/2014/main" id="{0CCB16F0-ACCD-ABD7-8A93-14E5876FF08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2" name="Google Shape;652;p33">
                      <a:extLst>
                        <a:ext uri="{FF2B5EF4-FFF2-40B4-BE49-F238E27FC236}">
                          <a16:creationId xmlns:a16="http://schemas.microsoft.com/office/drawing/2014/main" id="{CC56B4DE-05B3-E477-F75A-799839BED24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3" name="Google Shape;653;p33">
                      <a:extLst>
                        <a:ext uri="{FF2B5EF4-FFF2-40B4-BE49-F238E27FC236}">
                          <a16:creationId xmlns:a16="http://schemas.microsoft.com/office/drawing/2014/main" id="{C955A939-B4CB-60E9-1A31-069972F4C14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4" name="Google Shape;654;p33">
                      <a:extLst>
                        <a:ext uri="{FF2B5EF4-FFF2-40B4-BE49-F238E27FC236}">
                          <a16:creationId xmlns:a16="http://schemas.microsoft.com/office/drawing/2014/main" id="{29D794F0-694F-2A7D-7966-1ACC1840496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4" name="Google Shape;655;p33">
                    <a:extLst>
                      <a:ext uri="{FF2B5EF4-FFF2-40B4-BE49-F238E27FC236}">
                        <a16:creationId xmlns:a16="http://schemas.microsoft.com/office/drawing/2014/main" id="{DD232D30-391E-F42B-C0A3-3BB4F6E04296}"/>
                      </a:ext>
                    </a:extLst>
                  </p:cNvPr>
                  <p:cNvGrpSpPr/>
                  <p:nvPr/>
                </p:nvGrpSpPr>
                <p:grpSpPr>
                  <a:xfrm>
                    <a:off x="10909569" y="1371918"/>
                    <a:ext cx="446589" cy="813467"/>
                    <a:chOff x="376650" y="567400"/>
                    <a:chExt cx="334942" cy="610100"/>
                  </a:xfrm>
                </p:grpSpPr>
                <p:sp>
                  <p:nvSpPr>
                    <p:cNvPr id="431" name="Google Shape;656;p33">
                      <a:extLst>
                        <a:ext uri="{FF2B5EF4-FFF2-40B4-BE49-F238E27FC236}">
                          <a16:creationId xmlns:a16="http://schemas.microsoft.com/office/drawing/2014/main" id="{2C3F9DD0-B010-A792-4791-BD3104F9E73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2" name="Google Shape;657;p33">
                      <a:extLst>
                        <a:ext uri="{FF2B5EF4-FFF2-40B4-BE49-F238E27FC236}">
                          <a16:creationId xmlns:a16="http://schemas.microsoft.com/office/drawing/2014/main" id="{E5A7B119-A238-C9D3-4D64-64B5A66ED2A8}"/>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3" name="Google Shape;658;p33">
                      <a:extLst>
                        <a:ext uri="{FF2B5EF4-FFF2-40B4-BE49-F238E27FC236}">
                          <a16:creationId xmlns:a16="http://schemas.microsoft.com/office/drawing/2014/main" id="{65C6CF57-9200-B73A-F8A6-6C6BFD9DC6C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4" name="Google Shape;659;p33">
                      <a:extLst>
                        <a:ext uri="{FF2B5EF4-FFF2-40B4-BE49-F238E27FC236}">
                          <a16:creationId xmlns:a16="http://schemas.microsoft.com/office/drawing/2014/main" id="{525745B2-DA61-E46E-166B-431DD3F4C4A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5" name="Google Shape;660;p33">
                      <a:extLst>
                        <a:ext uri="{FF2B5EF4-FFF2-40B4-BE49-F238E27FC236}">
                          <a16:creationId xmlns:a16="http://schemas.microsoft.com/office/drawing/2014/main" id="{D73AC8B1-3612-CB9A-47E6-4EB0496F4FF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6" name="Google Shape;661;p33">
                      <a:extLst>
                        <a:ext uri="{FF2B5EF4-FFF2-40B4-BE49-F238E27FC236}">
                          <a16:creationId xmlns:a16="http://schemas.microsoft.com/office/drawing/2014/main" id="{DEAD78BA-5AAA-F0A0-79B3-CD6228D4F13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5" name="Google Shape;646;p33">
                    <a:extLst>
                      <a:ext uri="{FF2B5EF4-FFF2-40B4-BE49-F238E27FC236}">
                        <a16:creationId xmlns:a16="http://schemas.microsoft.com/office/drawing/2014/main" id="{D9D618EC-2A4D-4D7C-27FA-7B238DC5B790}"/>
                      </a:ext>
                    </a:extLst>
                  </p:cNvPr>
                  <p:cNvGrpSpPr/>
                  <p:nvPr/>
                </p:nvGrpSpPr>
                <p:grpSpPr>
                  <a:xfrm rot="16200000" flipH="1">
                    <a:off x="-222854" y="4427245"/>
                    <a:ext cx="2265951" cy="1132920"/>
                    <a:chOff x="3529938" y="261475"/>
                    <a:chExt cx="1699463" cy="849690"/>
                  </a:xfrm>
                </p:grpSpPr>
                <p:sp>
                  <p:nvSpPr>
                    <p:cNvPr id="423" name="Google Shape;647;p33">
                      <a:extLst>
                        <a:ext uri="{FF2B5EF4-FFF2-40B4-BE49-F238E27FC236}">
                          <a16:creationId xmlns:a16="http://schemas.microsoft.com/office/drawing/2014/main" id="{A585348F-14CB-8648-FC33-91A035F9F3B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4" name="Google Shape;648;p33">
                      <a:extLst>
                        <a:ext uri="{FF2B5EF4-FFF2-40B4-BE49-F238E27FC236}">
                          <a16:creationId xmlns:a16="http://schemas.microsoft.com/office/drawing/2014/main" id="{7D0D8C31-14FA-43C8-CDEB-37624C6DB97E}"/>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5" name="Google Shape;649;p33">
                      <a:extLst>
                        <a:ext uri="{FF2B5EF4-FFF2-40B4-BE49-F238E27FC236}">
                          <a16:creationId xmlns:a16="http://schemas.microsoft.com/office/drawing/2014/main" id="{74EFE407-98BB-9B48-F2B7-77787913C8A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6" name="Google Shape;650;p33">
                      <a:extLst>
                        <a:ext uri="{FF2B5EF4-FFF2-40B4-BE49-F238E27FC236}">
                          <a16:creationId xmlns:a16="http://schemas.microsoft.com/office/drawing/2014/main" id="{20CCC7FC-BFAE-B885-26FE-3E3CCE8F953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7" name="Google Shape;651;p33">
                      <a:extLst>
                        <a:ext uri="{FF2B5EF4-FFF2-40B4-BE49-F238E27FC236}">
                          <a16:creationId xmlns:a16="http://schemas.microsoft.com/office/drawing/2014/main" id="{7254D242-307F-0B25-F86D-25695FB41A6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8" name="Google Shape;652;p33">
                      <a:extLst>
                        <a:ext uri="{FF2B5EF4-FFF2-40B4-BE49-F238E27FC236}">
                          <a16:creationId xmlns:a16="http://schemas.microsoft.com/office/drawing/2014/main" id="{91569843-58AD-16B7-2A30-30366513CCA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9" name="Google Shape;653;p33">
                      <a:extLst>
                        <a:ext uri="{FF2B5EF4-FFF2-40B4-BE49-F238E27FC236}">
                          <a16:creationId xmlns:a16="http://schemas.microsoft.com/office/drawing/2014/main" id="{8670B347-EBDF-2806-BE0F-BCD9883589A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0" name="Google Shape;654;p33">
                      <a:extLst>
                        <a:ext uri="{FF2B5EF4-FFF2-40B4-BE49-F238E27FC236}">
                          <a16:creationId xmlns:a16="http://schemas.microsoft.com/office/drawing/2014/main" id="{D6B4F519-4D2D-DFE3-9BEE-0BCEDB0D78F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6" name="Google Shape;655;p33">
                    <a:extLst>
                      <a:ext uri="{FF2B5EF4-FFF2-40B4-BE49-F238E27FC236}">
                        <a16:creationId xmlns:a16="http://schemas.microsoft.com/office/drawing/2014/main" id="{BE41AA5A-D2FF-70EF-A924-19A082ED0466}"/>
                      </a:ext>
                    </a:extLst>
                  </p:cNvPr>
                  <p:cNvGrpSpPr/>
                  <p:nvPr/>
                </p:nvGrpSpPr>
                <p:grpSpPr>
                  <a:xfrm>
                    <a:off x="10835169" y="5276963"/>
                    <a:ext cx="446589" cy="813467"/>
                    <a:chOff x="376650" y="567400"/>
                    <a:chExt cx="334942" cy="610100"/>
                  </a:xfrm>
                </p:grpSpPr>
                <p:sp>
                  <p:nvSpPr>
                    <p:cNvPr id="417" name="Google Shape;656;p33">
                      <a:extLst>
                        <a:ext uri="{FF2B5EF4-FFF2-40B4-BE49-F238E27FC236}">
                          <a16:creationId xmlns:a16="http://schemas.microsoft.com/office/drawing/2014/main" id="{8F5E27AF-15E8-4A00-9970-0D6880C4BD6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8" name="Google Shape;657;p33">
                      <a:extLst>
                        <a:ext uri="{FF2B5EF4-FFF2-40B4-BE49-F238E27FC236}">
                          <a16:creationId xmlns:a16="http://schemas.microsoft.com/office/drawing/2014/main" id="{9895542C-5EF7-32E1-0D6A-33FA72C35DF8}"/>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9" name="Google Shape;658;p33">
                      <a:extLst>
                        <a:ext uri="{FF2B5EF4-FFF2-40B4-BE49-F238E27FC236}">
                          <a16:creationId xmlns:a16="http://schemas.microsoft.com/office/drawing/2014/main" id="{03806A75-E8EF-05DF-42DB-4FB68CF8634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0" name="Google Shape;659;p33">
                      <a:extLst>
                        <a:ext uri="{FF2B5EF4-FFF2-40B4-BE49-F238E27FC236}">
                          <a16:creationId xmlns:a16="http://schemas.microsoft.com/office/drawing/2014/main" id="{3D835818-7680-5BA6-57EB-17AD9E30B08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1" name="Google Shape;660;p33">
                      <a:extLst>
                        <a:ext uri="{FF2B5EF4-FFF2-40B4-BE49-F238E27FC236}">
                          <a16:creationId xmlns:a16="http://schemas.microsoft.com/office/drawing/2014/main" id="{08CE1E5D-35BF-1B66-C802-6C1597C8EAA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2" name="Google Shape;661;p33">
                      <a:extLst>
                        <a:ext uri="{FF2B5EF4-FFF2-40B4-BE49-F238E27FC236}">
                          <a16:creationId xmlns:a16="http://schemas.microsoft.com/office/drawing/2014/main" id="{DB07CA2E-6106-4F3D-E09C-C0048ABE62B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344" name="Group 343">
                <a:extLst>
                  <a:ext uri="{FF2B5EF4-FFF2-40B4-BE49-F238E27FC236}">
                    <a16:creationId xmlns:a16="http://schemas.microsoft.com/office/drawing/2014/main" id="{33EB3CD9-6362-36E6-BD9A-ECA07E504B2F}"/>
                  </a:ext>
                </a:extLst>
              </p:cNvPr>
              <p:cNvGrpSpPr/>
              <p:nvPr/>
            </p:nvGrpSpPr>
            <p:grpSpPr>
              <a:xfrm>
                <a:off x="325656" y="15207571"/>
                <a:ext cx="11012496" cy="13681394"/>
                <a:chOff x="343662" y="-18003"/>
                <a:chExt cx="11012496" cy="13681394"/>
              </a:xfrm>
            </p:grpSpPr>
            <p:grpSp>
              <p:nvGrpSpPr>
                <p:cNvPr id="345" name="Group 344">
                  <a:extLst>
                    <a:ext uri="{FF2B5EF4-FFF2-40B4-BE49-F238E27FC236}">
                      <a16:creationId xmlns:a16="http://schemas.microsoft.com/office/drawing/2014/main" id="{544E5D64-694B-1391-E909-BA6A6D9F53AA}"/>
                    </a:ext>
                  </a:extLst>
                </p:cNvPr>
                <p:cNvGrpSpPr/>
                <p:nvPr/>
              </p:nvGrpSpPr>
              <p:grpSpPr>
                <a:xfrm>
                  <a:off x="343662" y="-18003"/>
                  <a:ext cx="11012496" cy="6144683"/>
                  <a:chOff x="343662" y="-18003"/>
                  <a:chExt cx="11012496" cy="6144683"/>
                </a:xfrm>
              </p:grpSpPr>
              <p:grpSp>
                <p:nvGrpSpPr>
                  <p:cNvPr id="379" name="Google Shape;646;p33">
                    <a:extLst>
                      <a:ext uri="{FF2B5EF4-FFF2-40B4-BE49-F238E27FC236}">
                        <a16:creationId xmlns:a16="http://schemas.microsoft.com/office/drawing/2014/main" id="{430F9B2B-9891-9E7F-912E-7C681CC66AC8}"/>
                      </a:ext>
                    </a:extLst>
                  </p:cNvPr>
                  <p:cNvGrpSpPr/>
                  <p:nvPr/>
                </p:nvGrpSpPr>
                <p:grpSpPr>
                  <a:xfrm rot="16200000" flipH="1">
                    <a:off x="-222794" y="548513"/>
                    <a:ext cx="2265951" cy="1132920"/>
                    <a:chOff x="3529938" y="261475"/>
                    <a:chExt cx="1699463" cy="849690"/>
                  </a:xfrm>
                </p:grpSpPr>
                <p:sp>
                  <p:nvSpPr>
                    <p:cNvPr id="403" name="Google Shape;647;p33">
                      <a:extLst>
                        <a:ext uri="{FF2B5EF4-FFF2-40B4-BE49-F238E27FC236}">
                          <a16:creationId xmlns:a16="http://schemas.microsoft.com/office/drawing/2014/main" id="{74CA0E2A-034D-FB44-A148-81312E008E2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4" name="Google Shape;648;p33">
                      <a:extLst>
                        <a:ext uri="{FF2B5EF4-FFF2-40B4-BE49-F238E27FC236}">
                          <a16:creationId xmlns:a16="http://schemas.microsoft.com/office/drawing/2014/main" id="{522679F6-2FAB-EB80-0BD0-1967E44BACAE}"/>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5" name="Google Shape;649;p33">
                      <a:extLst>
                        <a:ext uri="{FF2B5EF4-FFF2-40B4-BE49-F238E27FC236}">
                          <a16:creationId xmlns:a16="http://schemas.microsoft.com/office/drawing/2014/main" id="{9DE4136B-FBE8-A9AA-FB74-6D020DC7D1C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6" name="Google Shape;650;p33">
                      <a:extLst>
                        <a:ext uri="{FF2B5EF4-FFF2-40B4-BE49-F238E27FC236}">
                          <a16:creationId xmlns:a16="http://schemas.microsoft.com/office/drawing/2014/main" id="{9C2DB687-952B-610E-E2A7-78C0D04B547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7" name="Google Shape;651;p33">
                      <a:extLst>
                        <a:ext uri="{FF2B5EF4-FFF2-40B4-BE49-F238E27FC236}">
                          <a16:creationId xmlns:a16="http://schemas.microsoft.com/office/drawing/2014/main" id="{DB81FE29-7A2B-CF1F-9FDF-533AC77E673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8" name="Google Shape;652;p33">
                      <a:extLst>
                        <a:ext uri="{FF2B5EF4-FFF2-40B4-BE49-F238E27FC236}">
                          <a16:creationId xmlns:a16="http://schemas.microsoft.com/office/drawing/2014/main" id="{72C52023-046E-9A41-DD09-DB687109754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9" name="Google Shape;653;p33">
                      <a:extLst>
                        <a:ext uri="{FF2B5EF4-FFF2-40B4-BE49-F238E27FC236}">
                          <a16:creationId xmlns:a16="http://schemas.microsoft.com/office/drawing/2014/main" id="{40718C13-13B9-4FFA-C157-3672FFE85A6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0" name="Google Shape;654;p33">
                      <a:extLst>
                        <a:ext uri="{FF2B5EF4-FFF2-40B4-BE49-F238E27FC236}">
                          <a16:creationId xmlns:a16="http://schemas.microsoft.com/office/drawing/2014/main" id="{A29FED5F-BA98-C206-468F-EBE95778508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80" name="Google Shape;655;p33">
                    <a:extLst>
                      <a:ext uri="{FF2B5EF4-FFF2-40B4-BE49-F238E27FC236}">
                        <a16:creationId xmlns:a16="http://schemas.microsoft.com/office/drawing/2014/main" id="{1248D3B5-7068-C460-5F36-67FA76A9E6A8}"/>
                      </a:ext>
                    </a:extLst>
                  </p:cNvPr>
                  <p:cNvGrpSpPr/>
                  <p:nvPr/>
                </p:nvGrpSpPr>
                <p:grpSpPr>
                  <a:xfrm>
                    <a:off x="10909569" y="1371918"/>
                    <a:ext cx="446589" cy="813467"/>
                    <a:chOff x="376650" y="567400"/>
                    <a:chExt cx="334942" cy="610100"/>
                  </a:xfrm>
                </p:grpSpPr>
                <p:sp>
                  <p:nvSpPr>
                    <p:cNvPr id="397" name="Google Shape;656;p33">
                      <a:extLst>
                        <a:ext uri="{FF2B5EF4-FFF2-40B4-BE49-F238E27FC236}">
                          <a16:creationId xmlns:a16="http://schemas.microsoft.com/office/drawing/2014/main" id="{227B3B7C-C983-2E17-9E6D-2B4F9663DD3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8" name="Google Shape;657;p33">
                      <a:extLst>
                        <a:ext uri="{FF2B5EF4-FFF2-40B4-BE49-F238E27FC236}">
                          <a16:creationId xmlns:a16="http://schemas.microsoft.com/office/drawing/2014/main" id="{DA4A41F0-B40B-8A3C-2B3B-7287978223E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9" name="Google Shape;658;p33">
                      <a:extLst>
                        <a:ext uri="{FF2B5EF4-FFF2-40B4-BE49-F238E27FC236}">
                          <a16:creationId xmlns:a16="http://schemas.microsoft.com/office/drawing/2014/main" id="{EC1F65AA-99EC-523B-A488-3A9A176DB7CA}"/>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0" name="Google Shape;659;p33">
                      <a:extLst>
                        <a:ext uri="{FF2B5EF4-FFF2-40B4-BE49-F238E27FC236}">
                          <a16:creationId xmlns:a16="http://schemas.microsoft.com/office/drawing/2014/main" id="{DFD91E37-E0B6-CBD3-C70A-0676AD5689A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1" name="Google Shape;660;p33">
                      <a:extLst>
                        <a:ext uri="{FF2B5EF4-FFF2-40B4-BE49-F238E27FC236}">
                          <a16:creationId xmlns:a16="http://schemas.microsoft.com/office/drawing/2014/main" id="{B63B4D33-B0D4-78A9-BB78-ADD6A476E22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2" name="Google Shape;661;p33">
                      <a:extLst>
                        <a:ext uri="{FF2B5EF4-FFF2-40B4-BE49-F238E27FC236}">
                          <a16:creationId xmlns:a16="http://schemas.microsoft.com/office/drawing/2014/main" id="{DEF39CFC-2448-E566-68A8-EA8443AD793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81" name="Google Shape;646;p33">
                    <a:extLst>
                      <a:ext uri="{FF2B5EF4-FFF2-40B4-BE49-F238E27FC236}">
                        <a16:creationId xmlns:a16="http://schemas.microsoft.com/office/drawing/2014/main" id="{F398A89D-F11D-B91D-1C05-A683A92E6802}"/>
                      </a:ext>
                    </a:extLst>
                  </p:cNvPr>
                  <p:cNvGrpSpPr/>
                  <p:nvPr/>
                </p:nvGrpSpPr>
                <p:grpSpPr>
                  <a:xfrm rot="16200000" flipH="1">
                    <a:off x="-222854" y="4427245"/>
                    <a:ext cx="2265951" cy="1132920"/>
                    <a:chOff x="3529938" y="261475"/>
                    <a:chExt cx="1699463" cy="849690"/>
                  </a:xfrm>
                </p:grpSpPr>
                <p:sp>
                  <p:nvSpPr>
                    <p:cNvPr id="389" name="Google Shape;647;p33">
                      <a:extLst>
                        <a:ext uri="{FF2B5EF4-FFF2-40B4-BE49-F238E27FC236}">
                          <a16:creationId xmlns:a16="http://schemas.microsoft.com/office/drawing/2014/main" id="{1A5997DE-6771-FA08-A572-776160FF92E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0" name="Google Shape;648;p33">
                      <a:extLst>
                        <a:ext uri="{FF2B5EF4-FFF2-40B4-BE49-F238E27FC236}">
                          <a16:creationId xmlns:a16="http://schemas.microsoft.com/office/drawing/2014/main" id="{DCD9A011-ED7C-F9AF-1F85-757BFCE8587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1" name="Google Shape;649;p33">
                      <a:extLst>
                        <a:ext uri="{FF2B5EF4-FFF2-40B4-BE49-F238E27FC236}">
                          <a16:creationId xmlns:a16="http://schemas.microsoft.com/office/drawing/2014/main" id="{13332C1A-B727-CD88-333A-7A8DA620A42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2" name="Google Shape;650;p33">
                      <a:extLst>
                        <a:ext uri="{FF2B5EF4-FFF2-40B4-BE49-F238E27FC236}">
                          <a16:creationId xmlns:a16="http://schemas.microsoft.com/office/drawing/2014/main" id="{EF3D553B-8407-36C2-85C1-656C5DBD6648}"/>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3" name="Google Shape;651;p33">
                      <a:extLst>
                        <a:ext uri="{FF2B5EF4-FFF2-40B4-BE49-F238E27FC236}">
                          <a16:creationId xmlns:a16="http://schemas.microsoft.com/office/drawing/2014/main" id="{1BD1F347-83F9-C152-7A13-8AE11495664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4" name="Google Shape;652;p33">
                      <a:extLst>
                        <a:ext uri="{FF2B5EF4-FFF2-40B4-BE49-F238E27FC236}">
                          <a16:creationId xmlns:a16="http://schemas.microsoft.com/office/drawing/2014/main" id="{A8039AAA-E456-4F06-8DBF-DD0801BD36AD}"/>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5" name="Google Shape;653;p33">
                      <a:extLst>
                        <a:ext uri="{FF2B5EF4-FFF2-40B4-BE49-F238E27FC236}">
                          <a16:creationId xmlns:a16="http://schemas.microsoft.com/office/drawing/2014/main" id="{1E9750D8-C7E6-2778-FCB2-814670B80F8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6" name="Google Shape;654;p33">
                      <a:extLst>
                        <a:ext uri="{FF2B5EF4-FFF2-40B4-BE49-F238E27FC236}">
                          <a16:creationId xmlns:a16="http://schemas.microsoft.com/office/drawing/2014/main" id="{B46929B5-F8A4-E25D-F99E-5B599B9AF5D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82" name="Google Shape;655;p33">
                    <a:extLst>
                      <a:ext uri="{FF2B5EF4-FFF2-40B4-BE49-F238E27FC236}">
                        <a16:creationId xmlns:a16="http://schemas.microsoft.com/office/drawing/2014/main" id="{09528EA6-8E25-DA45-93F1-B9B471AA0036}"/>
                      </a:ext>
                    </a:extLst>
                  </p:cNvPr>
                  <p:cNvGrpSpPr/>
                  <p:nvPr/>
                </p:nvGrpSpPr>
                <p:grpSpPr>
                  <a:xfrm>
                    <a:off x="10835169" y="5276963"/>
                    <a:ext cx="446589" cy="813467"/>
                    <a:chOff x="376650" y="567400"/>
                    <a:chExt cx="334942" cy="610100"/>
                  </a:xfrm>
                </p:grpSpPr>
                <p:sp>
                  <p:nvSpPr>
                    <p:cNvPr id="383" name="Google Shape;656;p33">
                      <a:extLst>
                        <a:ext uri="{FF2B5EF4-FFF2-40B4-BE49-F238E27FC236}">
                          <a16:creationId xmlns:a16="http://schemas.microsoft.com/office/drawing/2014/main" id="{54E0E2BD-E274-FD5F-709B-BB7F7FFABE0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4" name="Google Shape;657;p33">
                      <a:extLst>
                        <a:ext uri="{FF2B5EF4-FFF2-40B4-BE49-F238E27FC236}">
                          <a16:creationId xmlns:a16="http://schemas.microsoft.com/office/drawing/2014/main" id="{18ACD4FC-862A-8F0C-C8FA-CA1BC6726C18}"/>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5" name="Google Shape;658;p33">
                      <a:extLst>
                        <a:ext uri="{FF2B5EF4-FFF2-40B4-BE49-F238E27FC236}">
                          <a16:creationId xmlns:a16="http://schemas.microsoft.com/office/drawing/2014/main" id="{839D3035-A0CB-0951-C414-7A076C36DCE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6" name="Google Shape;659;p33">
                      <a:extLst>
                        <a:ext uri="{FF2B5EF4-FFF2-40B4-BE49-F238E27FC236}">
                          <a16:creationId xmlns:a16="http://schemas.microsoft.com/office/drawing/2014/main" id="{CCC90334-C981-4A1B-3E9E-235A277BEC6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7" name="Google Shape;660;p33">
                      <a:extLst>
                        <a:ext uri="{FF2B5EF4-FFF2-40B4-BE49-F238E27FC236}">
                          <a16:creationId xmlns:a16="http://schemas.microsoft.com/office/drawing/2014/main" id="{4DA8900D-102E-E3C1-A8F2-280BB6EFEFA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8" name="Google Shape;661;p33">
                      <a:extLst>
                        <a:ext uri="{FF2B5EF4-FFF2-40B4-BE49-F238E27FC236}">
                          <a16:creationId xmlns:a16="http://schemas.microsoft.com/office/drawing/2014/main" id="{1B186F9B-AB9D-4217-0BFA-C712742EEA8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346" name="Group 345">
                  <a:extLst>
                    <a:ext uri="{FF2B5EF4-FFF2-40B4-BE49-F238E27FC236}">
                      <a16:creationId xmlns:a16="http://schemas.microsoft.com/office/drawing/2014/main" id="{74B4CD76-0555-0DBF-46D6-01634B439F7A}"/>
                    </a:ext>
                  </a:extLst>
                </p:cNvPr>
                <p:cNvGrpSpPr/>
                <p:nvPr/>
              </p:nvGrpSpPr>
              <p:grpSpPr>
                <a:xfrm>
                  <a:off x="343662" y="7518708"/>
                  <a:ext cx="11012496" cy="6144683"/>
                  <a:chOff x="343662" y="-18003"/>
                  <a:chExt cx="11012496" cy="6144683"/>
                </a:xfrm>
              </p:grpSpPr>
              <p:grpSp>
                <p:nvGrpSpPr>
                  <p:cNvPr id="347" name="Google Shape;646;p33">
                    <a:extLst>
                      <a:ext uri="{FF2B5EF4-FFF2-40B4-BE49-F238E27FC236}">
                        <a16:creationId xmlns:a16="http://schemas.microsoft.com/office/drawing/2014/main" id="{62DC4A86-3842-2183-E4D3-DA69B47E4658}"/>
                      </a:ext>
                    </a:extLst>
                  </p:cNvPr>
                  <p:cNvGrpSpPr/>
                  <p:nvPr/>
                </p:nvGrpSpPr>
                <p:grpSpPr>
                  <a:xfrm rot="16200000" flipH="1">
                    <a:off x="-222794" y="548513"/>
                    <a:ext cx="2265951" cy="1132920"/>
                    <a:chOff x="3529938" y="261475"/>
                    <a:chExt cx="1699463" cy="849690"/>
                  </a:xfrm>
                </p:grpSpPr>
                <p:sp>
                  <p:nvSpPr>
                    <p:cNvPr id="371" name="Google Shape;647;p33">
                      <a:extLst>
                        <a:ext uri="{FF2B5EF4-FFF2-40B4-BE49-F238E27FC236}">
                          <a16:creationId xmlns:a16="http://schemas.microsoft.com/office/drawing/2014/main" id="{E98C5AB9-C2E5-C675-D48F-23593EA0E2B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2" name="Google Shape;648;p33">
                      <a:extLst>
                        <a:ext uri="{FF2B5EF4-FFF2-40B4-BE49-F238E27FC236}">
                          <a16:creationId xmlns:a16="http://schemas.microsoft.com/office/drawing/2014/main" id="{65192538-7B6B-74DB-E2E5-3E746A9D2CD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3" name="Google Shape;649;p33">
                      <a:extLst>
                        <a:ext uri="{FF2B5EF4-FFF2-40B4-BE49-F238E27FC236}">
                          <a16:creationId xmlns:a16="http://schemas.microsoft.com/office/drawing/2014/main" id="{22546484-0E63-1F48-EF65-971A28A996B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4" name="Google Shape;650;p33">
                      <a:extLst>
                        <a:ext uri="{FF2B5EF4-FFF2-40B4-BE49-F238E27FC236}">
                          <a16:creationId xmlns:a16="http://schemas.microsoft.com/office/drawing/2014/main" id="{F181771D-5774-1780-DD0D-9A74C2CAB07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5" name="Google Shape;651;p33">
                      <a:extLst>
                        <a:ext uri="{FF2B5EF4-FFF2-40B4-BE49-F238E27FC236}">
                          <a16:creationId xmlns:a16="http://schemas.microsoft.com/office/drawing/2014/main" id="{EE2CAE08-35CB-63C2-CA7F-6D14A9A538E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6" name="Google Shape;652;p33">
                      <a:extLst>
                        <a:ext uri="{FF2B5EF4-FFF2-40B4-BE49-F238E27FC236}">
                          <a16:creationId xmlns:a16="http://schemas.microsoft.com/office/drawing/2014/main" id="{CF6962AD-F2D0-DD3A-C862-71066AC98FB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7" name="Google Shape;653;p33">
                      <a:extLst>
                        <a:ext uri="{FF2B5EF4-FFF2-40B4-BE49-F238E27FC236}">
                          <a16:creationId xmlns:a16="http://schemas.microsoft.com/office/drawing/2014/main" id="{5D4F6066-3AD2-8844-EB1E-AD9159102F9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8" name="Google Shape;654;p33">
                      <a:extLst>
                        <a:ext uri="{FF2B5EF4-FFF2-40B4-BE49-F238E27FC236}">
                          <a16:creationId xmlns:a16="http://schemas.microsoft.com/office/drawing/2014/main" id="{59C2A331-79ED-DBD8-31F6-1FC2A3B9280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48" name="Google Shape;655;p33">
                    <a:extLst>
                      <a:ext uri="{FF2B5EF4-FFF2-40B4-BE49-F238E27FC236}">
                        <a16:creationId xmlns:a16="http://schemas.microsoft.com/office/drawing/2014/main" id="{9DCDCCE7-132B-6637-08CD-86957327748D}"/>
                      </a:ext>
                    </a:extLst>
                  </p:cNvPr>
                  <p:cNvGrpSpPr/>
                  <p:nvPr/>
                </p:nvGrpSpPr>
                <p:grpSpPr>
                  <a:xfrm>
                    <a:off x="10909569" y="1371918"/>
                    <a:ext cx="446589" cy="813467"/>
                    <a:chOff x="376650" y="567400"/>
                    <a:chExt cx="334942" cy="610100"/>
                  </a:xfrm>
                </p:grpSpPr>
                <p:sp>
                  <p:nvSpPr>
                    <p:cNvPr id="365" name="Google Shape;656;p33">
                      <a:extLst>
                        <a:ext uri="{FF2B5EF4-FFF2-40B4-BE49-F238E27FC236}">
                          <a16:creationId xmlns:a16="http://schemas.microsoft.com/office/drawing/2014/main" id="{468506BF-58FB-C1E9-F693-8D12DA89FF5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6" name="Google Shape;657;p33">
                      <a:extLst>
                        <a:ext uri="{FF2B5EF4-FFF2-40B4-BE49-F238E27FC236}">
                          <a16:creationId xmlns:a16="http://schemas.microsoft.com/office/drawing/2014/main" id="{A4015FE1-1307-1FE2-107C-04B7C19170E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7" name="Google Shape;658;p33">
                      <a:extLst>
                        <a:ext uri="{FF2B5EF4-FFF2-40B4-BE49-F238E27FC236}">
                          <a16:creationId xmlns:a16="http://schemas.microsoft.com/office/drawing/2014/main" id="{F65528A9-C0EE-09E8-9BD4-5CD927638BB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8" name="Google Shape;659;p33">
                      <a:extLst>
                        <a:ext uri="{FF2B5EF4-FFF2-40B4-BE49-F238E27FC236}">
                          <a16:creationId xmlns:a16="http://schemas.microsoft.com/office/drawing/2014/main" id="{102208ED-4111-59C3-5BCD-0FB6E22BC2B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9" name="Google Shape;660;p33">
                      <a:extLst>
                        <a:ext uri="{FF2B5EF4-FFF2-40B4-BE49-F238E27FC236}">
                          <a16:creationId xmlns:a16="http://schemas.microsoft.com/office/drawing/2014/main" id="{3FBB3F95-CAF7-7C7C-FBC4-BAD02AE0A15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0" name="Google Shape;661;p33">
                      <a:extLst>
                        <a:ext uri="{FF2B5EF4-FFF2-40B4-BE49-F238E27FC236}">
                          <a16:creationId xmlns:a16="http://schemas.microsoft.com/office/drawing/2014/main" id="{09E7DA0F-FF2C-BE6B-4ECA-80C0BCD1707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49" name="Google Shape;646;p33">
                    <a:extLst>
                      <a:ext uri="{FF2B5EF4-FFF2-40B4-BE49-F238E27FC236}">
                        <a16:creationId xmlns:a16="http://schemas.microsoft.com/office/drawing/2014/main" id="{451AC1DC-F789-2BD3-656C-242617C5BF47}"/>
                      </a:ext>
                    </a:extLst>
                  </p:cNvPr>
                  <p:cNvGrpSpPr/>
                  <p:nvPr/>
                </p:nvGrpSpPr>
                <p:grpSpPr>
                  <a:xfrm rot="16200000" flipH="1">
                    <a:off x="-222854" y="4427245"/>
                    <a:ext cx="2265951" cy="1132920"/>
                    <a:chOff x="3529938" y="261475"/>
                    <a:chExt cx="1699463" cy="849690"/>
                  </a:xfrm>
                </p:grpSpPr>
                <p:sp>
                  <p:nvSpPr>
                    <p:cNvPr id="357" name="Google Shape;647;p33">
                      <a:extLst>
                        <a:ext uri="{FF2B5EF4-FFF2-40B4-BE49-F238E27FC236}">
                          <a16:creationId xmlns:a16="http://schemas.microsoft.com/office/drawing/2014/main" id="{BBE39ADE-53E8-EA02-0CBB-1F135CC02F3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8" name="Google Shape;648;p33">
                      <a:extLst>
                        <a:ext uri="{FF2B5EF4-FFF2-40B4-BE49-F238E27FC236}">
                          <a16:creationId xmlns:a16="http://schemas.microsoft.com/office/drawing/2014/main" id="{2B337CDC-C3AA-F7CD-2BA4-E551BB3345F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9" name="Google Shape;649;p33">
                      <a:extLst>
                        <a:ext uri="{FF2B5EF4-FFF2-40B4-BE49-F238E27FC236}">
                          <a16:creationId xmlns:a16="http://schemas.microsoft.com/office/drawing/2014/main" id="{6EF25062-C31E-AE41-B1C1-C4C883F61CD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0" name="Google Shape;650;p33">
                      <a:extLst>
                        <a:ext uri="{FF2B5EF4-FFF2-40B4-BE49-F238E27FC236}">
                          <a16:creationId xmlns:a16="http://schemas.microsoft.com/office/drawing/2014/main" id="{A8D75C7D-56CA-642E-677C-B78666555281}"/>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1" name="Google Shape;651;p33">
                      <a:extLst>
                        <a:ext uri="{FF2B5EF4-FFF2-40B4-BE49-F238E27FC236}">
                          <a16:creationId xmlns:a16="http://schemas.microsoft.com/office/drawing/2014/main" id="{3B712EFC-52BD-1610-80CE-5AA6843FE99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2" name="Google Shape;652;p33">
                      <a:extLst>
                        <a:ext uri="{FF2B5EF4-FFF2-40B4-BE49-F238E27FC236}">
                          <a16:creationId xmlns:a16="http://schemas.microsoft.com/office/drawing/2014/main" id="{3875B952-4773-9BAC-A673-4A47AFE222E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3" name="Google Shape;653;p33">
                      <a:extLst>
                        <a:ext uri="{FF2B5EF4-FFF2-40B4-BE49-F238E27FC236}">
                          <a16:creationId xmlns:a16="http://schemas.microsoft.com/office/drawing/2014/main" id="{182A4DCA-5A6F-7424-375C-D38234FEE02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4" name="Google Shape;654;p33">
                      <a:extLst>
                        <a:ext uri="{FF2B5EF4-FFF2-40B4-BE49-F238E27FC236}">
                          <a16:creationId xmlns:a16="http://schemas.microsoft.com/office/drawing/2014/main" id="{F9BB0B9E-BF7E-DC2D-66E1-CBDFFB7E7F2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0" name="Google Shape;655;p33">
                    <a:extLst>
                      <a:ext uri="{FF2B5EF4-FFF2-40B4-BE49-F238E27FC236}">
                        <a16:creationId xmlns:a16="http://schemas.microsoft.com/office/drawing/2014/main" id="{CE94352D-1841-1760-919C-D7A0D273094C}"/>
                      </a:ext>
                    </a:extLst>
                  </p:cNvPr>
                  <p:cNvGrpSpPr/>
                  <p:nvPr/>
                </p:nvGrpSpPr>
                <p:grpSpPr>
                  <a:xfrm>
                    <a:off x="10835169" y="5276963"/>
                    <a:ext cx="446589" cy="813467"/>
                    <a:chOff x="376650" y="567400"/>
                    <a:chExt cx="334942" cy="610100"/>
                  </a:xfrm>
                </p:grpSpPr>
                <p:sp>
                  <p:nvSpPr>
                    <p:cNvPr id="351" name="Google Shape;656;p33">
                      <a:extLst>
                        <a:ext uri="{FF2B5EF4-FFF2-40B4-BE49-F238E27FC236}">
                          <a16:creationId xmlns:a16="http://schemas.microsoft.com/office/drawing/2014/main" id="{9329D3EE-8B9D-50A7-0C93-21A3C2851CB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2" name="Google Shape;657;p33">
                      <a:extLst>
                        <a:ext uri="{FF2B5EF4-FFF2-40B4-BE49-F238E27FC236}">
                          <a16:creationId xmlns:a16="http://schemas.microsoft.com/office/drawing/2014/main" id="{879B1DF9-782A-CC57-149F-3748354E9EF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3" name="Google Shape;658;p33">
                      <a:extLst>
                        <a:ext uri="{FF2B5EF4-FFF2-40B4-BE49-F238E27FC236}">
                          <a16:creationId xmlns:a16="http://schemas.microsoft.com/office/drawing/2014/main" id="{14D82AFD-E22C-F5CC-7021-2C27BAEE6FA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4" name="Google Shape;659;p33">
                      <a:extLst>
                        <a:ext uri="{FF2B5EF4-FFF2-40B4-BE49-F238E27FC236}">
                          <a16:creationId xmlns:a16="http://schemas.microsoft.com/office/drawing/2014/main" id="{D0A327EB-7AA6-0EE8-5BAE-7FF319D68B0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5" name="Google Shape;660;p33">
                      <a:extLst>
                        <a:ext uri="{FF2B5EF4-FFF2-40B4-BE49-F238E27FC236}">
                          <a16:creationId xmlns:a16="http://schemas.microsoft.com/office/drawing/2014/main" id="{71ACDD86-08B4-2EF0-A6B0-D3F2F767281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6" name="Google Shape;661;p33">
                      <a:extLst>
                        <a:ext uri="{FF2B5EF4-FFF2-40B4-BE49-F238E27FC236}">
                          <a16:creationId xmlns:a16="http://schemas.microsoft.com/office/drawing/2014/main" id="{C5C6FF99-DF41-961C-DFA5-62D954C2A6A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11" name="Group 10">
              <a:extLst>
                <a:ext uri="{FF2B5EF4-FFF2-40B4-BE49-F238E27FC236}">
                  <a16:creationId xmlns:a16="http://schemas.microsoft.com/office/drawing/2014/main" id="{EFEB681F-E643-0D69-E7BC-211CD6A26221}"/>
                </a:ext>
              </a:extLst>
            </p:cNvPr>
            <p:cNvGrpSpPr/>
            <p:nvPr/>
          </p:nvGrpSpPr>
          <p:grpSpPr>
            <a:xfrm>
              <a:off x="-18288" y="30519749"/>
              <a:ext cx="11030502" cy="28906968"/>
              <a:chOff x="325656" y="-18003"/>
              <a:chExt cx="11030502" cy="28906968"/>
            </a:xfrm>
          </p:grpSpPr>
          <p:grpSp>
            <p:nvGrpSpPr>
              <p:cNvPr id="12" name="Group 11">
                <a:extLst>
                  <a:ext uri="{FF2B5EF4-FFF2-40B4-BE49-F238E27FC236}">
                    <a16:creationId xmlns:a16="http://schemas.microsoft.com/office/drawing/2014/main" id="{7B5FB788-33D1-7F8D-8E06-1AC07EF2F22E}"/>
                  </a:ext>
                </a:extLst>
              </p:cNvPr>
              <p:cNvGrpSpPr/>
              <p:nvPr/>
            </p:nvGrpSpPr>
            <p:grpSpPr>
              <a:xfrm>
                <a:off x="343662" y="-18003"/>
                <a:ext cx="11012496" cy="13681394"/>
                <a:chOff x="343662" y="-18003"/>
                <a:chExt cx="11012496" cy="13681394"/>
              </a:xfrm>
            </p:grpSpPr>
            <p:grpSp>
              <p:nvGrpSpPr>
                <p:cNvPr id="277" name="Group 276">
                  <a:extLst>
                    <a:ext uri="{FF2B5EF4-FFF2-40B4-BE49-F238E27FC236}">
                      <a16:creationId xmlns:a16="http://schemas.microsoft.com/office/drawing/2014/main" id="{536446A8-ABA0-B781-6622-16FF96BE71A9}"/>
                    </a:ext>
                  </a:extLst>
                </p:cNvPr>
                <p:cNvGrpSpPr/>
                <p:nvPr/>
              </p:nvGrpSpPr>
              <p:grpSpPr>
                <a:xfrm>
                  <a:off x="343662" y="-18003"/>
                  <a:ext cx="11012496" cy="6144683"/>
                  <a:chOff x="343662" y="-18003"/>
                  <a:chExt cx="11012496" cy="6144683"/>
                </a:xfrm>
              </p:grpSpPr>
              <p:grpSp>
                <p:nvGrpSpPr>
                  <p:cNvPr id="311" name="Google Shape;646;p33">
                    <a:extLst>
                      <a:ext uri="{FF2B5EF4-FFF2-40B4-BE49-F238E27FC236}">
                        <a16:creationId xmlns:a16="http://schemas.microsoft.com/office/drawing/2014/main" id="{B35E6FF0-0F6C-B282-FEB7-09E9BC209095}"/>
                      </a:ext>
                    </a:extLst>
                  </p:cNvPr>
                  <p:cNvGrpSpPr/>
                  <p:nvPr/>
                </p:nvGrpSpPr>
                <p:grpSpPr>
                  <a:xfrm rot="16200000" flipH="1">
                    <a:off x="-222794" y="548513"/>
                    <a:ext cx="2265951" cy="1132920"/>
                    <a:chOff x="3529938" y="261475"/>
                    <a:chExt cx="1699463" cy="849690"/>
                  </a:xfrm>
                </p:grpSpPr>
                <p:sp>
                  <p:nvSpPr>
                    <p:cNvPr id="335" name="Google Shape;647;p33">
                      <a:extLst>
                        <a:ext uri="{FF2B5EF4-FFF2-40B4-BE49-F238E27FC236}">
                          <a16:creationId xmlns:a16="http://schemas.microsoft.com/office/drawing/2014/main" id="{D5A28556-79D4-551F-AB68-54E0A37715C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6" name="Google Shape;648;p33">
                      <a:extLst>
                        <a:ext uri="{FF2B5EF4-FFF2-40B4-BE49-F238E27FC236}">
                          <a16:creationId xmlns:a16="http://schemas.microsoft.com/office/drawing/2014/main" id="{844348D7-9953-241F-B625-59137F53427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7" name="Google Shape;649;p33">
                      <a:extLst>
                        <a:ext uri="{FF2B5EF4-FFF2-40B4-BE49-F238E27FC236}">
                          <a16:creationId xmlns:a16="http://schemas.microsoft.com/office/drawing/2014/main" id="{30B4EF1D-53B7-4BD8-4156-FB67A483058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8" name="Google Shape;650;p33">
                      <a:extLst>
                        <a:ext uri="{FF2B5EF4-FFF2-40B4-BE49-F238E27FC236}">
                          <a16:creationId xmlns:a16="http://schemas.microsoft.com/office/drawing/2014/main" id="{1A206248-F921-507A-A4C7-38D868112A2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9" name="Google Shape;651;p33">
                      <a:extLst>
                        <a:ext uri="{FF2B5EF4-FFF2-40B4-BE49-F238E27FC236}">
                          <a16:creationId xmlns:a16="http://schemas.microsoft.com/office/drawing/2014/main" id="{707277B6-AC44-ED82-F072-F6817868D46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0" name="Google Shape;652;p33">
                      <a:extLst>
                        <a:ext uri="{FF2B5EF4-FFF2-40B4-BE49-F238E27FC236}">
                          <a16:creationId xmlns:a16="http://schemas.microsoft.com/office/drawing/2014/main" id="{9C8B0D9C-D817-05E0-6BA0-F3699116F0B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1" name="Google Shape;653;p33">
                      <a:extLst>
                        <a:ext uri="{FF2B5EF4-FFF2-40B4-BE49-F238E27FC236}">
                          <a16:creationId xmlns:a16="http://schemas.microsoft.com/office/drawing/2014/main" id="{3B4C8E50-1D19-158A-D4E4-72240AECE189}"/>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2" name="Google Shape;654;p33">
                      <a:extLst>
                        <a:ext uri="{FF2B5EF4-FFF2-40B4-BE49-F238E27FC236}">
                          <a16:creationId xmlns:a16="http://schemas.microsoft.com/office/drawing/2014/main" id="{70AFB870-DA71-9FA6-763B-00929578007B}"/>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2" name="Google Shape;655;p33">
                    <a:extLst>
                      <a:ext uri="{FF2B5EF4-FFF2-40B4-BE49-F238E27FC236}">
                        <a16:creationId xmlns:a16="http://schemas.microsoft.com/office/drawing/2014/main" id="{3E8DBD5E-2A1B-F30C-1F98-90740660BF4F}"/>
                      </a:ext>
                    </a:extLst>
                  </p:cNvPr>
                  <p:cNvGrpSpPr/>
                  <p:nvPr/>
                </p:nvGrpSpPr>
                <p:grpSpPr>
                  <a:xfrm>
                    <a:off x="10909569" y="1371918"/>
                    <a:ext cx="446589" cy="813467"/>
                    <a:chOff x="376650" y="567400"/>
                    <a:chExt cx="334942" cy="610100"/>
                  </a:xfrm>
                </p:grpSpPr>
                <p:sp>
                  <p:nvSpPr>
                    <p:cNvPr id="329" name="Google Shape;656;p33">
                      <a:extLst>
                        <a:ext uri="{FF2B5EF4-FFF2-40B4-BE49-F238E27FC236}">
                          <a16:creationId xmlns:a16="http://schemas.microsoft.com/office/drawing/2014/main" id="{10248B71-5BA3-05FA-8AF0-8B55CEF2EA6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0" name="Google Shape;657;p33">
                      <a:extLst>
                        <a:ext uri="{FF2B5EF4-FFF2-40B4-BE49-F238E27FC236}">
                          <a16:creationId xmlns:a16="http://schemas.microsoft.com/office/drawing/2014/main" id="{0159B4B8-0F7C-5FB9-F3F7-9C004821A3C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1" name="Google Shape;658;p33">
                      <a:extLst>
                        <a:ext uri="{FF2B5EF4-FFF2-40B4-BE49-F238E27FC236}">
                          <a16:creationId xmlns:a16="http://schemas.microsoft.com/office/drawing/2014/main" id="{0966BA9E-42C7-4D36-F9CC-545E0E2AC562}"/>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2" name="Google Shape;659;p33">
                      <a:extLst>
                        <a:ext uri="{FF2B5EF4-FFF2-40B4-BE49-F238E27FC236}">
                          <a16:creationId xmlns:a16="http://schemas.microsoft.com/office/drawing/2014/main" id="{4E903271-5C9B-3090-970C-A21E93FFDC2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3" name="Google Shape;660;p33">
                      <a:extLst>
                        <a:ext uri="{FF2B5EF4-FFF2-40B4-BE49-F238E27FC236}">
                          <a16:creationId xmlns:a16="http://schemas.microsoft.com/office/drawing/2014/main" id="{99CF8167-0D99-2CD0-6875-5CF8168825B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4" name="Google Shape;661;p33">
                      <a:extLst>
                        <a:ext uri="{FF2B5EF4-FFF2-40B4-BE49-F238E27FC236}">
                          <a16:creationId xmlns:a16="http://schemas.microsoft.com/office/drawing/2014/main" id="{ABA46A1D-B0FF-D646-CE90-72CE9FDEE30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3" name="Google Shape;646;p33">
                    <a:extLst>
                      <a:ext uri="{FF2B5EF4-FFF2-40B4-BE49-F238E27FC236}">
                        <a16:creationId xmlns:a16="http://schemas.microsoft.com/office/drawing/2014/main" id="{00359AAB-6F2F-F862-E323-C88364D6A1BD}"/>
                      </a:ext>
                    </a:extLst>
                  </p:cNvPr>
                  <p:cNvGrpSpPr/>
                  <p:nvPr/>
                </p:nvGrpSpPr>
                <p:grpSpPr>
                  <a:xfrm rot="16200000" flipH="1">
                    <a:off x="-222854" y="4427245"/>
                    <a:ext cx="2265951" cy="1132920"/>
                    <a:chOff x="3529938" y="261475"/>
                    <a:chExt cx="1699463" cy="849690"/>
                  </a:xfrm>
                </p:grpSpPr>
                <p:sp>
                  <p:nvSpPr>
                    <p:cNvPr id="321" name="Google Shape;647;p33">
                      <a:extLst>
                        <a:ext uri="{FF2B5EF4-FFF2-40B4-BE49-F238E27FC236}">
                          <a16:creationId xmlns:a16="http://schemas.microsoft.com/office/drawing/2014/main" id="{FBE820B6-BEBB-DDAB-E7E4-BF9A5EEAC0B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2" name="Google Shape;648;p33">
                      <a:extLst>
                        <a:ext uri="{FF2B5EF4-FFF2-40B4-BE49-F238E27FC236}">
                          <a16:creationId xmlns:a16="http://schemas.microsoft.com/office/drawing/2014/main" id="{33269157-298D-FD2F-60B0-AABEEC171C8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3" name="Google Shape;649;p33">
                      <a:extLst>
                        <a:ext uri="{FF2B5EF4-FFF2-40B4-BE49-F238E27FC236}">
                          <a16:creationId xmlns:a16="http://schemas.microsoft.com/office/drawing/2014/main" id="{E4874790-E744-A17C-CCEF-3FBD958069F9}"/>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4" name="Google Shape;650;p33">
                      <a:extLst>
                        <a:ext uri="{FF2B5EF4-FFF2-40B4-BE49-F238E27FC236}">
                          <a16:creationId xmlns:a16="http://schemas.microsoft.com/office/drawing/2014/main" id="{CE7DE0BD-417C-3949-F6ED-CFB7D85485B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5" name="Google Shape;651;p33">
                      <a:extLst>
                        <a:ext uri="{FF2B5EF4-FFF2-40B4-BE49-F238E27FC236}">
                          <a16:creationId xmlns:a16="http://schemas.microsoft.com/office/drawing/2014/main" id="{FFE90193-5F16-4C0F-FD45-053A598D609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6" name="Google Shape;652;p33">
                      <a:extLst>
                        <a:ext uri="{FF2B5EF4-FFF2-40B4-BE49-F238E27FC236}">
                          <a16:creationId xmlns:a16="http://schemas.microsoft.com/office/drawing/2014/main" id="{3804A857-C13C-CA28-C711-5BA83CB365E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7" name="Google Shape;653;p33">
                      <a:extLst>
                        <a:ext uri="{FF2B5EF4-FFF2-40B4-BE49-F238E27FC236}">
                          <a16:creationId xmlns:a16="http://schemas.microsoft.com/office/drawing/2014/main" id="{5FADD496-3845-AB83-2EF7-CE85F627C51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8" name="Google Shape;654;p33">
                      <a:extLst>
                        <a:ext uri="{FF2B5EF4-FFF2-40B4-BE49-F238E27FC236}">
                          <a16:creationId xmlns:a16="http://schemas.microsoft.com/office/drawing/2014/main" id="{3C91A713-5605-8223-1590-4A00F36C0AC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4" name="Google Shape;655;p33">
                    <a:extLst>
                      <a:ext uri="{FF2B5EF4-FFF2-40B4-BE49-F238E27FC236}">
                        <a16:creationId xmlns:a16="http://schemas.microsoft.com/office/drawing/2014/main" id="{1BB82F4D-1F6A-6A79-82F2-14281C262C84}"/>
                      </a:ext>
                    </a:extLst>
                  </p:cNvPr>
                  <p:cNvGrpSpPr/>
                  <p:nvPr/>
                </p:nvGrpSpPr>
                <p:grpSpPr>
                  <a:xfrm>
                    <a:off x="10835169" y="5276963"/>
                    <a:ext cx="446589" cy="813467"/>
                    <a:chOff x="376650" y="567400"/>
                    <a:chExt cx="334942" cy="610100"/>
                  </a:xfrm>
                </p:grpSpPr>
                <p:sp>
                  <p:nvSpPr>
                    <p:cNvPr id="315" name="Google Shape;656;p33">
                      <a:extLst>
                        <a:ext uri="{FF2B5EF4-FFF2-40B4-BE49-F238E27FC236}">
                          <a16:creationId xmlns:a16="http://schemas.microsoft.com/office/drawing/2014/main" id="{3E20F644-62B8-9FA7-706E-54BD20C5153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6" name="Google Shape;657;p33">
                      <a:extLst>
                        <a:ext uri="{FF2B5EF4-FFF2-40B4-BE49-F238E27FC236}">
                          <a16:creationId xmlns:a16="http://schemas.microsoft.com/office/drawing/2014/main" id="{631E4E5C-C1F2-B210-5F18-1CC7EDC601E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7" name="Google Shape;658;p33">
                      <a:extLst>
                        <a:ext uri="{FF2B5EF4-FFF2-40B4-BE49-F238E27FC236}">
                          <a16:creationId xmlns:a16="http://schemas.microsoft.com/office/drawing/2014/main" id="{2B0AEC68-4755-F550-5158-C6B8B18275F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8" name="Google Shape;659;p33">
                      <a:extLst>
                        <a:ext uri="{FF2B5EF4-FFF2-40B4-BE49-F238E27FC236}">
                          <a16:creationId xmlns:a16="http://schemas.microsoft.com/office/drawing/2014/main" id="{D38ABE77-6DEF-9617-714A-0AA4484FB29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9" name="Google Shape;660;p33">
                      <a:extLst>
                        <a:ext uri="{FF2B5EF4-FFF2-40B4-BE49-F238E27FC236}">
                          <a16:creationId xmlns:a16="http://schemas.microsoft.com/office/drawing/2014/main" id="{A4A6BFF6-536E-DF90-ED0B-E88D4CF3E8B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0" name="Google Shape;661;p33">
                      <a:extLst>
                        <a:ext uri="{FF2B5EF4-FFF2-40B4-BE49-F238E27FC236}">
                          <a16:creationId xmlns:a16="http://schemas.microsoft.com/office/drawing/2014/main" id="{969842FD-85B5-FE0A-7D29-CA38703CB70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78" name="Group 277">
                  <a:extLst>
                    <a:ext uri="{FF2B5EF4-FFF2-40B4-BE49-F238E27FC236}">
                      <a16:creationId xmlns:a16="http://schemas.microsoft.com/office/drawing/2014/main" id="{159C65C5-A13F-3F4D-AB94-5579DED2AFAC}"/>
                    </a:ext>
                  </a:extLst>
                </p:cNvPr>
                <p:cNvGrpSpPr/>
                <p:nvPr/>
              </p:nvGrpSpPr>
              <p:grpSpPr>
                <a:xfrm>
                  <a:off x="343662" y="7518708"/>
                  <a:ext cx="11012496" cy="6144683"/>
                  <a:chOff x="343662" y="-18003"/>
                  <a:chExt cx="11012496" cy="6144683"/>
                </a:xfrm>
              </p:grpSpPr>
              <p:grpSp>
                <p:nvGrpSpPr>
                  <p:cNvPr id="279" name="Google Shape;646;p33">
                    <a:extLst>
                      <a:ext uri="{FF2B5EF4-FFF2-40B4-BE49-F238E27FC236}">
                        <a16:creationId xmlns:a16="http://schemas.microsoft.com/office/drawing/2014/main" id="{8E334E12-9D2E-9188-FC09-7C1C46A6C447}"/>
                      </a:ext>
                    </a:extLst>
                  </p:cNvPr>
                  <p:cNvGrpSpPr/>
                  <p:nvPr/>
                </p:nvGrpSpPr>
                <p:grpSpPr>
                  <a:xfrm rot="16200000" flipH="1">
                    <a:off x="-222794" y="548513"/>
                    <a:ext cx="2265951" cy="1132920"/>
                    <a:chOff x="3529938" y="261475"/>
                    <a:chExt cx="1699463" cy="849690"/>
                  </a:xfrm>
                </p:grpSpPr>
                <p:sp>
                  <p:nvSpPr>
                    <p:cNvPr id="303" name="Google Shape;647;p33">
                      <a:extLst>
                        <a:ext uri="{FF2B5EF4-FFF2-40B4-BE49-F238E27FC236}">
                          <a16:creationId xmlns:a16="http://schemas.microsoft.com/office/drawing/2014/main" id="{CA4EB062-C250-9490-1635-189CD5B463F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4" name="Google Shape;648;p33">
                      <a:extLst>
                        <a:ext uri="{FF2B5EF4-FFF2-40B4-BE49-F238E27FC236}">
                          <a16:creationId xmlns:a16="http://schemas.microsoft.com/office/drawing/2014/main" id="{FC36E98F-EB6F-9F7D-F2FA-A218B769444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5" name="Google Shape;649;p33">
                      <a:extLst>
                        <a:ext uri="{FF2B5EF4-FFF2-40B4-BE49-F238E27FC236}">
                          <a16:creationId xmlns:a16="http://schemas.microsoft.com/office/drawing/2014/main" id="{5BE4BC7B-54CB-1E0A-44BE-EC1CC9546FE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6" name="Google Shape;650;p33">
                      <a:extLst>
                        <a:ext uri="{FF2B5EF4-FFF2-40B4-BE49-F238E27FC236}">
                          <a16:creationId xmlns:a16="http://schemas.microsoft.com/office/drawing/2014/main" id="{153B3FDB-562D-0B68-DE62-15FDDB72D92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7" name="Google Shape;651;p33">
                      <a:extLst>
                        <a:ext uri="{FF2B5EF4-FFF2-40B4-BE49-F238E27FC236}">
                          <a16:creationId xmlns:a16="http://schemas.microsoft.com/office/drawing/2014/main" id="{71FEF3A9-65A5-370E-1DA9-2AEDEAB77CA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8" name="Google Shape;652;p33">
                      <a:extLst>
                        <a:ext uri="{FF2B5EF4-FFF2-40B4-BE49-F238E27FC236}">
                          <a16:creationId xmlns:a16="http://schemas.microsoft.com/office/drawing/2014/main" id="{4F50DDD9-9C08-7698-DB9F-F7F904B91E1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9" name="Google Shape;653;p33">
                      <a:extLst>
                        <a:ext uri="{FF2B5EF4-FFF2-40B4-BE49-F238E27FC236}">
                          <a16:creationId xmlns:a16="http://schemas.microsoft.com/office/drawing/2014/main" id="{C64DA4D1-3E43-A80D-553A-04CA7CB4E78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0" name="Google Shape;654;p33">
                      <a:extLst>
                        <a:ext uri="{FF2B5EF4-FFF2-40B4-BE49-F238E27FC236}">
                          <a16:creationId xmlns:a16="http://schemas.microsoft.com/office/drawing/2014/main" id="{BA36D5DB-D0FE-233D-5A07-56CBAAE8CF0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0" name="Google Shape;655;p33">
                    <a:extLst>
                      <a:ext uri="{FF2B5EF4-FFF2-40B4-BE49-F238E27FC236}">
                        <a16:creationId xmlns:a16="http://schemas.microsoft.com/office/drawing/2014/main" id="{94892C93-9A0C-CCA3-830C-27CA48F0861B}"/>
                      </a:ext>
                    </a:extLst>
                  </p:cNvPr>
                  <p:cNvGrpSpPr/>
                  <p:nvPr/>
                </p:nvGrpSpPr>
                <p:grpSpPr>
                  <a:xfrm>
                    <a:off x="10909569" y="1371918"/>
                    <a:ext cx="446589" cy="813467"/>
                    <a:chOff x="376650" y="567400"/>
                    <a:chExt cx="334942" cy="610100"/>
                  </a:xfrm>
                </p:grpSpPr>
                <p:sp>
                  <p:nvSpPr>
                    <p:cNvPr id="297" name="Google Shape;656;p33">
                      <a:extLst>
                        <a:ext uri="{FF2B5EF4-FFF2-40B4-BE49-F238E27FC236}">
                          <a16:creationId xmlns:a16="http://schemas.microsoft.com/office/drawing/2014/main" id="{B3322688-B276-9E30-2899-DFEE30C9997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8" name="Google Shape;657;p33">
                      <a:extLst>
                        <a:ext uri="{FF2B5EF4-FFF2-40B4-BE49-F238E27FC236}">
                          <a16:creationId xmlns:a16="http://schemas.microsoft.com/office/drawing/2014/main" id="{0732CE86-5583-DFE3-F075-0E56D0C51E6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9" name="Google Shape;658;p33">
                      <a:extLst>
                        <a:ext uri="{FF2B5EF4-FFF2-40B4-BE49-F238E27FC236}">
                          <a16:creationId xmlns:a16="http://schemas.microsoft.com/office/drawing/2014/main" id="{F855D9CF-FCA2-9052-B2EA-7824E7A0491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0" name="Google Shape;659;p33">
                      <a:extLst>
                        <a:ext uri="{FF2B5EF4-FFF2-40B4-BE49-F238E27FC236}">
                          <a16:creationId xmlns:a16="http://schemas.microsoft.com/office/drawing/2014/main" id="{A3CCA491-2869-6784-FD1C-00D35C5217F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1" name="Google Shape;660;p33">
                      <a:extLst>
                        <a:ext uri="{FF2B5EF4-FFF2-40B4-BE49-F238E27FC236}">
                          <a16:creationId xmlns:a16="http://schemas.microsoft.com/office/drawing/2014/main" id="{AF568317-3A7B-98F8-C810-C4279F9EB56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2" name="Google Shape;661;p33">
                      <a:extLst>
                        <a:ext uri="{FF2B5EF4-FFF2-40B4-BE49-F238E27FC236}">
                          <a16:creationId xmlns:a16="http://schemas.microsoft.com/office/drawing/2014/main" id="{BD1F335B-78B2-7F1C-D450-F904B2D35A2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1" name="Google Shape;646;p33">
                    <a:extLst>
                      <a:ext uri="{FF2B5EF4-FFF2-40B4-BE49-F238E27FC236}">
                        <a16:creationId xmlns:a16="http://schemas.microsoft.com/office/drawing/2014/main" id="{328027A1-A917-03C6-F801-119AAEFF8810}"/>
                      </a:ext>
                    </a:extLst>
                  </p:cNvPr>
                  <p:cNvGrpSpPr/>
                  <p:nvPr/>
                </p:nvGrpSpPr>
                <p:grpSpPr>
                  <a:xfrm rot="16200000" flipH="1">
                    <a:off x="-222854" y="4427245"/>
                    <a:ext cx="2265951" cy="1132920"/>
                    <a:chOff x="3529938" y="261475"/>
                    <a:chExt cx="1699463" cy="849690"/>
                  </a:xfrm>
                </p:grpSpPr>
                <p:sp>
                  <p:nvSpPr>
                    <p:cNvPr id="289" name="Google Shape;647;p33">
                      <a:extLst>
                        <a:ext uri="{FF2B5EF4-FFF2-40B4-BE49-F238E27FC236}">
                          <a16:creationId xmlns:a16="http://schemas.microsoft.com/office/drawing/2014/main" id="{E2A1871D-3950-11BA-B320-895488B80B1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0" name="Google Shape;648;p33">
                      <a:extLst>
                        <a:ext uri="{FF2B5EF4-FFF2-40B4-BE49-F238E27FC236}">
                          <a16:creationId xmlns:a16="http://schemas.microsoft.com/office/drawing/2014/main" id="{7D33499A-FA88-82F7-C98B-EAB733AA69C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1" name="Google Shape;649;p33">
                      <a:extLst>
                        <a:ext uri="{FF2B5EF4-FFF2-40B4-BE49-F238E27FC236}">
                          <a16:creationId xmlns:a16="http://schemas.microsoft.com/office/drawing/2014/main" id="{D62000B3-4C26-9824-04E4-9A11FFB0AB9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2" name="Google Shape;650;p33">
                      <a:extLst>
                        <a:ext uri="{FF2B5EF4-FFF2-40B4-BE49-F238E27FC236}">
                          <a16:creationId xmlns:a16="http://schemas.microsoft.com/office/drawing/2014/main" id="{B965337B-578C-32A9-A522-4DE144784808}"/>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3" name="Google Shape;651;p33">
                      <a:extLst>
                        <a:ext uri="{FF2B5EF4-FFF2-40B4-BE49-F238E27FC236}">
                          <a16:creationId xmlns:a16="http://schemas.microsoft.com/office/drawing/2014/main" id="{9130E119-FD3C-C916-3BC5-14BDE640679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4" name="Google Shape;652;p33">
                      <a:extLst>
                        <a:ext uri="{FF2B5EF4-FFF2-40B4-BE49-F238E27FC236}">
                          <a16:creationId xmlns:a16="http://schemas.microsoft.com/office/drawing/2014/main" id="{109D4480-FB2B-82DB-600A-2529E1DBF25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5" name="Google Shape;653;p33">
                      <a:extLst>
                        <a:ext uri="{FF2B5EF4-FFF2-40B4-BE49-F238E27FC236}">
                          <a16:creationId xmlns:a16="http://schemas.microsoft.com/office/drawing/2014/main" id="{7FD0A441-85C5-B2F5-52F0-EEEC561FBDA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6" name="Google Shape;654;p33">
                      <a:extLst>
                        <a:ext uri="{FF2B5EF4-FFF2-40B4-BE49-F238E27FC236}">
                          <a16:creationId xmlns:a16="http://schemas.microsoft.com/office/drawing/2014/main" id="{AE7ABA7D-CC5B-ADF6-D025-B89AFE2EBFB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2" name="Google Shape;655;p33">
                    <a:extLst>
                      <a:ext uri="{FF2B5EF4-FFF2-40B4-BE49-F238E27FC236}">
                        <a16:creationId xmlns:a16="http://schemas.microsoft.com/office/drawing/2014/main" id="{4E92EC6E-1BEC-967B-10DB-3C0E542C10C6}"/>
                      </a:ext>
                    </a:extLst>
                  </p:cNvPr>
                  <p:cNvGrpSpPr/>
                  <p:nvPr/>
                </p:nvGrpSpPr>
                <p:grpSpPr>
                  <a:xfrm>
                    <a:off x="10835169" y="5276963"/>
                    <a:ext cx="446589" cy="813467"/>
                    <a:chOff x="376650" y="567400"/>
                    <a:chExt cx="334942" cy="610100"/>
                  </a:xfrm>
                </p:grpSpPr>
                <p:sp>
                  <p:nvSpPr>
                    <p:cNvPr id="283" name="Google Shape;656;p33">
                      <a:extLst>
                        <a:ext uri="{FF2B5EF4-FFF2-40B4-BE49-F238E27FC236}">
                          <a16:creationId xmlns:a16="http://schemas.microsoft.com/office/drawing/2014/main" id="{262E802E-DDC9-2994-6BBF-8A413753A91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4" name="Google Shape;657;p33">
                      <a:extLst>
                        <a:ext uri="{FF2B5EF4-FFF2-40B4-BE49-F238E27FC236}">
                          <a16:creationId xmlns:a16="http://schemas.microsoft.com/office/drawing/2014/main" id="{4B2A9336-8A7D-7144-CA2F-4512D71B810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5" name="Google Shape;658;p33">
                      <a:extLst>
                        <a:ext uri="{FF2B5EF4-FFF2-40B4-BE49-F238E27FC236}">
                          <a16:creationId xmlns:a16="http://schemas.microsoft.com/office/drawing/2014/main" id="{9D72637D-6497-5CBD-20CF-C77FFB9F14B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6" name="Google Shape;659;p33">
                      <a:extLst>
                        <a:ext uri="{FF2B5EF4-FFF2-40B4-BE49-F238E27FC236}">
                          <a16:creationId xmlns:a16="http://schemas.microsoft.com/office/drawing/2014/main" id="{F418AF5A-ECA7-495A-F2A2-925BAC54900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7" name="Google Shape;660;p33">
                      <a:extLst>
                        <a:ext uri="{FF2B5EF4-FFF2-40B4-BE49-F238E27FC236}">
                          <a16:creationId xmlns:a16="http://schemas.microsoft.com/office/drawing/2014/main" id="{F7693C69-F052-C8FA-EA72-DC0A6770538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8" name="Google Shape;661;p33">
                      <a:extLst>
                        <a:ext uri="{FF2B5EF4-FFF2-40B4-BE49-F238E27FC236}">
                          <a16:creationId xmlns:a16="http://schemas.microsoft.com/office/drawing/2014/main" id="{99ECC17C-1EA4-574F-D128-75769C8B920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13" name="Group 12">
                <a:extLst>
                  <a:ext uri="{FF2B5EF4-FFF2-40B4-BE49-F238E27FC236}">
                    <a16:creationId xmlns:a16="http://schemas.microsoft.com/office/drawing/2014/main" id="{28343B21-1340-1AE1-0842-4D7E9528B74B}"/>
                  </a:ext>
                </a:extLst>
              </p:cNvPr>
              <p:cNvGrpSpPr/>
              <p:nvPr/>
            </p:nvGrpSpPr>
            <p:grpSpPr>
              <a:xfrm>
                <a:off x="325656" y="15207571"/>
                <a:ext cx="11012496" cy="13681394"/>
                <a:chOff x="343662" y="-18003"/>
                <a:chExt cx="11012496" cy="13681394"/>
              </a:xfrm>
            </p:grpSpPr>
            <p:grpSp>
              <p:nvGrpSpPr>
                <p:cNvPr id="14" name="Group 13">
                  <a:extLst>
                    <a:ext uri="{FF2B5EF4-FFF2-40B4-BE49-F238E27FC236}">
                      <a16:creationId xmlns:a16="http://schemas.microsoft.com/office/drawing/2014/main" id="{26FEAC80-8A19-912F-AFAC-68B91B6B1743}"/>
                    </a:ext>
                  </a:extLst>
                </p:cNvPr>
                <p:cNvGrpSpPr/>
                <p:nvPr/>
              </p:nvGrpSpPr>
              <p:grpSpPr>
                <a:xfrm>
                  <a:off x="343662" y="-18003"/>
                  <a:ext cx="11012496" cy="6144683"/>
                  <a:chOff x="343662" y="-18003"/>
                  <a:chExt cx="11012496" cy="6144683"/>
                </a:xfrm>
              </p:grpSpPr>
              <p:grpSp>
                <p:nvGrpSpPr>
                  <p:cNvPr id="48" name="Google Shape;646;p33">
                    <a:extLst>
                      <a:ext uri="{FF2B5EF4-FFF2-40B4-BE49-F238E27FC236}">
                        <a16:creationId xmlns:a16="http://schemas.microsoft.com/office/drawing/2014/main" id="{AF8F0952-9625-D2DE-4543-50E22EFCAE3A}"/>
                      </a:ext>
                    </a:extLst>
                  </p:cNvPr>
                  <p:cNvGrpSpPr/>
                  <p:nvPr/>
                </p:nvGrpSpPr>
                <p:grpSpPr>
                  <a:xfrm rot="16200000" flipH="1">
                    <a:off x="-222794" y="548513"/>
                    <a:ext cx="2265951" cy="1132920"/>
                    <a:chOff x="3529938" y="261475"/>
                    <a:chExt cx="1699463" cy="849690"/>
                  </a:xfrm>
                </p:grpSpPr>
                <p:sp>
                  <p:nvSpPr>
                    <p:cNvPr id="136" name="Google Shape;647;p33">
                      <a:extLst>
                        <a:ext uri="{FF2B5EF4-FFF2-40B4-BE49-F238E27FC236}">
                          <a16:creationId xmlns:a16="http://schemas.microsoft.com/office/drawing/2014/main" id="{2B28EF88-8768-F231-B26A-F83061DC1CD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7" name="Google Shape;648;p33">
                      <a:extLst>
                        <a:ext uri="{FF2B5EF4-FFF2-40B4-BE49-F238E27FC236}">
                          <a16:creationId xmlns:a16="http://schemas.microsoft.com/office/drawing/2014/main" id="{99B31B2F-5B5C-B09C-741F-B8DED6A02AE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8" name="Google Shape;649;p33">
                      <a:extLst>
                        <a:ext uri="{FF2B5EF4-FFF2-40B4-BE49-F238E27FC236}">
                          <a16:creationId xmlns:a16="http://schemas.microsoft.com/office/drawing/2014/main" id="{29934CEE-8022-46E0-2994-E5C18672F5B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9" name="Google Shape;650;p33">
                      <a:extLst>
                        <a:ext uri="{FF2B5EF4-FFF2-40B4-BE49-F238E27FC236}">
                          <a16:creationId xmlns:a16="http://schemas.microsoft.com/office/drawing/2014/main" id="{3A07B5CC-B009-7E58-DFF5-9834EB39705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0" name="Google Shape;651;p33">
                      <a:extLst>
                        <a:ext uri="{FF2B5EF4-FFF2-40B4-BE49-F238E27FC236}">
                          <a16:creationId xmlns:a16="http://schemas.microsoft.com/office/drawing/2014/main" id="{E28375E7-E4F5-4E8A-AC62-88280A06CB2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1" name="Google Shape;652;p33">
                      <a:extLst>
                        <a:ext uri="{FF2B5EF4-FFF2-40B4-BE49-F238E27FC236}">
                          <a16:creationId xmlns:a16="http://schemas.microsoft.com/office/drawing/2014/main" id="{DA16A3F0-2B51-2D3E-9DD4-4D2FDDFFCC6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2" name="Google Shape;653;p33">
                      <a:extLst>
                        <a:ext uri="{FF2B5EF4-FFF2-40B4-BE49-F238E27FC236}">
                          <a16:creationId xmlns:a16="http://schemas.microsoft.com/office/drawing/2014/main" id="{C95866CA-B768-FB4F-A6E8-39C293F70B7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6" name="Google Shape;654;p33">
                      <a:extLst>
                        <a:ext uri="{FF2B5EF4-FFF2-40B4-BE49-F238E27FC236}">
                          <a16:creationId xmlns:a16="http://schemas.microsoft.com/office/drawing/2014/main" id="{58A67EE2-BA31-D253-4223-9987DBF9406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9" name="Google Shape;655;p33">
                    <a:extLst>
                      <a:ext uri="{FF2B5EF4-FFF2-40B4-BE49-F238E27FC236}">
                        <a16:creationId xmlns:a16="http://schemas.microsoft.com/office/drawing/2014/main" id="{EE9392DF-C019-611A-4F82-C830B27F52AB}"/>
                      </a:ext>
                    </a:extLst>
                  </p:cNvPr>
                  <p:cNvGrpSpPr/>
                  <p:nvPr/>
                </p:nvGrpSpPr>
                <p:grpSpPr>
                  <a:xfrm>
                    <a:off x="10909569" y="1371918"/>
                    <a:ext cx="446589" cy="813467"/>
                    <a:chOff x="376650" y="567400"/>
                    <a:chExt cx="334942" cy="610100"/>
                  </a:xfrm>
                </p:grpSpPr>
                <p:sp>
                  <p:nvSpPr>
                    <p:cNvPr id="130" name="Google Shape;656;p33">
                      <a:extLst>
                        <a:ext uri="{FF2B5EF4-FFF2-40B4-BE49-F238E27FC236}">
                          <a16:creationId xmlns:a16="http://schemas.microsoft.com/office/drawing/2014/main" id="{D43BF976-0D92-0B00-7197-E8FAA18DD32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1" name="Google Shape;657;p33">
                      <a:extLst>
                        <a:ext uri="{FF2B5EF4-FFF2-40B4-BE49-F238E27FC236}">
                          <a16:creationId xmlns:a16="http://schemas.microsoft.com/office/drawing/2014/main" id="{CB64BA8C-A843-EAFB-5D85-D5623A05B32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2" name="Google Shape;658;p33">
                      <a:extLst>
                        <a:ext uri="{FF2B5EF4-FFF2-40B4-BE49-F238E27FC236}">
                          <a16:creationId xmlns:a16="http://schemas.microsoft.com/office/drawing/2014/main" id="{A9A41435-C9A7-D193-B60A-96115A15C1E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3" name="Google Shape;659;p33">
                      <a:extLst>
                        <a:ext uri="{FF2B5EF4-FFF2-40B4-BE49-F238E27FC236}">
                          <a16:creationId xmlns:a16="http://schemas.microsoft.com/office/drawing/2014/main" id="{ED028601-9BC2-D99A-C6E7-1304903D75E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4" name="Google Shape;660;p33">
                      <a:extLst>
                        <a:ext uri="{FF2B5EF4-FFF2-40B4-BE49-F238E27FC236}">
                          <a16:creationId xmlns:a16="http://schemas.microsoft.com/office/drawing/2014/main" id="{80602437-52A1-D216-7536-CACA16BBFB3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5" name="Google Shape;661;p33">
                      <a:extLst>
                        <a:ext uri="{FF2B5EF4-FFF2-40B4-BE49-F238E27FC236}">
                          <a16:creationId xmlns:a16="http://schemas.microsoft.com/office/drawing/2014/main" id="{9D6032FE-6928-D35F-9D7C-A92E7F00FEA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0" name="Google Shape;646;p33">
                    <a:extLst>
                      <a:ext uri="{FF2B5EF4-FFF2-40B4-BE49-F238E27FC236}">
                        <a16:creationId xmlns:a16="http://schemas.microsoft.com/office/drawing/2014/main" id="{39D96532-59B0-2754-C9F0-A5206D914825}"/>
                      </a:ext>
                    </a:extLst>
                  </p:cNvPr>
                  <p:cNvGrpSpPr/>
                  <p:nvPr/>
                </p:nvGrpSpPr>
                <p:grpSpPr>
                  <a:xfrm rot="16200000" flipH="1">
                    <a:off x="-222854" y="4427245"/>
                    <a:ext cx="2265951" cy="1132920"/>
                    <a:chOff x="3529938" y="261475"/>
                    <a:chExt cx="1699463" cy="849690"/>
                  </a:xfrm>
                </p:grpSpPr>
                <p:sp>
                  <p:nvSpPr>
                    <p:cNvPr id="58" name="Google Shape;647;p33">
                      <a:extLst>
                        <a:ext uri="{FF2B5EF4-FFF2-40B4-BE49-F238E27FC236}">
                          <a16:creationId xmlns:a16="http://schemas.microsoft.com/office/drawing/2014/main" id="{9C010F45-0DCC-10F2-BB4F-4985603F9FE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 name="Google Shape;648;p33">
                      <a:extLst>
                        <a:ext uri="{FF2B5EF4-FFF2-40B4-BE49-F238E27FC236}">
                          <a16:creationId xmlns:a16="http://schemas.microsoft.com/office/drawing/2014/main" id="{B5718A0E-0433-906C-E00E-E38D6B2C3E7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 name="Google Shape;649;p33">
                      <a:extLst>
                        <a:ext uri="{FF2B5EF4-FFF2-40B4-BE49-F238E27FC236}">
                          <a16:creationId xmlns:a16="http://schemas.microsoft.com/office/drawing/2014/main" id="{872E1555-4DAF-6B60-5332-253A58648592}"/>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 name="Google Shape;650;p33">
                      <a:extLst>
                        <a:ext uri="{FF2B5EF4-FFF2-40B4-BE49-F238E27FC236}">
                          <a16:creationId xmlns:a16="http://schemas.microsoft.com/office/drawing/2014/main" id="{51399B80-7788-A4EC-4408-D64DA03BFF4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 name="Google Shape;651;p33">
                      <a:extLst>
                        <a:ext uri="{FF2B5EF4-FFF2-40B4-BE49-F238E27FC236}">
                          <a16:creationId xmlns:a16="http://schemas.microsoft.com/office/drawing/2014/main" id="{62E3C9A3-E491-877F-3456-C92BDC3D038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 name="Google Shape;652;p33">
                      <a:extLst>
                        <a:ext uri="{FF2B5EF4-FFF2-40B4-BE49-F238E27FC236}">
                          <a16:creationId xmlns:a16="http://schemas.microsoft.com/office/drawing/2014/main" id="{4680246E-B058-40AE-CF8B-72B682B34F1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8" name="Google Shape;653;p33">
                      <a:extLst>
                        <a:ext uri="{FF2B5EF4-FFF2-40B4-BE49-F238E27FC236}">
                          <a16:creationId xmlns:a16="http://schemas.microsoft.com/office/drawing/2014/main" id="{121FF5C9-E48F-7087-3A4C-35DF2840E59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9" name="Google Shape;654;p33">
                      <a:extLst>
                        <a:ext uri="{FF2B5EF4-FFF2-40B4-BE49-F238E27FC236}">
                          <a16:creationId xmlns:a16="http://schemas.microsoft.com/office/drawing/2014/main" id="{3BF2796D-C4C1-0558-2A44-43E135E80B7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1" name="Google Shape;655;p33">
                    <a:extLst>
                      <a:ext uri="{FF2B5EF4-FFF2-40B4-BE49-F238E27FC236}">
                        <a16:creationId xmlns:a16="http://schemas.microsoft.com/office/drawing/2014/main" id="{2250B03A-BDA9-E267-E64E-8D35C73C0F52}"/>
                      </a:ext>
                    </a:extLst>
                  </p:cNvPr>
                  <p:cNvGrpSpPr/>
                  <p:nvPr/>
                </p:nvGrpSpPr>
                <p:grpSpPr>
                  <a:xfrm>
                    <a:off x="10835169" y="5276963"/>
                    <a:ext cx="446589" cy="813467"/>
                    <a:chOff x="376650" y="567400"/>
                    <a:chExt cx="334942" cy="610100"/>
                  </a:xfrm>
                </p:grpSpPr>
                <p:sp>
                  <p:nvSpPr>
                    <p:cNvPr id="52" name="Google Shape;656;p33">
                      <a:extLst>
                        <a:ext uri="{FF2B5EF4-FFF2-40B4-BE49-F238E27FC236}">
                          <a16:creationId xmlns:a16="http://schemas.microsoft.com/office/drawing/2014/main" id="{A856143E-957E-C4FC-DE40-9C0FCCC422E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 name="Google Shape;657;p33">
                      <a:extLst>
                        <a:ext uri="{FF2B5EF4-FFF2-40B4-BE49-F238E27FC236}">
                          <a16:creationId xmlns:a16="http://schemas.microsoft.com/office/drawing/2014/main" id="{380A73A1-BF0F-1ECF-2A72-ECE55881763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 name="Google Shape;658;p33">
                      <a:extLst>
                        <a:ext uri="{FF2B5EF4-FFF2-40B4-BE49-F238E27FC236}">
                          <a16:creationId xmlns:a16="http://schemas.microsoft.com/office/drawing/2014/main" id="{91AA86F9-FF8D-9E09-D5A9-7C4201A0878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 name="Google Shape;659;p33">
                      <a:extLst>
                        <a:ext uri="{FF2B5EF4-FFF2-40B4-BE49-F238E27FC236}">
                          <a16:creationId xmlns:a16="http://schemas.microsoft.com/office/drawing/2014/main" id="{5F02BF7C-34BD-AB05-870E-78F11151731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 name="Google Shape;660;p33">
                      <a:extLst>
                        <a:ext uri="{FF2B5EF4-FFF2-40B4-BE49-F238E27FC236}">
                          <a16:creationId xmlns:a16="http://schemas.microsoft.com/office/drawing/2014/main" id="{A2E5FAC7-895E-8474-8EDF-3D3D4462738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 name="Google Shape;661;p33">
                      <a:extLst>
                        <a:ext uri="{FF2B5EF4-FFF2-40B4-BE49-F238E27FC236}">
                          <a16:creationId xmlns:a16="http://schemas.microsoft.com/office/drawing/2014/main" id="{12FDAE6D-60AD-A162-D417-EDD346AD87C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5" name="Group 14">
                  <a:extLst>
                    <a:ext uri="{FF2B5EF4-FFF2-40B4-BE49-F238E27FC236}">
                      <a16:creationId xmlns:a16="http://schemas.microsoft.com/office/drawing/2014/main" id="{F0C123EF-0650-9967-C34B-F7CD0E490C90}"/>
                    </a:ext>
                  </a:extLst>
                </p:cNvPr>
                <p:cNvGrpSpPr/>
                <p:nvPr/>
              </p:nvGrpSpPr>
              <p:grpSpPr>
                <a:xfrm>
                  <a:off x="343662" y="7518708"/>
                  <a:ext cx="11012496" cy="6144683"/>
                  <a:chOff x="343662" y="-18003"/>
                  <a:chExt cx="11012496" cy="6144683"/>
                </a:xfrm>
              </p:grpSpPr>
              <p:grpSp>
                <p:nvGrpSpPr>
                  <p:cNvPr id="16" name="Google Shape;646;p33">
                    <a:extLst>
                      <a:ext uri="{FF2B5EF4-FFF2-40B4-BE49-F238E27FC236}">
                        <a16:creationId xmlns:a16="http://schemas.microsoft.com/office/drawing/2014/main" id="{9063DAA6-C3F5-44B0-71B5-63343DD1C1A5}"/>
                      </a:ext>
                    </a:extLst>
                  </p:cNvPr>
                  <p:cNvGrpSpPr/>
                  <p:nvPr/>
                </p:nvGrpSpPr>
                <p:grpSpPr>
                  <a:xfrm rot="16200000" flipH="1">
                    <a:off x="-222794" y="548513"/>
                    <a:ext cx="2265951" cy="1132920"/>
                    <a:chOff x="3529938" y="261475"/>
                    <a:chExt cx="1699463" cy="849690"/>
                  </a:xfrm>
                </p:grpSpPr>
                <p:sp>
                  <p:nvSpPr>
                    <p:cNvPr id="40" name="Google Shape;647;p33">
                      <a:extLst>
                        <a:ext uri="{FF2B5EF4-FFF2-40B4-BE49-F238E27FC236}">
                          <a16:creationId xmlns:a16="http://schemas.microsoft.com/office/drawing/2014/main" id="{ABF462D8-E245-3B12-978A-C344C2D36B2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 name="Google Shape;648;p33">
                      <a:extLst>
                        <a:ext uri="{FF2B5EF4-FFF2-40B4-BE49-F238E27FC236}">
                          <a16:creationId xmlns:a16="http://schemas.microsoft.com/office/drawing/2014/main" id="{275FBAD6-7813-3572-8785-288E8649F34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 name="Google Shape;649;p33">
                      <a:extLst>
                        <a:ext uri="{FF2B5EF4-FFF2-40B4-BE49-F238E27FC236}">
                          <a16:creationId xmlns:a16="http://schemas.microsoft.com/office/drawing/2014/main" id="{84A542DF-2C2A-8D1D-4096-8D72A37D0E5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 name="Google Shape;650;p33">
                      <a:extLst>
                        <a:ext uri="{FF2B5EF4-FFF2-40B4-BE49-F238E27FC236}">
                          <a16:creationId xmlns:a16="http://schemas.microsoft.com/office/drawing/2014/main" id="{AE0C26D2-2069-640A-C840-CDF393B8364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 name="Google Shape;651;p33">
                      <a:extLst>
                        <a:ext uri="{FF2B5EF4-FFF2-40B4-BE49-F238E27FC236}">
                          <a16:creationId xmlns:a16="http://schemas.microsoft.com/office/drawing/2014/main" id="{7C2D9879-4851-84BA-4EEC-2B6E043F35BC}"/>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 name="Google Shape;652;p33">
                      <a:extLst>
                        <a:ext uri="{FF2B5EF4-FFF2-40B4-BE49-F238E27FC236}">
                          <a16:creationId xmlns:a16="http://schemas.microsoft.com/office/drawing/2014/main" id="{51777017-3164-43EE-1AA3-D044D82DA1B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 name="Google Shape;653;p33">
                      <a:extLst>
                        <a:ext uri="{FF2B5EF4-FFF2-40B4-BE49-F238E27FC236}">
                          <a16:creationId xmlns:a16="http://schemas.microsoft.com/office/drawing/2014/main" id="{FFBD5F37-7BAB-CF2A-A6CD-0F699C29CBF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 name="Google Shape;654;p33">
                      <a:extLst>
                        <a:ext uri="{FF2B5EF4-FFF2-40B4-BE49-F238E27FC236}">
                          <a16:creationId xmlns:a16="http://schemas.microsoft.com/office/drawing/2014/main" id="{3CCD8510-9FDB-3D66-3799-5CFB9EEA827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7" name="Google Shape;655;p33">
                    <a:extLst>
                      <a:ext uri="{FF2B5EF4-FFF2-40B4-BE49-F238E27FC236}">
                        <a16:creationId xmlns:a16="http://schemas.microsoft.com/office/drawing/2014/main" id="{100A96BB-00C3-F7B3-7BE6-1DFDFFC8DE99}"/>
                      </a:ext>
                    </a:extLst>
                  </p:cNvPr>
                  <p:cNvGrpSpPr/>
                  <p:nvPr/>
                </p:nvGrpSpPr>
                <p:grpSpPr>
                  <a:xfrm>
                    <a:off x="10909569" y="1371918"/>
                    <a:ext cx="446589" cy="813467"/>
                    <a:chOff x="376650" y="567400"/>
                    <a:chExt cx="334942" cy="610100"/>
                  </a:xfrm>
                </p:grpSpPr>
                <p:sp>
                  <p:nvSpPr>
                    <p:cNvPr id="34" name="Google Shape;656;p33">
                      <a:extLst>
                        <a:ext uri="{FF2B5EF4-FFF2-40B4-BE49-F238E27FC236}">
                          <a16:creationId xmlns:a16="http://schemas.microsoft.com/office/drawing/2014/main" id="{9E1ECB3F-4B22-C991-1DB8-970FEDFB889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 name="Google Shape;657;p33">
                      <a:extLst>
                        <a:ext uri="{FF2B5EF4-FFF2-40B4-BE49-F238E27FC236}">
                          <a16:creationId xmlns:a16="http://schemas.microsoft.com/office/drawing/2014/main" id="{3B5C3C8A-6768-5064-F73C-4EBB1874A0F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 name="Google Shape;658;p33">
                      <a:extLst>
                        <a:ext uri="{FF2B5EF4-FFF2-40B4-BE49-F238E27FC236}">
                          <a16:creationId xmlns:a16="http://schemas.microsoft.com/office/drawing/2014/main" id="{3E9AD830-DAE5-A9F0-6799-0E07DF46265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 name="Google Shape;659;p33">
                      <a:extLst>
                        <a:ext uri="{FF2B5EF4-FFF2-40B4-BE49-F238E27FC236}">
                          <a16:creationId xmlns:a16="http://schemas.microsoft.com/office/drawing/2014/main" id="{AC1AA9A6-8FBD-8F9B-B6E0-B7F2FCD1E77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 name="Google Shape;660;p33">
                      <a:extLst>
                        <a:ext uri="{FF2B5EF4-FFF2-40B4-BE49-F238E27FC236}">
                          <a16:creationId xmlns:a16="http://schemas.microsoft.com/office/drawing/2014/main" id="{C8834E78-27B6-921D-F483-9741169CC93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 name="Google Shape;661;p33">
                      <a:extLst>
                        <a:ext uri="{FF2B5EF4-FFF2-40B4-BE49-F238E27FC236}">
                          <a16:creationId xmlns:a16="http://schemas.microsoft.com/office/drawing/2014/main" id="{94C16229-6E03-4E0B-2CA6-7C855E717B2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 name="Google Shape;646;p33">
                    <a:extLst>
                      <a:ext uri="{FF2B5EF4-FFF2-40B4-BE49-F238E27FC236}">
                        <a16:creationId xmlns:a16="http://schemas.microsoft.com/office/drawing/2014/main" id="{5588FBCE-710A-0F70-B171-5B4EA3A8B1C6}"/>
                      </a:ext>
                    </a:extLst>
                  </p:cNvPr>
                  <p:cNvGrpSpPr/>
                  <p:nvPr/>
                </p:nvGrpSpPr>
                <p:grpSpPr>
                  <a:xfrm rot="16200000" flipH="1">
                    <a:off x="-222854" y="4427245"/>
                    <a:ext cx="2265951" cy="1132920"/>
                    <a:chOff x="3529938" y="261475"/>
                    <a:chExt cx="1699463" cy="849690"/>
                  </a:xfrm>
                </p:grpSpPr>
                <p:sp>
                  <p:nvSpPr>
                    <p:cNvPr id="26" name="Google Shape;647;p33">
                      <a:extLst>
                        <a:ext uri="{FF2B5EF4-FFF2-40B4-BE49-F238E27FC236}">
                          <a16:creationId xmlns:a16="http://schemas.microsoft.com/office/drawing/2014/main" id="{D14CDCA5-6C47-46C0-0FD1-2F1A69DFB5C0}"/>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 name="Google Shape;648;p33">
                      <a:extLst>
                        <a:ext uri="{FF2B5EF4-FFF2-40B4-BE49-F238E27FC236}">
                          <a16:creationId xmlns:a16="http://schemas.microsoft.com/office/drawing/2014/main" id="{41471117-E401-0370-7035-1032414CCF9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 name="Google Shape;649;p33">
                      <a:extLst>
                        <a:ext uri="{FF2B5EF4-FFF2-40B4-BE49-F238E27FC236}">
                          <a16:creationId xmlns:a16="http://schemas.microsoft.com/office/drawing/2014/main" id="{D65721A2-57DC-87ED-2CC2-3D0BF93F91C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 name="Google Shape;650;p33">
                      <a:extLst>
                        <a:ext uri="{FF2B5EF4-FFF2-40B4-BE49-F238E27FC236}">
                          <a16:creationId xmlns:a16="http://schemas.microsoft.com/office/drawing/2014/main" id="{BAC38B88-3ADA-3B29-ABC5-54A90449212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 name="Google Shape;651;p33">
                      <a:extLst>
                        <a:ext uri="{FF2B5EF4-FFF2-40B4-BE49-F238E27FC236}">
                          <a16:creationId xmlns:a16="http://schemas.microsoft.com/office/drawing/2014/main" id="{56691696-95BC-605F-023E-79BB6A0CDD4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 name="Google Shape;652;p33">
                      <a:extLst>
                        <a:ext uri="{FF2B5EF4-FFF2-40B4-BE49-F238E27FC236}">
                          <a16:creationId xmlns:a16="http://schemas.microsoft.com/office/drawing/2014/main" id="{08B9E92D-2E72-06AA-C4BB-10E0EA0DBFF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 name="Google Shape;653;p33">
                      <a:extLst>
                        <a:ext uri="{FF2B5EF4-FFF2-40B4-BE49-F238E27FC236}">
                          <a16:creationId xmlns:a16="http://schemas.microsoft.com/office/drawing/2014/main" id="{89BE78BA-0983-3933-1211-227019F2EF1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 name="Google Shape;654;p33">
                      <a:extLst>
                        <a:ext uri="{FF2B5EF4-FFF2-40B4-BE49-F238E27FC236}">
                          <a16:creationId xmlns:a16="http://schemas.microsoft.com/office/drawing/2014/main" id="{5E7DCD4F-4BDA-8E5D-EAE7-97730FDC613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9" name="Google Shape;655;p33">
                    <a:extLst>
                      <a:ext uri="{FF2B5EF4-FFF2-40B4-BE49-F238E27FC236}">
                        <a16:creationId xmlns:a16="http://schemas.microsoft.com/office/drawing/2014/main" id="{9D28EA23-103E-322E-A890-D05F1636FC3F}"/>
                      </a:ext>
                    </a:extLst>
                  </p:cNvPr>
                  <p:cNvGrpSpPr/>
                  <p:nvPr/>
                </p:nvGrpSpPr>
                <p:grpSpPr>
                  <a:xfrm>
                    <a:off x="10835169" y="5276963"/>
                    <a:ext cx="446589" cy="813467"/>
                    <a:chOff x="376650" y="567400"/>
                    <a:chExt cx="334942" cy="610100"/>
                  </a:xfrm>
                </p:grpSpPr>
                <p:sp>
                  <p:nvSpPr>
                    <p:cNvPr id="20" name="Google Shape;656;p33">
                      <a:extLst>
                        <a:ext uri="{FF2B5EF4-FFF2-40B4-BE49-F238E27FC236}">
                          <a16:creationId xmlns:a16="http://schemas.microsoft.com/office/drawing/2014/main" id="{8436C3C7-FF38-3A27-9D28-C966F53F59C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 name="Google Shape;657;p33">
                      <a:extLst>
                        <a:ext uri="{FF2B5EF4-FFF2-40B4-BE49-F238E27FC236}">
                          <a16:creationId xmlns:a16="http://schemas.microsoft.com/office/drawing/2014/main" id="{86C0F8EE-2637-27CE-9547-F3A7191CDB4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 name="Google Shape;658;p33">
                      <a:extLst>
                        <a:ext uri="{FF2B5EF4-FFF2-40B4-BE49-F238E27FC236}">
                          <a16:creationId xmlns:a16="http://schemas.microsoft.com/office/drawing/2014/main" id="{26EA3A33-4FFE-81ED-7A4D-58359E17E24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 name="Google Shape;659;p33">
                      <a:extLst>
                        <a:ext uri="{FF2B5EF4-FFF2-40B4-BE49-F238E27FC236}">
                          <a16:creationId xmlns:a16="http://schemas.microsoft.com/office/drawing/2014/main" id="{A5C9F1D8-8617-0C02-C6CC-0E8DE65F85C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 name="Google Shape;660;p33">
                      <a:extLst>
                        <a:ext uri="{FF2B5EF4-FFF2-40B4-BE49-F238E27FC236}">
                          <a16:creationId xmlns:a16="http://schemas.microsoft.com/office/drawing/2014/main" id="{C01460CD-D5C3-D6DA-69D1-A838C7826E4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 name="Google Shape;661;p33">
                      <a:extLst>
                        <a:ext uri="{FF2B5EF4-FFF2-40B4-BE49-F238E27FC236}">
                          <a16:creationId xmlns:a16="http://schemas.microsoft.com/office/drawing/2014/main" id="{D3DFB99B-06DC-B93A-7E1C-2E0E77D2CC1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spTree>
    <p:extLst>
      <p:ext uri="{BB962C8B-B14F-4D97-AF65-F5344CB8AC3E}">
        <p14:creationId xmlns:p14="http://schemas.microsoft.com/office/powerpoint/2010/main" val="14553307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Constraints</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2574F4D2-CD91-49DA-B3C7-4AE8F87AFF3B}"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21</a:t>
            </a:fld>
            <a:endParaRPr lang="en-US">
              <a:latin typeface="Segoe UI" panose="020B0502040204020203" pitchFamily="34" charset="0"/>
              <a:cs typeface="Segoe UI" panose="020B0502040204020203" pitchFamily="34" charset="0"/>
            </a:endParaRPr>
          </a:p>
        </p:txBody>
      </p:sp>
      <p:grpSp>
        <p:nvGrpSpPr>
          <p:cNvPr id="8" name="Group 7">
            <a:extLst>
              <a:ext uri="{FF2B5EF4-FFF2-40B4-BE49-F238E27FC236}">
                <a16:creationId xmlns:a16="http://schemas.microsoft.com/office/drawing/2014/main" id="{BC548D35-0465-30F8-D81D-EF48D2BBDE86}"/>
              </a:ext>
            </a:extLst>
          </p:cNvPr>
          <p:cNvGrpSpPr/>
          <p:nvPr/>
        </p:nvGrpSpPr>
        <p:grpSpPr>
          <a:xfrm>
            <a:off x="-18288" y="-34290000"/>
            <a:ext cx="11030502" cy="59426717"/>
            <a:chOff x="-18288" y="0"/>
            <a:chExt cx="11030502" cy="59426717"/>
          </a:xfrm>
        </p:grpSpPr>
        <p:grpSp>
          <p:nvGrpSpPr>
            <p:cNvPr id="10" name="Group 9">
              <a:extLst>
                <a:ext uri="{FF2B5EF4-FFF2-40B4-BE49-F238E27FC236}">
                  <a16:creationId xmlns:a16="http://schemas.microsoft.com/office/drawing/2014/main" id="{98D3B514-04DC-A43A-FA55-D69F1643105E}"/>
                </a:ext>
              </a:extLst>
            </p:cNvPr>
            <p:cNvGrpSpPr/>
            <p:nvPr/>
          </p:nvGrpSpPr>
          <p:grpSpPr>
            <a:xfrm>
              <a:off x="-18288" y="0"/>
              <a:ext cx="11030502" cy="28906968"/>
              <a:chOff x="325656" y="-18003"/>
              <a:chExt cx="11030502" cy="28906968"/>
            </a:xfrm>
          </p:grpSpPr>
          <p:grpSp>
            <p:nvGrpSpPr>
              <p:cNvPr id="343" name="Group 342">
                <a:extLst>
                  <a:ext uri="{FF2B5EF4-FFF2-40B4-BE49-F238E27FC236}">
                    <a16:creationId xmlns:a16="http://schemas.microsoft.com/office/drawing/2014/main" id="{563D1B98-ED94-C965-5F68-98523269C423}"/>
                  </a:ext>
                </a:extLst>
              </p:cNvPr>
              <p:cNvGrpSpPr/>
              <p:nvPr/>
            </p:nvGrpSpPr>
            <p:grpSpPr>
              <a:xfrm>
                <a:off x="343662" y="-18003"/>
                <a:ext cx="11012496" cy="13681394"/>
                <a:chOff x="343662" y="-18003"/>
                <a:chExt cx="11012496" cy="13681394"/>
              </a:xfrm>
            </p:grpSpPr>
            <p:grpSp>
              <p:nvGrpSpPr>
                <p:cNvPr id="411" name="Group 410">
                  <a:extLst>
                    <a:ext uri="{FF2B5EF4-FFF2-40B4-BE49-F238E27FC236}">
                      <a16:creationId xmlns:a16="http://schemas.microsoft.com/office/drawing/2014/main" id="{94D9365A-D1C0-8896-A392-93EABEA7681A}"/>
                    </a:ext>
                  </a:extLst>
                </p:cNvPr>
                <p:cNvGrpSpPr/>
                <p:nvPr/>
              </p:nvGrpSpPr>
              <p:grpSpPr>
                <a:xfrm>
                  <a:off x="343662" y="-18003"/>
                  <a:ext cx="11012496" cy="6144683"/>
                  <a:chOff x="343662" y="-18003"/>
                  <a:chExt cx="11012496" cy="6144683"/>
                </a:xfrm>
              </p:grpSpPr>
              <p:grpSp>
                <p:nvGrpSpPr>
                  <p:cNvPr id="445" name="Google Shape;646;p33">
                    <a:extLst>
                      <a:ext uri="{FF2B5EF4-FFF2-40B4-BE49-F238E27FC236}">
                        <a16:creationId xmlns:a16="http://schemas.microsoft.com/office/drawing/2014/main" id="{CBB23963-EEDC-3E37-F6C5-FCF986618E78}"/>
                      </a:ext>
                    </a:extLst>
                  </p:cNvPr>
                  <p:cNvGrpSpPr/>
                  <p:nvPr/>
                </p:nvGrpSpPr>
                <p:grpSpPr>
                  <a:xfrm rot="16200000" flipH="1">
                    <a:off x="-222794" y="548513"/>
                    <a:ext cx="2265951" cy="1132920"/>
                    <a:chOff x="3529938" y="261475"/>
                    <a:chExt cx="1699463" cy="849690"/>
                  </a:xfrm>
                </p:grpSpPr>
                <p:sp>
                  <p:nvSpPr>
                    <p:cNvPr id="469" name="Google Shape;647;p33">
                      <a:extLst>
                        <a:ext uri="{FF2B5EF4-FFF2-40B4-BE49-F238E27FC236}">
                          <a16:creationId xmlns:a16="http://schemas.microsoft.com/office/drawing/2014/main" id="{17666606-63CD-A6DD-060F-58F82DE308A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0" name="Google Shape;648;p33">
                      <a:extLst>
                        <a:ext uri="{FF2B5EF4-FFF2-40B4-BE49-F238E27FC236}">
                          <a16:creationId xmlns:a16="http://schemas.microsoft.com/office/drawing/2014/main" id="{3613EAE2-C7CA-3BB9-9725-E7F9EA1C943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1" name="Google Shape;649;p33">
                      <a:extLst>
                        <a:ext uri="{FF2B5EF4-FFF2-40B4-BE49-F238E27FC236}">
                          <a16:creationId xmlns:a16="http://schemas.microsoft.com/office/drawing/2014/main" id="{64BFB1FF-FDA9-6CEF-20AB-1764909DE73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2" name="Google Shape;650;p33">
                      <a:extLst>
                        <a:ext uri="{FF2B5EF4-FFF2-40B4-BE49-F238E27FC236}">
                          <a16:creationId xmlns:a16="http://schemas.microsoft.com/office/drawing/2014/main" id="{407ACF26-27AC-3F8F-C3B1-D750AFDEA80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3" name="Google Shape;651;p33">
                      <a:extLst>
                        <a:ext uri="{FF2B5EF4-FFF2-40B4-BE49-F238E27FC236}">
                          <a16:creationId xmlns:a16="http://schemas.microsoft.com/office/drawing/2014/main" id="{F2CF23EC-28E2-11BD-6EA0-77766A18056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4" name="Google Shape;652;p33">
                      <a:extLst>
                        <a:ext uri="{FF2B5EF4-FFF2-40B4-BE49-F238E27FC236}">
                          <a16:creationId xmlns:a16="http://schemas.microsoft.com/office/drawing/2014/main" id="{6AC57F44-D7E2-C218-1115-47E58A6B753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5" name="Google Shape;653;p33">
                      <a:extLst>
                        <a:ext uri="{FF2B5EF4-FFF2-40B4-BE49-F238E27FC236}">
                          <a16:creationId xmlns:a16="http://schemas.microsoft.com/office/drawing/2014/main" id="{B384BE02-AB85-0B56-E009-F66520162A76}"/>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6" name="Google Shape;654;p33">
                      <a:extLst>
                        <a:ext uri="{FF2B5EF4-FFF2-40B4-BE49-F238E27FC236}">
                          <a16:creationId xmlns:a16="http://schemas.microsoft.com/office/drawing/2014/main" id="{D0037474-73D4-C555-CFF5-73BBEDE46DB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6" name="Google Shape;655;p33">
                    <a:extLst>
                      <a:ext uri="{FF2B5EF4-FFF2-40B4-BE49-F238E27FC236}">
                        <a16:creationId xmlns:a16="http://schemas.microsoft.com/office/drawing/2014/main" id="{96F9C920-4CE5-8437-1A37-D1E1DF8E3A14}"/>
                      </a:ext>
                    </a:extLst>
                  </p:cNvPr>
                  <p:cNvGrpSpPr/>
                  <p:nvPr/>
                </p:nvGrpSpPr>
                <p:grpSpPr>
                  <a:xfrm>
                    <a:off x="10909569" y="1371918"/>
                    <a:ext cx="446589" cy="813467"/>
                    <a:chOff x="376650" y="567400"/>
                    <a:chExt cx="334942" cy="610100"/>
                  </a:xfrm>
                </p:grpSpPr>
                <p:sp>
                  <p:nvSpPr>
                    <p:cNvPr id="463" name="Google Shape;656;p33">
                      <a:extLst>
                        <a:ext uri="{FF2B5EF4-FFF2-40B4-BE49-F238E27FC236}">
                          <a16:creationId xmlns:a16="http://schemas.microsoft.com/office/drawing/2014/main" id="{524ECD07-3786-775C-DDC1-2F0F384BE42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4" name="Google Shape;657;p33">
                      <a:extLst>
                        <a:ext uri="{FF2B5EF4-FFF2-40B4-BE49-F238E27FC236}">
                          <a16:creationId xmlns:a16="http://schemas.microsoft.com/office/drawing/2014/main" id="{0155AC0A-9070-537D-F20A-7723B087D11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5" name="Google Shape;658;p33">
                      <a:extLst>
                        <a:ext uri="{FF2B5EF4-FFF2-40B4-BE49-F238E27FC236}">
                          <a16:creationId xmlns:a16="http://schemas.microsoft.com/office/drawing/2014/main" id="{1445620E-E88E-1A97-E293-DBC96BDD94D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6" name="Google Shape;659;p33">
                      <a:extLst>
                        <a:ext uri="{FF2B5EF4-FFF2-40B4-BE49-F238E27FC236}">
                          <a16:creationId xmlns:a16="http://schemas.microsoft.com/office/drawing/2014/main" id="{E8B4181F-2BD6-0857-6C74-29AB7987D78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7" name="Google Shape;660;p33">
                      <a:extLst>
                        <a:ext uri="{FF2B5EF4-FFF2-40B4-BE49-F238E27FC236}">
                          <a16:creationId xmlns:a16="http://schemas.microsoft.com/office/drawing/2014/main" id="{FF919B0A-26F7-FD54-2F77-4BAD1837D00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8" name="Google Shape;661;p33">
                      <a:extLst>
                        <a:ext uri="{FF2B5EF4-FFF2-40B4-BE49-F238E27FC236}">
                          <a16:creationId xmlns:a16="http://schemas.microsoft.com/office/drawing/2014/main" id="{0CAC75B6-CE13-B3D2-50D6-350BEF74DDC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7" name="Google Shape;646;p33">
                    <a:extLst>
                      <a:ext uri="{FF2B5EF4-FFF2-40B4-BE49-F238E27FC236}">
                        <a16:creationId xmlns:a16="http://schemas.microsoft.com/office/drawing/2014/main" id="{526FF3F6-6B6B-618E-BFC1-A55582225D06}"/>
                      </a:ext>
                    </a:extLst>
                  </p:cNvPr>
                  <p:cNvGrpSpPr/>
                  <p:nvPr/>
                </p:nvGrpSpPr>
                <p:grpSpPr>
                  <a:xfrm rot="16200000" flipH="1">
                    <a:off x="-222854" y="4427245"/>
                    <a:ext cx="2265951" cy="1132920"/>
                    <a:chOff x="3529938" y="261475"/>
                    <a:chExt cx="1699463" cy="849690"/>
                  </a:xfrm>
                </p:grpSpPr>
                <p:sp>
                  <p:nvSpPr>
                    <p:cNvPr id="455" name="Google Shape;647;p33">
                      <a:extLst>
                        <a:ext uri="{FF2B5EF4-FFF2-40B4-BE49-F238E27FC236}">
                          <a16:creationId xmlns:a16="http://schemas.microsoft.com/office/drawing/2014/main" id="{761704DD-4053-0CEE-E6E1-D072EE9FBC7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6" name="Google Shape;648;p33">
                      <a:extLst>
                        <a:ext uri="{FF2B5EF4-FFF2-40B4-BE49-F238E27FC236}">
                          <a16:creationId xmlns:a16="http://schemas.microsoft.com/office/drawing/2014/main" id="{A4157C5D-8545-8F5F-442D-CE32DF15550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7" name="Google Shape;649;p33">
                      <a:extLst>
                        <a:ext uri="{FF2B5EF4-FFF2-40B4-BE49-F238E27FC236}">
                          <a16:creationId xmlns:a16="http://schemas.microsoft.com/office/drawing/2014/main" id="{BE9C733B-6634-17EA-47CB-29B8F757D71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8" name="Google Shape;650;p33">
                      <a:extLst>
                        <a:ext uri="{FF2B5EF4-FFF2-40B4-BE49-F238E27FC236}">
                          <a16:creationId xmlns:a16="http://schemas.microsoft.com/office/drawing/2014/main" id="{0DCF25F9-E104-5320-CCB6-1BF286B4D13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9" name="Google Shape;651;p33">
                      <a:extLst>
                        <a:ext uri="{FF2B5EF4-FFF2-40B4-BE49-F238E27FC236}">
                          <a16:creationId xmlns:a16="http://schemas.microsoft.com/office/drawing/2014/main" id="{88D01FAD-A510-9F55-DCA9-18F64BD7AF6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0" name="Google Shape;652;p33">
                      <a:extLst>
                        <a:ext uri="{FF2B5EF4-FFF2-40B4-BE49-F238E27FC236}">
                          <a16:creationId xmlns:a16="http://schemas.microsoft.com/office/drawing/2014/main" id="{0A689FD1-906B-193C-2476-71CDAD1B8EE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1" name="Google Shape;653;p33">
                      <a:extLst>
                        <a:ext uri="{FF2B5EF4-FFF2-40B4-BE49-F238E27FC236}">
                          <a16:creationId xmlns:a16="http://schemas.microsoft.com/office/drawing/2014/main" id="{F3FF0087-AF3D-F656-8AA6-41BA91DF4BF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2" name="Google Shape;654;p33">
                      <a:extLst>
                        <a:ext uri="{FF2B5EF4-FFF2-40B4-BE49-F238E27FC236}">
                          <a16:creationId xmlns:a16="http://schemas.microsoft.com/office/drawing/2014/main" id="{1631EDBE-0913-8A59-11A2-C8BEC309A07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8" name="Google Shape;655;p33">
                    <a:extLst>
                      <a:ext uri="{FF2B5EF4-FFF2-40B4-BE49-F238E27FC236}">
                        <a16:creationId xmlns:a16="http://schemas.microsoft.com/office/drawing/2014/main" id="{974C2589-8A33-C290-F5E6-281D43BA6C4F}"/>
                      </a:ext>
                    </a:extLst>
                  </p:cNvPr>
                  <p:cNvGrpSpPr/>
                  <p:nvPr/>
                </p:nvGrpSpPr>
                <p:grpSpPr>
                  <a:xfrm>
                    <a:off x="10835169" y="5276963"/>
                    <a:ext cx="446589" cy="813467"/>
                    <a:chOff x="376650" y="567400"/>
                    <a:chExt cx="334942" cy="610100"/>
                  </a:xfrm>
                </p:grpSpPr>
                <p:sp>
                  <p:nvSpPr>
                    <p:cNvPr id="449" name="Google Shape;656;p33">
                      <a:extLst>
                        <a:ext uri="{FF2B5EF4-FFF2-40B4-BE49-F238E27FC236}">
                          <a16:creationId xmlns:a16="http://schemas.microsoft.com/office/drawing/2014/main" id="{47DD1997-BB95-43DC-C912-7B3580C4E0C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0" name="Google Shape;657;p33">
                      <a:extLst>
                        <a:ext uri="{FF2B5EF4-FFF2-40B4-BE49-F238E27FC236}">
                          <a16:creationId xmlns:a16="http://schemas.microsoft.com/office/drawing/2014/main" id="{E4C810AC-DA2C-71DE-4658-3406925EFAE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1" name="Google Shape;658;p33">
                      <a:extLst>
                        <a:ext uri="{FF2B5EF4-FFF2-40B4-BE49-F238E27FC236}">
                          <a16:creationId xmlns:a16="http://schemas.microsoft.com/office/drawing/2014/main" id="{1E4FB290-A1D3-38D7-0041-1CF781F54B2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2" name="Google Shape;659;p33">
                      <a:extLst>
                        <a:ext uri="{FF2B5EF4-FFF2-40B4-BE49-F238E27FC236}">
                          <a16:creationId xmlns:a16="http://schemas.microsoft.com/office/drawing/2014/main" id="{921F2876-B813-5B2A-3702-B6B3396AA8E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3" name="Google Shape;660;p33">
                      <a:extLst>
                        <a:ext uri="{FF2B5EF4-FFF2-40B4-BE49-F238E27FC236}">
                          <a16:creationId xmlns:a16="http://schemas.microsoft.com/office/drawing/2014/main" id="{8F69BECF-F1CA-989D-2EC0-E8914F5D6B5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4" name="Google Shape;661;p33">
                      <a:extLst>
                        <a:ext uri="{FF2B5EF4-FFF2-40B4-BE49-F238E27FC236}">
                          <a16:creationId xmlns:a16="http://schemas.microsoft.com/office/drawing/2014/main" id="{1B6E1154-C591-3C9A-37CB-720C73DD54B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412" name="Group 411">
                  <a:extLst>
                    <a:ext uri="{FF2B5EF4-FFF2-40B4-BE49-F238E27FC236}">
                      <a16:creationId xmlns:a16="http://schemas.microsoft.com/office/drawing/2014/main" id="{0B8C4FD5-5FE2-CB37-C941-6B9E9AE6D82A}"/>
                    </a:ext>
                  </a:extLst>
                </p:cNvPr>
                <p:cNvGrpSpPr/>
                <p:nvPr/>
              </p:nvGrpSpPr>
              <p:grpSpPr>
                <a:xfrm>
                  <a:off x="343662" y="7518708"/>
                  <a:ext cx="11012496" cy="6144683"/>
                  <a:chOff x="343662" y="-18003"/>
                  <a:chExt cx="11012496" cy="6144683"/>
                </a:xfrm>
              </p:grpSpPr>
              <p:grpSp>
                <p:nvGrpSpPr>
                  <p:cNvPr id="413" name="Google Shape;646;p33">
                    <a:extLst>
                      <a:ext uri="{FF2B5EF4-FFF2-40B4-BE49-F238E27FC236}">
                        <a16:creationId xmlns:a16="http://schemas.microsoft.com/office/drawing/2014/main" id="{8ACCF872-C45D-9A16-1F71-CB7FCA1E2F43}"/>
                      </a:ext>
                    </a:extLst>
                  </p:cNvPr>
                  <p:cNvGrpSpPr/>
                  <p:nvPr/>
                </p:nvGrpSpPr>
                <p:grpSpPr>
                  <a:xfrm rot="16200000" flipH="1">
                    <a:off x="-222794" y="548513"/>
                    <a:ext cx="2265951" cy="1132920"/>
                    <a:chOff x="3529938" y="261475"/>
                    <a:chExt cx="1699463" cy="849690"/>
                  </a:xfrm>
                </p:grpSpPr>
                <p:sp>
                  <p:nvSpPr>
                    <p:cNvPr id="437" name="Google Shape;647;p33">
                      <a:extLst>
                        <a:ext uri="{FF2B5EF4-FFF2-40B4-BE49-F238E27FC236}">
                          <a16:creationId xmlns:a16="http://schemas.microsoft.com/office/drawing/2014/main" id="{D54B83CB-EFD8-0ABA-1D0B-3AF9E919B6E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8" name="Google Shape;648;p33">
                      <a:extLst>
                        <a:ext uri="{FF2B5EF4-FFF2-40B4-BE49-F238E27FC236}">
                          <a16:creationId xmlns:a16="http://schemas.microsoft.com/office/drawing/2014/main" id="{0B9CA1EE-ABCA-32D0-F720-23B619A7756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9" name="Google Shape;649;p33">
                      <a:extLst>
                        <a:ext uri="{FF2B5EF4-FFF2-40B4-BE49-F238E27FC236}">
                          <a16:creationId xmlns:a16="http://schemas.microsoft.com/office/drawing/2014/main" id="{2C857333-88E4-6426-9897-F7D3076EC41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0" name="Google Shape;650;p33">
                      <a:extLst>
                        <a:ext uri="{FF2B5EF4-FFF2-40B4-BE49-F238E27FC236}">
                          <a16:creationId xmlns:a16="http://schemas.microsoft.com/office/drawing/2014/main" id="{7ED99895-43E3-89D9-00EA-C0251083CA48}"/>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1" name="Google Shape;651;p33">
                      <a:extLst>
                        <a:ext uri="{FF2B5EF4-FFF2-40B4-BE49-F238E27FC236}">
                          <a16:creationId xmlns:a16="http://schemas.microsoft.com/office/drawing/2014/main" id="{0CCB16F0-ACCD-ABD7-8A93-14E5876FF08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2" name="Google Shape;652;p33">
                      <a:extLst>
                        <a:ext uri="{FF2B5EF4-FFF2-40B4-BE49-F238E27FC236}">
                          <a16:creationId xmlns:a16="http://schemas.microsoft.com/office/drawing/2014/main" id="{CC56B4DE-05B3-E477-F75A-799839BED24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3" name="Google Shape;653;p33">
                      <a:extLst>
                        <a:ext uri="{FF2B5EF4-FFF2-40B4-BE49-F238E27FC236}">
                          <a16:creationId xmlns:a16="http://schemas.microsoft.com/office/drawing/2014/main" id="{C955A939-B4CB-60E9-1A31-069972F4C14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4" name="Google Shape;654;p33">
                      <a:extLst>
                        <a:ext uri="{FF2B5EF4-FFF2-40B4-BE49-F238E27FC236}">
                          <a16:creationId xmlns:a16="http://schemas.microsoft.com/office/drawing/2014/main" id="{29D794F0-694F-2A7D-7966-1ACC1840496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4" name="Google Shape;655;p33">
                    <a:extLst>
                      <a:ext uri="{FF2B5EF4-FFF2-40B4-BE49-F238E27FC236}">
                        <a16:creationId xmlns:a16="http://schemas.microsoft.com/office/drawing/2014/main" id="{DD232D30-391E-F42B-C0A3-3BB4F6E04296}"/>
                      </a:ext>
                    </a:extLst>
                  </p:cNvPr>
                  <p:cNvGrpSpPr/>
                  <p:nvPr/>
                </p:nvGrpSpPr>
                <p:grpSpPr>
                  <a:xfrm>
                    <a:off x="10909569" y="1371918"/>
                    <a:ext cx="446589" cy="813467"/>
                    <a:chOff x="376650" y="567400"/>
                    <a:chExt cx="334942" cy="610100"/>
                  </a:xfrm>
                </p:grpSpPr>
                <p:sp>
                  <p:nvSpPr>
                    <p:cNvPr id="431" name="Google Shape;656;p33">
                      <a:extLst>
                        <a:ext uri="{FF2B5EF4-FFF2-40B4-BE49-F238E27FC236}">
                          <a16:creationId xmlns:a16="http://schemas.microsoft.com/office/drawing/2014/main" id="{2C3F9DD0-B010-A792-4791-BD3104F9E73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2" name="Google Shape;657;p33">
                      <a:extLst>
                        <a:ext uri="{FF2B5EF4-FFF2-40B4-BE49-F238E27FC236}">
                          <a16:creationId xmlns:a16="http://schemas.microsoft.com/office/drawing/2014/main" id="{E5A7B119-A238-C9D3-4D64-64B5A66ED2A8}"/>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3" name="Google Shape;658;p33">
                      <a:extLst>
                        <a:ext uri="{FF2B5EF4-FFF2-40B4-BE49-F238E27FC236}">
                          <a16:creationId xmlns:a16="http://schemas.microsoft.com/office/drawing/2014/main" id="{65C6CF57-9200-B73A-F8A6-6C6BFD9DC6C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4" name="Google Shape;659;p33">
                      <a:extLst>
                        <a:ext uri="{FF2B5EF4-FFF2-40B4-BE49-F238E27FC236}">
                          <a16:creationId xmlns:a16="http://schemas.microsoft.com/office/drawing/2014/main" id="{525745B2-DA61-E46E-166B-431DD3F4C4A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5" name="Google Shape;660;p33">
                      <a:extLst>
                        <a:ext uri="{FF2B5EF4-FFF2-40B4-BE49-F238E27FC236}">
                          <a16:creationId xmlns:a16="http://schemas.microsoft.com/office/drawing/2014/main" id="{D73AC8B1-3612-CB9A-47E6-4EB0496F4FF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6" name="Google Shape;661;p33">
                      <a:extLst>
                        <a:ext uri="{FF2B5EF4-FFF2-40B4-BE49-F238E27FC236}">
                          <a16:creationId xmlns:a16="http://schemas.microsoft.com/office/drawing/2014/main" id="{DEAD78BA-5AAA-F0A0-79B3-CD6228D4F13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5" name="Google Shape;646;p33">
                    <a:extLst>
                      <a:ext uri="{FF2B5EF4-FFF2-40B4-BE49-F238E27FC236}">
                        <a16:creationId xmlns:a16="http://schemas.microsoft.com/office/drawing/2014/main" id="{D9D618EC-2A4D-4D7C-27FA-7B238DC5B790}"/>
                      </a:ext>
                    </a:extLst>
                  </p:cNvPr>
                  <p:cNvGrpSpPr/>
                  <p:nvPr/>
                </p:nvGrpSpPr>
                <p:grpSpPr>
                  <a:xfrm rot="16200000" flipH="1">
                    <a:off x="-222854" y="4427245"/>
                    <a:ext cx="2265951" cy="1132920"/>
                    <a:chOff x="3529938" y="261475"/>
                    <a:chExt cx="1699463" cy="849690"/>
                  </a:xfrm>
                </p:grpSpPr>
                <p:sp>
                  <p:nvSpPr>
                    <p:cNvPr id="423" name="Google Shape;647;p33">
                      <a:extLst>
                        <a:ext uri="{FF2B5EF4-FFF2-40B4-BE49-F238E27FC236}">
                          <a16:creationId xmlns:a16="http://schemas.microsoft.com/office/drawing/2014/main" id="{A585348F-14CB-8648-FC33-91A035F9F3B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4" name="Google Shape;648;p33">
                      <a:extLst>
                        <a:ext uri="{FF2B5EF4-FFF2-40B4-BE49-F238E27FC236}">
                          <a16:creationId xmlns:a16="http://schemas.microsoft.com/office/drawing/2014/main" id="{7D0D8C31-14FA-43C8-CDEB-37624C6DB97E}"/>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5" name="Google Shape;649;p33">
                      <a:extLst>
                        <a:ext uri="{FF2B5EF4-FFF2-40B4-BE49-F238E27FC236}">
                          <a16:creationId xmlns:a16="http://schemas.microsoft.com/office/drawing/2014/main" id="{74EFE407-98BB-9B48-F2B7-77787913C8A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6" name="Google Shape;650;p33">
                      <a:extLst>
                        <a:ext uri="{FF2B5EF4-FFF2-40B4-BE49-F238E27FC236}">
                          <a16:creationId xmlns:a16="http://schemas.microsoft.com/office/drawing/2014/main" id="{20CCC7FC-BFAE-B885-26FE-3E3CCE8F953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7" name="Google Shape;651;p33">
                      <a:extLst>
                        <a:ext uri="{FF2B5EF4-FFF2-40B4-BE49-F238E27FC236}">
                          <a16:creationId xmlns:a16="http://schemas.microsoft.com/office/drawing/2014/main" id="{7254D242-307F-0B25-F86D-25695FB41A6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8" name="Google Shape;652;p33">
                      <a:extLst>
                        <a:ext uri="{FF2B5EF4-FFF2-40B4-BE49-F238E27FC236}">
                          <a16:creationId xmlns:a16="http://schemas.microsoft.com/office/drawing/2014/main" id="{91569843-58AD-16B7-2A30-30366513CCA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9" name="Google Shape;653;p33">
                      <a:extLst>
                        <a:ext uri="{FF2B5EF4-FFF2-40B4-BE49-F238E27FC236}">
                          <a16:creationId xmlns:a16="http://schemas.microsoft.com/office/drawing/2014/main" id="{8670B347-EBDF-2806-BE0F-BCD9883589A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0" name="Google Shape;654;p33">
                      <a:extLst>
                        <a:ext uri="{FF2B5EF4-FFF2-40B4-BE49-F238E27FC236}">
                          <a16:creationId xmlns:a16="http://schemas.microsoft.com/office/drawing/2014/main" id="{D6B4F519-4D2D-DFE3-9BEE-0BCEDB0D78F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6" name="Google Shape;655;p33">
                    <a:extLst>
                      <a:ext uri="{FF2B5EF4-FFF2-40B4-BE49-F238E27FC236}">
                        <a16:creationId xmlns:a16="http://schemas.microsoft.com/office/drawing/2014/main" id="{BE41AA5A-D2FF-70EF-A924-19A082ED0466}"/>
                      </a:ext>
                    </a:extLst>
                  </p:cNvPr>
                  <p:cNvGrpSpPr/>
                  <p:nvPr/>
                </p:nvGrpSpPr>
                <p:grpSpPr>
                  <a:xfrm>
                    <a:off x="10835169" y="5276963"/>
                    <a:ext cx="446589" cy="813467"/>
                    <a:chOff x="376650" y="567400"/>
                    <a:chExt cx="334942" cy="610100"/>
                  </a:xfrm>
                </p:grpSpPr>
                <p:sp>
                  <p:nvSpPr>
                    <p:cNvPr id="417" name="Google Shape;656;p33">
                      <a:extLst>
                        <a:ext uri="{FF2B5EF4-FFF2-40B4-BE49-F238E27FC236}">
                          <a16:creationId xmlns:a16="http://schemas.microsoft.com/office/drawing/2014/main" id="{8F5E27AF-15E8-4A00-9970-0D6880C4BD6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8" name="Google Shape;657;p33">
                      <a:extLst>
                        <a:ext uri="{FF2B5EF4-FFF2-40B4-BE49-F238E27FC236}">
                          <a16:creationId xmlns:a16="http://schemas.microsoft.com/office/drawing/2014/main" id="{9895542C-5EF7-32E1-0D6A-33FA72C35DF8}"/>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9" name="Google Shape;658;p33">
                      <a:extLst>
                        <a:ext uri="{FF2B5EF4-FFF2-40B4-BE49-F238E27FC236}">
                          <a16:creationId xmlns:a16="http://schemas.microsoft.com/office/drawing/2014/main" id="{03806A75-E8EF-05DF-42DB-4FB68CF8634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0" name="Google Shape;659;p33">
                      <a:extLst>
                        <a:ext uri="{FF2B5EF4-FFF2-40B4-BE49-F238E27FC236}">
                          <a16:creationId xmlns:a16="http://schemas.microsoft.com/office/drawing/2014/main" id="{3D835818-7680-5BA6-57EB-17AD9E30B08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1" name="Google Shape;660;p33">
                      <a:extLst>
                        <a:ext uri="{FF2B5EF4-FFF2-40B4-BE49-F238E27FC236}">
                          <a16:creationId xmlns:a16="http://schemas.microsoft.com/office/drawing/2014/main" id="{08CE1E5D-35BF-1B66-C802-6C1597C8EAA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2" name="Google Shape;661;p33">
                      <a:extLst>
                        <a:ext uri="{FF2B5EF4-FFF2-40B4-BE49-F238E27FC236}">
                          <a16:creationId xmlns:a16="http://schemas.microsoft.com/office/drawing/2014/main" id="{DB07CA2E-6106-4F3D-E09C-C0048ABE62B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344" name="Group 343">
                <a:extLst>
                  <a:ext uri="{FF2B5EF4-FFF2-40B4-BE49-F238E27FC236}">
                    <a16:creationId xmlns:a16="http://schemas.microsoft.com/office/drawing/2014/main" id="{33EB3CD9-6362-36E6-BD9A-ECA07E504B2F}"/>
                  </a:ext>
                </a:extLst>
              </p:cNvPr>
              <p:cNvGrpSpPr/>
              <p:nvPr/>
            </p:nvGrpSpPr>
            <p:grpSpPr>
              <a:xfrm>
                <a:off x="325656" y="15207571"/>
                <a:ext cx="11012496" cy="13681394"/>
                <a:chOff x="343662" y="-18003"/>
                <a:chExt cx="11012496" cy="13681394"/>
              </a:xfrm>
            </p:grpSpPr>
            <p:grpSp>
              <p:nvGrpSpPr>
                <p:cNvPr id="345" name="Group 344">
                  <a:extLst>
                    <a:ext uri="{FF2B5EF4-FFF2-40B4-BE49-F238E27FC236}">
                      <a16:creationId xmlns:a16="http://schemas.microsoft.com/office/drawing/2014/main" id="{544E5D64-694B-1391-E909-BA6A6D9F53AA}"/>
                    </a:ext>
                  </a:extLst>
                </p:cNvPr>
                <p:cNvGrpSpPr/>
                <p:nvPr/>
              </p:nvGrpSpPr>
              <p:grpSpPr>
                <a:xfrm>
                  <a:off x="343662" y="-18003"/>
                  <a:ext cx="11012496" cy="6144683"/>
                  <a:chOff x="343662" y="-18003"/>
                  <a:chExt cx="11012496" cy="6144683"/>
                </a:xfrm>
              </p:grpSpPr>
              <p:grpSp>
                <p:nvGrpSpPr>
                  <p:cNvPr id="379" name="Google Shape;646;p33">
                    <a:extLst>
                      <a:ext uri="{FF2B5EF4-FFF2-40B4-BE49-F238E27FC236}">
                        <a16:creationId xmlns:a16="http://schemas.microsoft.com/office/drawing/2014/main" id="{430F9B2B-9891-9E7F-912E-7C681CC66AC8}"/>
                      </a:ext>
                    </a:extLst>
                  </p:cNvPr>
                  <p:cNvGrpSpPr/>
                  <p:nvPr/>
                </p:nvGrpSpPr>
                <p:grpSpPr>
                  <a:xfrm rot="16200000" flipH="1">
                    <a:off x="-222794" y="548513"/>
                    <a:ext cx="2265951" cy="1132920"/>
                    <a:chOff x="3529938" y="261475"/>
                    <a:chExt cx="1699463" cy="849690"/>
                  </a:xfrm>
                </p:grpSpPr>
                <p:sp>
                  <p:nvSpPr>
                    <p:cNvPr id="403" name="Google Shape;647;p33">
                      <a:extLst>
                        <a:ext uri="{FF2B5EF4-FFF2-40B4-BE49-F238E27FC236}">
                          <a16:creationId xmlns:a16="http://schemas.microsoft.com/office/drawing/2014/main" id="{74CA0E2A-034D-FB44-A148-81312E008E2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4" name="Google Shape;648;p33">
                      <a:extLst>
                        <a:ext uri="{FF2B5EF4-FFF2-40B4-BE49-F238E27FC236}">
                          <a16:creationId xmlns:a16="http://schemas.microsoft.com/office/drawing/2014/main" id="{522679F6-2FAB-EB80-0BD0-1967E44BACAE}"/>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5" name="Google Shape;649;p33">
                      <a:extLst>
                        <a:ext uri="{FF2B5EF4-FFF2-40B4-BE49-F238E27FC236}">
                          <a16:creationId xmlns:a16="http://schemas.microsoft.com/office/drawing/2014/main" id="{9DE4136B-FBE8-A9AA-FB74-6D020DC7D1C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6" name="Google Shape;650;p33">
                      <a:extLst>
                        <a:ext uri="{FF2B5EF4-FFF2-40B4-BE49-F238E27FC236}">
                          <a16:creationId xmlns:a16="http://schemas.microsoft.com/office/drawing/2014/main" id="{9C2DB687-952B-610E-E2A7-78C0D04B547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7" name="Google Shape;651;p33">
                      <a:extLst>
                        <a:ext uri="{FF2B5EF4-FFF2-40B4-BE49-F238E27FC236}">
                          <a16:creationId xmlns:a16="http://schemas.microsoft.com/office/drawing/2014/main" id="{DB81FE29-7A2B-CF1F-9FDF-533AC77E673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8" name="Google Shape;652;p33">
                      <a:extLst>
                        <a:ext uri="{FF2B5EF4-FFF2-40B4-BE49-F238E27FC236}">
                          <a16:creationId xmlns:a16="http://schemas.microsoft.com/office/drawing/2014/main" id="{72C52023-046E-9A41-DD09-DB687109754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9" name="Google Shape;653;p33">
                      <a:extLst>
                        <a:ext uri="{FF2B5EF4-FFF2-40B4-BE49-F238E27FC236}">
                          <a16:creationId xmlns:a16="http://schemas.microsoft.com/office/drawing/2014/main" id="{40718C13-13B9-4FFA-C157-3672FFE85A6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0" name="Google Shape;654;p33">
                      <a:extLst>
                        <a:ext uri="{FF2B5EF4-FFF2-40B4-BE49-F238E27FC236}">
                          <a16:creationId xmlns:a16="http://schemas.microsoft.com/office/drawing/2014/main" id="{A29FED5F-BA98-C206-468F-EBE95778508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80" name="Google Shape;655;p33">
                    <a:extLst>
                      <a:ext uri="{FF2B5EF4-FFF2-40B4-BE49-F238E27FC236}">
                        <a16:creationId xmlns:a16="http://schemas.microsoft.com/office/drawing/2014/main" id="{1248D3B5-7068-C460-5F36-67FA76A9E6A8}"/>
                      </a:ext>
                    </a:extLst>
                  </p:cNvPr>
                  <p:cNvGrpSpPr/>
                  <p:nvPr/>
                </p:nvGrpSpPr>
                <p:grpSpPr>
                  <a:xfrm>
                    <a:off x="10909569" y="1371918"/>
                    <a:ext cx="446589" cy="813467"/>
                    <a:chOff x="376650" y="567400"/>
                    <a:chExt cx="334942" cy="610100"/>
                  </a:xfrm>
                </p:grpSpPr>
                <p:sp>
                  <p:nvSpPr>
                    <p:cNvPr id="397" name="Google Shape;656;p33">
                      <a:extLst>
                        <a:ext uri="{FF2B5EF4-FFF2-40B4-BE49-F238E27FC236}">
                          <a16:creationId xmlns:a16="http://schemas.microsoft.com/office/drawing/2014/main" id="{227B3B7C-C983-2E17-9E6D-2B4F9663DD3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8" name="Google Shape;657;p33">
                      <a:extLst>
                        <a:ext uri="{FF2B5EF4-FFF2-40B4-BE49-F238E27FC236}">
                          <a16:creationId xmlns:a16="http://schemas.microsoft.com/office/drawing/2014/main" id="{DA4A41F0-B40B-8A3C-2B3B-7287978223E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9" name="Google Shape;658;p33">
                      <a:extLst>
                        <a:ext uri="{FF2B5EF4-FFF2-40B4-BE49-F238E27FC236}">
                          <a16:creationId xmlns:a16="http://schemas.microsoft.com/office/drawing/2014/main" id="{EC1F65AA-99EC-523B-A488-3A9A176DB7CA}"/>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0" name="Google Shape;659;p33">
                      <a:extLst>
                        <a:ext uri="{FF2B5EF4-FFF2-40B4-BE49-F238E27FC236}">
                          <a16:creationId xmlns:a16="http://schemas.microsoft.com/office/drawing/2014/main" id="{DFD91E37-E0B6-CBD3-C70A-0676AD5689A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1" name="Google Shape;660;p33">
                      <a:extLst>
                        <a:ext uri="{FF2B5EF4-FFF2-40B4-BE49-F238E27FC236}">
                          <a16:creationId xmlns:a16="http://schemas.microsoft.com/office/drawing/2014/main" id="{B63B4D33-B0D4-78A9-BB78-ADD6A476E22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2" name="Google Shape;661;p33">
                      <a:extLst>
                        <a:ext uri="{FF2B5EF4-FFF2-40B4-BE49-F238E27FC236}">
                          <a16:creationId xmlns:a16="http://schemas.microsoft.com/office/drawing/2014/main" id="{DEF39CFC-2448-E566-68A8-EA8443AD793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81" name="Google Shape;646;p33">
                    <a:extLst>
                      <a:ext uri="{FF2B5EF4-FFF2-40B4-BE49-F238E27FC236}">
                        <a16:creationId xmlns:a16="http://schemas.microsoft.com/office/drawing/2014/main" id="{F398A89D-F11D-B91D-1C05-A683A92E6802}"/>
                      </a:ext>
                    </a:extLst>
                  </p:cNvPr>
                  <p:cNvGrpSpPr/>
                  <p:nvPr/>
                </p:nvGrpSpPr>
                <p:grpSpPr>
                  <a:xfrm rot="16200000" flipH="1">
                    <a:off x="-222854" y="4427245"/>
                    <a:ext cx="2265951" cy="1132920"/>
                    <a:chOff x="3529938" y="261475"/>
                    <a:chExt cx="1699463" cy="849690"/>
                  </a:xfrm>
                </p:grpSpPr>
                <p:sp>
                  <p:nvSpPr>
                    <p:cNvPr id="389" name="Google Shape;647;p33">
                      <a:extLst>
                        <a:ext uri="{FF2B5EF4-FFF2-40B4-BE49-F238E27FC236}">
                          <a16:creationId xmlns:a16="http://schemas.microsoft.com/office/drawing/2014/main" id="{1A5997DE-6771-FA08-A572-776160FF92E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0" name="Google Shape;648;p33">
                      <a:extLst>
                        <a:ext uri="{FF2B5EF4-FFF2-40B4-BE49-F238E27FC236}">
                          <a16:creationId xmlns:a16="http://schemas.microsoft.com/office/drawing/2014/main" id="{DCD9A011-ED7C-F9AF-1F85-757BFCE8587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1" name="Google Shape;649;p33">
                      <a:extLst>
                        <a:ext uri="{FF2B5EF4-FFF2-40B4-BE49-F238E27FC236}">
                          <a16:creationId xmlns:a16="http://schemas.microsoft.com/office/drawing/2014/main" id="{13332C1A-B727-CD88-333A-7A8DA620A42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2" name="Google Shape;650;p33">
                      <a:extLst>
                        <a:ext uri="{FF2B5EF4-FFF2-40B4-BE49-F238E27FC236}">
                          <a16:creationId xmlns:a16="http://schemas.microsoft.com/office/drawing/2014/main" id="{EF3D553B-8407-36C2-85C1-656C5DBD6648}"/>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3" name="Google Shape;651;p33">
                      <a:extLst>
                        <a:ext uri="{FF2B5EF4-FFF2-40B4-BE49-F238E27FC236}">
                          <a16:creationId xmlns:a16="http://schemas.microsoft.com/office/drawing/2014/main" id="{1BD1F347-83F9-C152-7A13-8AE11495664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4" name="Google Shape;652;p33">
                      <a:extLst>
                        <a:ext uri="{FF2B5EF4-FFF2-40B4-BE49-F238E27FC236}">
                          <a16:creationId xmlns:a16="http://schemas.microsoft.com/office/drawing/2014/main" id="{A8039AAA-E456-4F06-8DBF-DD0801BD36AD}"/>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5" name="Google Shape;653;p33">
                      <a:extLst>
                        <a:ext uri="{FF2B5EF4-FFF2-40B4-BE49-F238E27FC236}">
                          <a16:creationId xmlns:a16="http://schemas.microsoft.com/office/drawing/2014/main" id="{1E9750D8-C7E6-2778-FCB2-814670B80F8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6" name="Google Shape;654;p33">
                      <a:extLst>
                        <a:ext uri="{FF2B5EF4-FFF2-40B4-BE49-F238E27FC236}">
                          <a16:creationId xmlns:a16="http://schemas.microsoft.com/office/drawing/2014/main" id="{B46929B5-F8A4-E25D-F99E-5B599B9AF5D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82" name="Google Shape;655;p33">
                    <a:extLst>
                      <a:ext uri="{FF2B5EF4-FFF2-40B4-BE49-F238E27FC236}">
                        <a16:creationId xmlns:a16="http://schemas.microsoft.com/office/drawing/2014/main" id="{09528EA6-8E25-DA45-93F1-B9B471AA0036}"/>
                      </a:ext>
                    </a:extLst>
                  </p:cNvPr>
                  <p:cNvGrpSpPr/>
                  <p:nvPr/>
                </p:nvGrpSpPr>
                <p:grpSpPr>
                  <a:xfrm>
                    <a:off x="10835169" y="5276963"/>
                    <a:ext cx="446589" cy="813467"/>
                    <a:chOff x="376650" y="567400"/>
                    <a:chExt cx="334942" cy="610100"/>
                  </a:xfrm>
                </p:grpSpPr>
                <p:sp>
                  <p:nvSpPr>
                    <p:cNvPr id="383" name="Google Shape;656;p33">
                      <a:extLst>
                        <a:ext uri="{FF2B5EF4-FFF2-40B4-BE49-F238E27FC236}">
                          <a16:creationId xmlns:a16="http://schemas.microsoft.com/office/drawing/2014/main" id="{54E0E2BD-E274-FD5F-709B-BB7F7FFABE0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4" name="Google Shape;657;p33">
                      <a:extLst>
                        <a:ext uri="{FF2B5EF4-FFF2-40B4-BE49-F238E27FC236}">
                          <a16:creationId xmlns:a16="http://schemas.microsoft.com/office/drawing/2014/main" id="{18ACD4FC-862A-8F0C-C8FA-CA1BC6726C18}"/>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5" name="Google Shape;658;p33">
                      <a:extLst>
                        <a:ext uri="{FF2B5EF4-FFF2-40B4-BE49-F238E27FC236}">
                          <a16:creationId xmlns:a16="http://schemas.microsoft.com/office/drawing/2014/main" id="{839D3035-A0CB-0951-C414-7A076C36DCE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6" name="Google Shape;659;p33">
                      <a:extLst>
                        <a:ext uri="{FF2B5EF4-FFF2-40B4-BE49-F238E27FC236}">
                          <a16:creationId xmlns:a16="http://schemas.microsoft.com/office/drawing/2014/main" id="{CCC90334-C981-4A1B-3E9E-235A277BEC6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7" name="Google Shape;660;p33">
                      <a:extLst>
                        <a:ext uri="{FF2B5EF4-FFF2-40B4-BE49-F238E27FC236}">
                          <a16:creationId xmlns:a16="http://schemas.microsoft.com/office/drawing/2014/main" id="{4DA8900D-102E-E3C1-A8F2-280BB6EFEFA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8" name="Google Shape;661;p33">
                      <a:extLst>
                        <a:ext uri="{FF2B5EF4-FFF2-40B4-BE49-F238E27FC236}">
                          <a16:creationId xmlns:a16="http://schemas.microsoft.com/office/drawing/2014/main" id="{1B186F9B-AB9D-4217-0BFA-C712742EEA8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346" name="Group 345">
                  <a:extLst>
                    <a:ext uri="{FF2B5EF4-FFF2-40B4-BE49-F238E27FC236}">
                      <a16:creationId xmlns:a16="http://schemas.microsoft.com/office/drawing/2014/main" id="{74B4CD76-0555-0DBF-46D6-01634B439F7A}"/>
                    </a:ext>
                  </a:extLst>
                </p:cNvPr>
                <p:cNvGrpSpPr/>
                <p:nvPr/>
              </p:nvGrpSpPr>
              <p:grpSpPr>
                <a:xfrm>
                  <a:off x="343662" y="7518708"/>
                  <a:ext cx="11012496" cy="6144683"/>
                  <a:chOff x="343662" y="-18003"/>
                  <a:chExt cx="11012496" cy="6144683"/>
                </a:xfrm>
              </p:grpSpPr>
              <p:grpSp>
                <p:nvGrpSpPr>
                  <p:cNvPr id="347" name="Google Shape;646;p33">
                    <a:extLst>
                      <a:ext uri="{FF2B5EF4-FFF2-40B4-BE49-F238E27FC236}">
                        <a16:creationId xmlns:a16="http://schemas.microsoft.com/office/drawing/2014/main" id="{62DC4A86-3842-2183-E4D3-DA69B47E4658}"/>
                      </a:ext>
                    </a:extLst>
                  </p:cNvPr>
                  <p:cNvGrpSpPr/>
                  <p:nvPr/>
                </p:nvGrpSpPr>
                <p:grpSpPr>
                  <a:xfrm rot="16200000" flipH="1">
                    <a:off x="-222794" y="548513"/>
                    <a:ext cx="2265951" cy="1132920"/>
                    <a:chOff x="3529938" y="261475"/>
                    <a:chExt cx="1699463" cy="849690"/>
                  </a:xfrm>
                </p:grpSpPr>
                <p:sp>
                  <p:nvSpPr>
                    <p:cNvPr id="371" name="Google Shape;647;p33">
                      <a:extLst>
                        <a:ext uri="{FF2B5EF4-FFF2-40B4-BE49-F238E27FC236}">
                          <a16:creationId xmlns:a16="http://schemas.microsoft.com/office/drawing/2014/main" id="{E98C5AB9-C2E5-C675-D48F-23593EA0E2B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2" name="Google Shape;648;p33">
                      <a:extLst>
                        <a:ext uri="{FF2B5EF4-FFF2-40B4-BE49-F238E27FC236}">
                          <a16:creationId xmlns:a16="http://schemas.microsoft.com/office/drawing/2014/main" id="{65192538-7B6B-74DB-E2E5-3E746A9D2CD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3" name="Google Shape;649;p33">
                      <a:extLst>
                        <a:ext uri="{FF2B5EF4-FFF2-40B4-BE49-F238E27FC236}">
                          <a16:creationId xmlns:a16="http://schemas.microsoft.com/office/drawing/2014/main" id="{22546484-0E63-1F48-EF65-971A28A996B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4" name="Google Shape;650;p33">
                      <a:extLst>
                        <a:ext uri="{FF2B5EF4-FFF2-40B4-BE49-F238E27FC236}">
                          <a16:creationId xmlns:a16="http://schemas.microsoft.com/office/drawing/2014/main" id="{F181771D-5774-1780-DD0D-9A74C2CAB07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5" name="Google Shape;651;p33">
                      <a:extLst>
                        <a:ext uri="{FF2B5EF4-FFF2-40B4-BE49-F238E27FC236}">
                          <a16:creationId xmlns:a16="http://schemas.microsoft.com/office/drawing/2014/main" id="{EE2CAE08-35CB-63C2-CA7F-6D14A9A538E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6" name="Google Shape;652;p33">
                      <a:extLst>
                        <a:ext uri="{FF2B5EF4-FFF2-40B4-BE49-F238E27FC236}">
                          <a16:creationId xmlns:a16="http://schemas.microsoft.com/office/drawing/2014/main" id="{CF6962AD-F2D0-DD3A-C862-71066AC98FB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7" name="Google Shape;653;p33">
                      <a:extLst>
                        <a:ext uri="{FF2B5EF4-FFF2-40B4-BE49-F238E27FC236}">
                          <a16:creationId xmlns:a16="http://schemas.microsoft.com/office/drawing/2014/main" id="{5D4F6066-3AD2-8844-EB1E-AD9159102F9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8" name="Google Shape;654;p33">
                      <a:extLst>
                        <a:ext uri="{FF2B5EF4-FFF2-40B4-BE49-F238E27FC236}">
                          <a16:creationId xmlns:a16="http://schemas.microsoft.com/office/drawing/2014/main" id="{59C2A331-79ED-DBD8-31F6-1FC2A3B9280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48" name="Google Shape;655;p33">
                    <a:extLst>
                      <a:ext uri="{FF2B5EF4-FFF2-40B4-BE49-F238E27FC236}">
                        <a16:creationId xmlns:a16="http://schemas.microsoft.com/office/drawing/2014/main" id="{9DCDCCE7-132B-6637-08CD-86957327748D}"/>
                      </a:ext>
                    </a:extLst>
                  </p:cNvPr>
                  <p:cNvGrpSpPr/>
                  <p:nvPr/>
                </p:nvGrpSpPr>
                <p:grpSpPr>
                  <a:xfrm>
                    <a:off x="10909569" y="1371918"/>
                    <a:ext cx="446589" cy="813467"/>
                    <a:chOff x="376650" y="567400"/>
                    <a:chExt cx="334942" cy="610100"/>
                  </a:xfrm>
                </p:grpSpPr>
                <p:sp>
                  <p:nvSpPr>
                    <p:cNvPr id="365" name="Google Shape;656;p33">
                      <a:extLst>
                        <a:ext uri="{FF2B5EF4-FFF2-40B4-BE49-F238E27FC236}">
                          <a16:creationId xmlns:a16="http://schemas.microsoft.com/office/drawing/2014/main" id="{468506BF-58FB-C1E9-F693-8D12DA89FF5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6" name="Google Shape;657;p33">
                      <a:extLst>
                        <a:ext uri="{FF2B5EF4-FFF2-40B4-BE49-F238E27FC236}">
                          <a16:creationId xmlns:a16="http://schemas.microsoft.com/office/drawing/2014/main" id="{A4015FE1-1307-1FE2-107C-04B7C19170E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7" name="Google Shape;658;p33">
                      <a:extLst>
                        <a:ext uri="{FF2B5EF4-FFF2-40B4-BE49-F238E27FC236}">
                          <a16:creationId xmlns:a16="http://schemas.microsoft.com/office/drawing/2014/main" id="{F65528A9-C0EE-09E8-9BD4-5CD927638BB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8" name="Google Shape;659;p33">
                      <a:extLst>
                        <a:ext uri="{FF2B5EF4-FFF2-40B4-BE49-F238E27FC236}">
                          <a16:creationId xmlns:a16="http://schemas.microsoft.com/office/drawing/2014/main" id="{102208ED-4111-59C3-5BCD-0FB6E22BC2B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9" name="Google Shape;660;p33">
                      <a:extLst>
                        <a:ext uri="{FF2B5EF4-FFF2-40B4-BE49-F238E27FC236}">
                          <a16:creationId xmlns:a16="http://schemas.microsoft.com/office/drawing/2014/main" id="{3FBB3F95-CAF7-7C7C-FBC4-BAD02AE0A15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0" name="Google Shape;661;p33">
                      <a:extLst>
                        <a:ext uri="{FF2B5EF4-FFF2-40B4-BE49-F238E27FC236}">
                          <a16:creationId xmlns:a16="http://schemas.microsoft.com/office/drawing/2014/main" id="{09E7DA0F-FF2C-BE6B-4ECA-80C0BCD1707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49" name="Google Shape;646;p33">
                    <a:extLst>
                      <a:ext uri="{FF2B5EF4-FFF2-40B4-BE49-F238E27FC236}">
                        <a16:creationId xmlns:a16="http://schemas.microsoft.com/office/drawing/2014/main" id="{451AC1DC-F789-2BD3-656C-242617C5BF47}"/>
                      </a:ext>
                    </a:extLst>
                  </p:cNvPr>
                  <p:cNvGrpSpPr/>
                  <p:nvPr/>
                </p:nvGrpSpPr>
                <p:grpSpPr>
                  <a:xfrm rot="16200000" flipH="1">
                    <a:off x="-222854" y="4427245"/>
                    <a:ext cx="2265951" cy="1132920"/>
                    <a:chOff x="3529938" y="261475"/>
                    <a:chExt cx="1699463" cy="849690"/>
                  </a:xfrm>
                </p:grpSpPr>
                <p:sp>
                  <p:nvSpPr>
                    <p:cNvPr id="357" name="Google Shape;647;p33">
                      <a:extLst>
                        <a:ext uri="{FF2B5EF4-FFF2-40B4-BE49-F238E27FC236}">
                          <a16:creationId xmlns:a16="http://schemas.microsoft.com/office/drawing/2014/main" id="{BBE39ADE-53E8-EA02-0CBB-1F135CC02F3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8" name="Google Shape;648;p33">
                      <a:extLst>
                        <a:ext uri="{FF2B5EF4-FFF2-40B4-BE49-F238E27FC236}">
                          <a16:creationId xmlns:a16="http://schemas.microsoft.com/office/drawing/2014/main" id="{2B337CDC-C3AA-F7CD-2BA4-E551BB3345F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9" name="Google Shape;649;p33">
                      <a:extLst>
                        <a:ext uri="{FF2B5EF4-FFF2-40B4-BE49-F238E27FC236}">
                          <a16:creationId xmlns:a16="http://schemas.microsoft.com/office/drawing/2014/main" id="{6EF25062-C31E-AE41-B1C1-C4C883F61CD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0" name="Google Shape;650;p33">
                      <a:extLst>
                        <a:ext uri="{FF2B5EF4-FFF2-40B4-BE49-F238E27FC236}">
                          <a16:creationId xmlns:a16="http://schemas.microsoft.com/office/drawing/2014/main" id="{A8D75C7D-56CA-642E-677C-B78666555281}"/>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1" name="Google Shape;651;p33">
                      <a:extLst>
                        <a:ext uri="{FF2B5EF4-FFF2-40B4-BE49-F238E27FC236}">
                          <a16:creationId xmlns:a16="http://schemas.microsoft.com/office/drawing/2014/main" id="{3B712EFC-52BD-1610-80CE-5AA6843FE99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2" name="Google Shape;652;p33">
                      <a:extLst>
                        <a:ext uri="{FF2B5EF4-FFF2-40B4-BE49-F238E27FC236}">
                          <a16:creationId xmlns:a16="http://schemas.microsoft.com/office/drawing/2014/main" id="{3875B952-4773-9BAC-A673-4A47AFE222E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3" name="Google Shape;653;p33">
                      <a:extLst>
                        <a:ext uri="{FF2B5EF4-FFF2-40B4-BE49-F238E27FC236}">
                          <a16:creationId xmlns:a16="http://schemas.microsoft.com/office/drawing/2014/main" id="{182A4DCA-5A6F-7424-375C-D38234FEE02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4" name="Google Shape;654;p33">
                      <a:extLst>
                        <a:ext uri="{FF2B5EF4-FFF2-40B4-BE49-F238E27FC236}">
                          <a16:creationId xmlns:a16="http://schemas.microsoft.com/office/drawing/2014/main" id="{F9BB0B9E-BF7E-DC2D-66E1-CBDFFB7E7F2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0" name="Google Shape;655;p33">
                    <a:extLst>
                      <a:ext uri="{FF2B5EF4-FFF2-40B4-BE49-F238E27FC236}">
                        <a16:creationId xmlns:a16="http://schemas.microsoft.com/office/drawing/2014/main" id="{CE94352D-1841-1760-919C-D7A0D273094C}"/>
                      </a:ext>
                    </a:extLst>
                  </p:cNvPr>
                  <p:cNvGrpSpPr/>
                  <p:nvPr/>
                </p:nvGrpSpPr>
                <p:grpSpPr>
                  <a:xfrm>
                    <a:off x="10835169" y="5276963"/>
                    <a:ext cx="446589" cy="813467"/>
                    <a:chOff x="376650" y="567400"/>
                    <a:chExt cx="334942" cy="610100"/>
                  </a:xfrm>
                </p:grpSpPr>
                <p:sp>
                  <p:nvSpPr>
                    <p:cNvPr id="351" name="Google Shape;656;p33">
                      <a:extLst>
                        <a:ext uri="{FF2B5EF4-FFF2-40B4-BE49-F238E27FC236}">
                          <a16:creationId xmlns:a16="http://schemas.microsoft.com/office/drawing/2014/main" id="{9329D3EE-8B9D-50A7-0C93-21A3C2851CB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2" name="Google Shape;657;p33">
                      <a:extLst>
                        <a:ext uri="{FF2B5EF4-FFF2-40B4-BE49-F238E27FC236}">
                          <a16:creationId xmlns:a16="http://schemas.microsoft.com/office/drawing/2014/main" id="{879B1DF9-782A-CC57-149F-3748354E9EF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3" name="Google Shape;658;p33">
                      <a:extLst>
                        <a:ext uri="{FF2B5EF4-FFF2-40B4-BE49-F238E27FC236}">
                          <a16:creationId xmlns:a16="http://schemas.microsoft.com/office/drawing/2014/main" id="{14D82AFD-E22C-F5CC-7021-2C27BAEE6FA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4" name="Google Shape;659;p33">
                      <a:extLst>
                        <a:ext uri="{FF2B5EF4-FFF2-40B4-BE49-F238E27FC236}">
                          <a16:creationId xmlns:a16="http://schemas.microsoft.com/office/drawing/2014/main" id="{D0A327EB-7AA6-0EE8-5BAE-7FF319D68B0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5" name="Google Shape;660;p33">
                      <a:extLst>
                        <a:ext uri="{FF2B5EF4-FFF2-40B4-BE49-F238E27FC236}">
                          <a16:creationId xmlns:a16="http://schemas.microsoft.com/office/drawing/2014/main" id="{71ACDD86-08B4-2EF0-A6B0-D3F2F767281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6" name="Google Shape;661;p33">
                      <a:extLst>
                        <a:ext uri="{FF2B5EF4-FFF2-40B4-BE49-F238E27FC236}">
                          <a16:creationId xmlns:a16="http://schemas.microsoft.com/office/drawing/2014/main" id="{C5C6FF99-DF41-961C-DFA5-62D954C2A6A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11" name="Group 10">
              <a:extLst>
                <a:ext uri="{FF2B5EF4-FFF2-40B4-BE49-F238E27FC236}">
                  <a16:creationId xmlns:a16="http://schemas.microsoft.com/office/drawing/2014/main" id="{EFEB681F-E643-0D69-E7BC-211CD6A26221}"/>
                </a:ext>
              </a:extLst>
            </p:cNvPr>
            <p:cNvGrpSpPr/>
            <p:nvPr/>
          </p:nvGrpSpPr>
          <p:grpSpPr>
            <a:xfrm>
              <a:off x="-18288" y="30519749"/>
              <a:ext cx="11030502" cy="28906968"/>
              <a:chOff x="325656" y="-18003"/>
              <a:chExt cx="11030502" cy="28906968"/>
            </a:xfrm>
          </p:grpSpPr>
          <p:grpSp>
            <p:nvGrpSpPr>
              <p:cNvPr id="12" name="Group 11">
                <a:extLst>
                  <a:ext uri="{FF2B5EF4-FFF2-40B4-BE49-F238E27FC236}">
                    <a16:creationId xmlns:a16="http://schemas.microsoft.com/office/drawing/2014/main" id="{7B5FB788-33D1-7F8D-8E06-1AC07EF2F22E}"/>
                  </a:ext>
                </a:extLst>
              </p:cNvPr>
              <p:cNvGrpSpPr/>
              <p:nvPr/>
            </p:nvGrpSpPr>
            <p:grpSpPr>
              <a:xfrm>
                <a:off x="343662" y="-18003"/>
                <a:ext cx="11012496" cy="13681394"/>
                <a:chOff x="343662" y="-18003"/>
                <a:chExt cx="11012496" cy="13681394"/>
              </a:xfrm>
            </p:grpSpPr>
            <p:grpSp>
              <p:nvGrpSpPr>
                <p:cNvPr id="277" name="Group 276">
                  <a:extLst>
                    <a:ext uri="{FF2B5EF4-FFF2-40B4-BE49-F238E27FC236}">
                      <a16:creationId xmlns:a16="http://schemas.microsoft.com/office/drawing/2014/main" id="{536446A8-ABA0-B781-6622-16FF96BE71A9}"/>
                    </a:ext>
                  </a:extLst>
                </p:cNvPr>
                <p:cNvGrpSpPr/>
                <p:nvPr/>
              </p:nvGrpSpPr>
              <p:grpSpPr>
                <a:xfrm>
                  <a:off x="343662" y="-18003"/>
                  <a:ext cx="11012496" cy="6144683"/>
                  <a:chOff x="343662" y="-18003"/>
                  <a:chExt cx="11012496" cy="6144683"/>
                </a:xfrm>
              </p:grpSpPr>
              <p:grpSp>
                <p:nvGrpSpPr>
                  <p:cNvPr id="311" name="Google Shape;646;p33">
                    <a:extLst>
                      <a:ext uri="{FF2B5EF4-FFF2-40B4-BE49-F238E27FC236}">
                        <a16:creationId xmlns:a16="http://schemas.microsoft.com/office/drawing/2014/main" id="{B35E6FF0-0F6C-B282-FEB7-09E9BC209095}"/>
                      </a:ext>
                    </a:extLst>
                  </p:cNvPr>
                  <p:cNvGrpSpPr/>
                  <p:nvPr/>
                </p:nvGrpSpPr>
                <p:grpSpPr>
                  <a:xfrm rot="16200000" flipH="1">
                    <a:off x="-222794" y="548513"/>
                    <a:ext cx="2265951" cy="1132920"/>
                    <a:chOff x="3529938" y="261475"/>
                    <a:chExt cx="1699463" cy="849690"/>
                  </a:xfrm>
                </p:grpSpPr>
                <p:sp>
                  <p:nvSpPr>
                    <p:cNvPr id="335" name="Google Shape;647;p33">
                      <a:extLst>
                        <a:ext uri="{FF2B5EF4-FFF2-40B4-BE49-F238E27FC236}">
                          <a16:creationId xmlns:a16="http://schemas.microsoft.com/office/drawing/2014/main" id="{D5A28556-79D4-551F-AB68-54E0A37715C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6" name="Google Shape;648;p33">
                      <a:extLst>
                        <a:ext uri="{FF2B5EF4-FFF2-40B4-BE49-F238E27FC236}">
                          <a16:creationId xmlns:a16="http://schemas.microsoft.com/office/drawing/2014/main" id="{844348D7-9953-241F-B625-59137F53427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7" name="Google Shape;649;p33">
                      <a:extLst>
                        <a:ext uri="{FF2B5EF4-FFF2-40B4-BE49-F238E27FC236}">
                          <a16:creationId xmlns:a16="http://schemas.microsoft.com/office/drawing/2014/main" id="{30B4EF1D-53B7-4BD8-4156-FB67A483058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8" name="Google Shape;650;p33">
                      <a:extLst>
                        <a:ext uri="{FF2B5EF4-FFF2-40B4-BE49-F238E27FC236}">
                          <a16:creationId xmlns:a16="http://schemas.microsoft.com/office/drawing/2014/main" id="{1A206248-F921-507A-A4C7-38D868112A2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9" name="Google Shape;651;p33">
                      <a:extLst>
                        <a:ext uri="{FF2B5EF4-FFF2-40B4-BE49-F238E27FC236}">
                          <a16:creationId xmlns:a16="http://schemas.microsoft.com/office/drawing/2014/main" id="{707277B6-AC44-ED82-F072-F6817868D46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0" name="Google Shape;652;p33">
                      <a:extLst>
                        <a:ext uri="{FF2B5EF4-FFF2-40B4-BE49-F238E27FC236}">
                          <a16:creationId xmlns:a16="http://schemas.microsoft.com/office/drawing/2014/main" id="{9C8B0D9C-D817-05E0-6BA0-F3699116F0B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1" name="Google Shape;653;p33">
                      <a:extLst>
                        <a:ext uri="{FF2B5EF4-FFF2-40B4-BE49-F238E27FC236}">
                          <a16:creationId xmlns:a16="http://schemas.microsoft.com/office/drawing/2014/main" id="{3B4C8E50-1D19-158A-D4E4-72240AECE189}"/>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2" name="Google Shape;654;p33">
                      <a:extLst>
                        <a:ext uri="{FF2B5EF4-FFF2-40B4-BE49-F238E27FC236}">
                          <a16:creationId xmlns:a16="http://schemas.microsoft.com/office/drawing/2014/main" id="{70AFB870-DA71-9FA6-763B-00929578007B}"/>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2" name="Google Shape;655;p33">
                    <a:extLst>
                      <a:ext uri="{FF2B5EF4-FFF2-40B4-BE49-F238E27FC236}">
                        <a16:creationId xmlns:a16="http://schemas.microsoft.com/office/drawing/2014/main" id="{3E8DBD5E-2A1B-F30C-1F98-90740660BF4F}"/>
                      </a:ext>
                    </a:extLst>
                  </p:cNvPr>
                  <p:cNvGrpSpPr/>
                  <p:nvPr/>
                </p:nvGrpSpPr>
                <p:grpSpPr>
                  <a:xfrm>
                    <a:off x="10909569" y="1371918"/>
                    <a:ext cx="446589" cy="813467"/>
                    <a:chOff x="376650" y="567400"/>
                    <a:chExt cx="334942" cy="610100"/>
                  </a:xfrm>
                </p:grpSpPr>
                <p:sp>
                  <p:nvSpPr>
                    <p:cNvPr id="329" name="Google Shape;656;p33">
                      <a:extLst>
                        <a:ext uri="{FF2B5EF4-FFF2-40B4-BE49-F238E27FC236}">
                          <a16:creationId xmlns:a16="http://schemas.microsoft.com/office/drawing/2014/main" id="{10248B71-5BA3-05FA-8AF0-8B55CEF2EA6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0" name="Google Shape;657;p33">
                      <a:extLst>
                        <a:ext uri="{FF2B5EF4-FFF2-40B4-BE49-F238E27FC236}">
                          <a16:creationId xmlns:a16="http://schemas.microsoft.com/office/drawing/2014/main" id="{0159B4B8-0F7C-5FB9-F3F7-9C004821A3C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1" name="Google Shape;658;p33">
                      <a:extLst>
                        <a:ext uri="{FF2B5EF4-FFF2-40B4-BE49-F238E27FC236}">
                          <a16:creationId xmlns:a16="http://schemas.microsoft.com/office/drawing/2014/main" id="{0966BA9E-42C7-4D36-F9CC-545E0E2AC562}"/>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2" name="Google Shape;659;p33">
                      <a:extLst>
                        <a:ext uri="{FF2B5EF4-FFF2-40B4-BE49-F238E27FC236}">
                          <a16:creationId xmlns:a16="http://schemas.microsoft.com/office/drawing/2014/main" id="{4E903271-5C9B-3090-970C-A21E93FFDC2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3" name="Google Shape;660;p33">
                      <a:extLst>
                        <a:ext uri="{FF2B5EF4-FFF2-40B4-BE49-F238E27FC236}">
                          <a16:creationId xmlns:a16="http://schemas.microsoft.com/office/drawing/2014/main" id="{99CF8167-0D99-2CD0-6875-5CF8168825B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4" name="Google Shape;661;p33">
                      <a:extLst>
                        <a:ext uri="{FF2B5EF4-FFF2-40B4-BE49-F238E27FC236}">
                          <a16:creationId xmlns:a16="http://schemas.microsoft.com/office/drawing/2014/main" id="{ABA46A1D-B0FF-D646-CE90-72CE9FDEE30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3" name="Google Shape;646;p33">
                    <a:extLst>
                      <a:ext uri="{FF2B5EF4-FFF2-40B4-BE49-F238E27FC236}">
                        <a16:creationId xmlns:a16="http://schemas.microsoft.com/office/drawing/2014/main" id="{00359AAB-6F2F-F862-E323-C88364D6A1BD}"/>
                      </a:ext>
                    </a:extLst>
                  </p:cNvPr>
                  <p:cNvGrpSpPr/>
                  <p:nvPr/>
                </p:nvGrpSpPr>
                <p:grpSpPr>
                  <a:xfrm rot="16200000" flipH="1">
                    <a:off x="-222854" y="4427245"/>
                    <a:ext cx="2265951" cy="1132920"/>
                    <a:chOff x="3529938" y="261475"/>
                    <a:chExt cx="1699463" cy="849690"/>
                  </a:xfrm>
                </p:grpSpPr>
                <p:sp>
                  <p:nvSpPr>
                    <p:cNvPr id="321" name="Google Shape;647;p33">
                      <a:extLst>
                        <a:ext uri="{FF2B5EF4-FFF2-40B4-BE49-F238E27FC236}">
                          <a16:creationId xmlns:a16="http://schemas.microsoft.com/office/drawing/2014/main" id="{FBE820B6-BEBB-DDAB-E7E4-BF9A5EEAC0B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2" name="Google Shape;648;p33">
                      <a:extLst>
                        <a:ext uri="{FF2B5EF4-FFF2-40B4-BE49-F238E27FC236}">
                          <a16:creationId xmlns:a16="http://schemas.microsoft.com/office/drawing/2014/main" id="{33269157-298D-FD2F-60B0-AABEEC171C8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3" name="Google Shape;649;p33">
                      <a:extLst>
                        <a:ext uri="{FF2B5EF4-FFF2-40B4-BE49-F238E27FC236}">
                          <a16:creationId xmlns:a16="http://schemas.microsoft.com/office/drawing/2014/main" id="{E4874790-E744-A17C-CCEF-3FBD958069F9}"/>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4" name="Google Shape;650;p33">
                      <a:extLst>
                        <a:ext uri="{FF2B5EF4-FFF2-40B4-BE49-F238E27FC236}">
                          <a16:creationId xmlns:a16="http://schemas.microsoft.com/office/drawing/2014/main" id="{CE7DE0BD-417C-3949-F6ED-CFB7D85485B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5" name="Google Shape;651;p33">
                      <a:extLst>
                        <a:ext uri="{FF2B5EF4-FFF2-40B4-BE49-F238E27FC236}">
                          <a16:creationId xmlns:a16="http://schemas.microsoft.com/office/drawing/2014/main" id="{FFE90193-5F16-4C0F-FD45-053A598D609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6" name="Google Shape;652;p33">
                      <a:extLst>
                        <a:ext uri="{FF2B5EF4-FFF2-40B4-BE49-F238E27FC236}">
                          <a16:creationId xmlns:a16="http://schemas.microsoft.com/office/drawing/2014/main" id="{3804A857-C13C-CA28-C711-5BA83CB365E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7" name="Google Shape;653;p33">
                      <a:extLst>
                        <a:ext uri="{FF2B5EF4-FFF2-40B4-BE49-F238E27FC236}">
                          <a16:creationId xmlns:a16="http://schemas.microsoft.com/office/drawing/2014/main" id="{5FADD496-3845-AB83-2EF7-CE85F627C51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8" name="Google Shape;654;p33">
                      <a:extLst>
                        <a:ext uri="{FF2B5EF4-FFF2-40B4-BE49-F238E27FC236}">
                          <a16:creationId xmlns:a16="http://schemas.microsoft.com/office/drawing/2014/main" id="{3C91A713-5605-8223-1590-4A00F36C0AC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4" name="Google Shape;655;p33">
                    <a:extLst>
                      <a:ext uri="{FF2B5EF4-FFF2-40B4-BE49-F238E27FC236}">
                        <a16:creationId xmlns:a16="http://schemas.microsoft.com/office/drawing/2014/main" id="{1BB82F4D-1F6A-6A79-82F2-14281C262C84}"/>
                      </a:ext>
                    </a:extLst>
                  </p:cNvPr>
                  <p:cNvGrpSpPr/>
                  <p:nvPr/>
                </p:nvGrpSpPr>
                <p:grpSpPr>
                  <a:xfrm>
                    <a:off x="10835169" y="5276963"/>
                    <a:ext cx="446589" cy="813467"/>
                    <a:chOff x="376650" y="567400"/>
                    <a:chExt cx="334942" cy="610100"/>
                  </a:xfrm>
                </p:grpSpPr>
                <p:sp>
                  <p:nvSpPr>
                    <p:cNvPr id="315" name="Google Shape;656;p33">
                      <a:extLst>
                        <a:ext uri="{FF2B5EF4-FFF2-40B4-BE49-F238E27FC236}">
                          <a16:creationId xmlns:a16="http://schemas.microsoft.com/office/drawing/2014/main" id="{3E20F644-62B8-9FA7-706E-54BD20C5153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6" name="Google Shape;657;p33">
                      <a:extLst>
                        <a:ext uri="{FF2B5EF4-FFF2-40B4-BE49-F238E27FC236}">
                          <a16:creationId xmlns:a16="http://schemas.microsoft.com/office/drawing/2014/main" id="{631E4E5C-C1F2-B210-5F18-1CC7EDC601E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7" name="Google Shape;658;p33">
                      <a:extLst>
                        <a:ext uri="{FF2B5EF4-FFF2-40B4-BE49-F238E27FC236}">
                          <a16:creationId xmlns:a16="http://schemas.microsoft.com/office/drawing/2014/main" id="{2B0AEC68-4755-F550-5158-C6B8B18275F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8" name="Google Shape;659;p33">
                      <a:extLst>
                        <a:ext uri="{FF2B5EF4-FFF2-40B4-BE49-F238E27FC236}">
                          <a16:creationId xmlns:a16="http://schemas.microsoft.com/office/drawing/2014/main" id="{D38ABE77-6DEF-9617-714A-0AA4484FB29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9" name="Google Shape;660;p33">
                      <a:extLst>
                        <a:ext uri="{FF2B5EF4-FFF2-40B4-BE49-F238E27FC236}">
                          <a16:creationId xmlns:a16="http://schemas.microsoft.com/office/drawing/2014/main" id="{A4A6BFF6-536E-DF90-ED0B-E88D4CF3E8B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0" name="Google Shape;661;p33">
                      <a:extLst>
                        <a:ext uri="{FF2B5EF4-FFF2-40B4-BE49-F238E27FC236}">
                          <a16:creationId xmlns:a16="http://schemas.microsoft.com/office/drawing/2014/main" id="{969842FD-85B5-FE0A-7D29-CA38703CB70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78" name="Group 277">
                  <a:extLst>
                    <a:ext uri="{FF2B5EF4-FFF2-40B4-BE49-F238E27FC236}">
                      <a16:creationId xmlns:a16="http://schemas.microsoft.com/office/drawing/2014/main" id="{159C65C5-A13F-3F4D-AB94-5579DED2AFAC}"/>
                    </a:ext>
                  </a:extLst>
                </p:cNvPr>
                <p:cNvGrpSpPr/>
                <p:nvPr/>
              </p:nvGrpSpPr>
              <p:grpSpPr>
                <a:xfrm>
                  <a:off x="343662" y="7518708"/>
                  <a:ext cx="11012496" cy="6144683"/>
                  <a:chOff x="343662" y="-18003"/>
                  <a:chExt cx="11012496" cy="6144683"/>
                </a:xfrm>
              </p:grpSpPr>
              <p:grpSp>
                <p:nvGrpSpPr>
                  <p:cNvPr id="279" name="Google Shape;646;p33">
                    <a:extLst>
                      <a:ext uri="{FF2B5EF4-FFF2-40B4-BE49-F238E27FC236}">
                        <a16:creationId xmlns:a16="http://schemas.microsoft.com/office/drawing/2014/main" id="{8E334E12-9D2E-9188-FC09-7C1C46A6C447}"/>
                      </a:ext>
                    </a:extLst>
                  </p:cNvPr>
                  <p:cNvGrpSpPr/>
                  <p:nvPr/>
                </p:nvGrpSpPr>
                <p:grpSpPr>
                  <a:xfrm rot="16200000" flipH="1">
                    <a:off x="-222794" y="548513"/>
                    <a:ext cx="2265951" cy="1132920"/>
                    <a:chOff x="3529938" y="261475"/>
                    <a:chExt cx="1699463" cy="849690"/>
                  </a:xfrm>
                </p:grpSpPr>
                <p:sp>
                  <p:nvSpPr>
                    <p:cNvPr id="303" name="Google Shape;647;p33">
                      <a:extLst>
                        <a:ext uri="{FF2B5EF4-FFF2-40B4-BE49-F238E27FC236}">
                          <a16:creationId xmlns:a16="http://schemas.microsoft.com/office/drawing/2014/main" id="{CA4EB062-C250-9490-1635-189CD5B463F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4" name="Google Shape;648;p33">
                      <a:extLst>
                        <a:ext uri="{FF2B5EF4-FFF2-40B4-BE49-F238E27FC236}">
                          <a16:creationId xmlns:a16="http://schemas.microsoft.com/office/drawing/2014/main" id="{FC36E98F-EB6F-9F7D-F2FA-A218B769444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5" name="Google Shape;649;p33">
                      <a:extLst>
                        <a:ext uri="{FF2B5EF4-FFF2-40B4-BE49-F238E27FC236}">
                          <a16:creationId xmlns:a16="http://schemas.microsoft.com/office/drawing/2014/main" id="{5BE4BC7B-54CB-1E0A-44BE-EC1CC9546FE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6" name="Google Shape;650;p33">
                      <a:extLst>
                        <a:ext uri="{FF2B5EF4-FFF2-40B4-BE49-F238E27FC236}">
                          <a16:creationId xmlns:a16="http://schemas.microsoft.com/office/drawing/2014/main" id="{153B3FDB-562D-0B68-DE62-15FDDB72D92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7" name="Google Shape;651;p33">
                      <a:extLst>
                        <a:ext uri="{FF2B5EF4-FFF2-40B4-BE49-F238E27FC236}">
                          <a16:creationId xmlns:a16="http://schemas.microsoft.com/office/drawing/2014/main" id="{71FEF3A9-65A5-370E-1DA9-2AEDEAB77CA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8" name="Google Shape;652;p33">
                      <a:extLst>
                        <a:ext uri="{FF2B5EF4-FFF2-40B4-BE49-F238E27FC236}">
                          <a16:creationId xmlns:a16="http://schemas.microsoft.com/office/drawing/2014/main" id="{4F50DDD9-9C08-7698-DB9F-F7F904B91E1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9" name="Google Shape;653;p33">
                      <a:extLst>
                        <a:ext uri="{FF2B5EF4-FFF2-40B4-BE49-F238E27FC236}">
                          <a16:creationId xmlns:a16="http://schemas.microsoft.com/office/drawing/2014/main" id="{C64DA4D1-3E43-A80D-553A-04CA7CB4E78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0" name="Google Shape;654;p33">
                      <a:extLst>
                        <a:ext uri="{FF2B5EF4-FFF2-40B4-BE49-F238E27FC236}">
                          <a16:creationId xmlns:a16="http://schemas.microsoft.com/office/drawing/2014/main" id="{BA36D5DB-D0FE-233D-5A07-56CBAAE8CF0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0" name="Google Shape;655;p33">
                    <a:extLst>
                      <a:ext uri="{FF2B5EF4-FFF2-40B4-BE49-F238E27FC236}">
                        <a16:creationId xmlns:a16="http://schemas.microsoft.com/office/drawing/2014/main" id="{94892C93-9A0C-CCA3-830C-27CA48F0861B}"/>
                      </a:ext>
                    </a:extLst>
                  </p:cNvPr>
                  <p:cNvGrpSpPr/>
                  <p:nvPr/>
                </p:nvGrpSpPr>
                <p:grpSpPr>
                  <a:xfrm>
                    <a:off x="10909569" y="1371918"/>
                    <a:ext cx="446589" cy="813467"/>
                    <a:chOff x="376650" y="567400"/>
                    <a:chExt cx="334942" cy="610100"/>
                  </a:xfrm>
                </p:grpSpPr>
                <p:sp>
                  <p:nvSpPr>
                    <p:cNvPr id="297" name="Google Shape;656;p33">
                      <a:extLst>
                        <a:ext uri="{FF2B5EF4-FFF2-40B4-BE49-F238E27FC236}">
                          <a16:creationId xmlns:a16="http://schemas.microsoft.com/office/drawing/2014/main" id="{B3322688-B276-9E30-2899-DFEE30C9997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8" name="Google Shape;657;p33">
                      <a:extLst>
                        <a:ext uri="{FF2B5EF4-FFF2-40B4-BE49-F238E27FC236}">
                          <a16:creationId xmlns:a16="http://schemas.microsoft.com/office/drawing/2014/main" id="{0732CE86-5583-DFE3-F075-0E56D0C51E6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9" name="Google Shape;658;p33">
                      <a:extLst>
                        <a:ext uri="{FF2B5EF4-FFF2-40B4-BE49-F238E27FC236}">
                          <a16:creationId xmlns:a16="http://schemas.microsoft.com/office/drawing/2014/main" id="{F855D9CF-FCA2-9052-B2EA-7824E7A0491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0" name="Google Shape;659;p33">
                      <a:extLst>
                        <a:ext uri="{FF2B5EF4-FFF2-40B4-BE49-F238E27FC236}">
                          <a16:creationId xmlns:a16="http://schemas.microsoft.com/office/drawing/2014/main" id="{A3CCA491-2869-6784-FD1C-00D35C5217F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1" name="Google Shape;660;p33">
                      <a:extLst>
                        <a:ext uri="{FF2B5EF4-FFF2-40B4-BE49-F238E27FC236}">
                          <a16:creationId xmlns:a16="http://schemas.microsoft.com/office/drawing/2014/main" id="{AF568317-3A7B-98F8-C810-C4279F9EB56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2" name="Google Shape;661;p33">
                      <a:extLst>
                        <a:ext uri="{FF2B5EF4-FFF2-40B4-BE49-F238E27FC236}">
                          <a16:creationId xmlns:a16="http://schemas.microsoft.com/office/drawing/2014/main" id="{BD1F335B-78B2-7F1C-D450-F904B2D35A2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1" name="Google Shape;646;p33">
                    <a:extLst>
                      <a:ext uri="{FF2B5EF4-FFF2-40B4-BE49-F238E27FC236}">
                        <a16:creationId xmlns:a16="http://schemas.microsoft.com/office/drawing/2014/main" id="{328027A1-A917-03C6-F801-119AAEFF8810}"/>
                      </a:ext>
                    </a:extLst>
                  </p:cNvPr>
                  <p:cNvGrpSpPr/>
                  <p:nvPr/>
                </p:nvGrpSpPr>
                <p:grpSpPr>
                  <a:xfrm rot="16200000" flipH="1">
                    <a:off x="-222854" y="4427245"/>
                    <a:ext cx="2265951" cy="1132920"/>
                    <a:chOff x="3529938" y="261475"/>
                    <a:chExt cx="1699463" cy="849690"/>
                  </a:xfrm>
                </p:grpSpPr>
                <p:sp>
                  <p:nvSpPr>
                    <p:cNvPr id="289" name="Google Shape;647;p33">
                      <a:extLst>
                        <a:ext uri="{FF2B5EF4-FFF2-40B4-BE49-F238E27FC236}">
                          <a16:creationId xmlns:a16="http://schemas.microsoft.com/office/drawing/2014/main" id="{E2A1871D-3950-11BA-B320-895488B80B1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0" name="Google Shape;648;p33">
                      <a:extLst>
                        <a:ext uri="{FF2B5EF4-FFF2-40B4-BE49-F238E27FC236}">
                          <a16:creationId xmlns:a16="http://schemas.microsoft.com/office/drawing/2014/main" id="{7D33499A-FA88-82F7-C98B-EAB733AA69C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1" name="Google Shape;649;p33">
                      <a:extLst>
                        <a:ext uri="{FF2B5EF4-FFF2-40B4-BE49-F238E27FC236}">
                          <a16:creationId xmlns:a16="http://schemas.microsoft.com/office/drawing/2014/main" id="{D62000B3-4C26-9824-04E4-9A11FFB0AB9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2" name="Google Shape;650;p33">
                      <a:extLst>
                        <a:ext uri="{FF2B5EF4-FFF2-40B4-BE49-F238E27FC236}">
                          <a16:creationId xmlns:a16="http://schemas.microsoft.com/office/drawing/2014/main" id="{B965337B-578C-32A9-A522-4DE144784808}"/>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3" name="Google Shape;651;p33">
                      <a:extLst>
                        <a:ext uri="{FF2B5EF4-FFF2-40B4-BE49-F238E27FC236}">
                          <a16:creationId xmlns:a16="http://schemas.microsoft.com/office/drawing/2014/main" id="{9130E119-FD3C-C916-3BC5-14BDE640679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4" name="Google Shape;652;p33">
                      <a:extLst>
                        <a:ext uri="{FF2B5EF4-FFF2-40B4-BE49-F238E27FC236}">
                          <a16:creationId xmlns:a16="http://schemas.microsoft.com/office/drawing/2014/main" id="{109D4480-FB2B-82DB-600A-2529E1DBF25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5" name="Google Shape;653;p33">
                      <a:extLst>
                        <a:ext uri="{FF2B5EF4-FFF2-40B4-BE49-F238E27FC236}">
                          <a16:creationId xmlns:a16="http://schemas.microsoft.com/office/drawing/2014/main" id="{7FD0A441-85C5-B2F5-52F0-EEEC561FBDA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6" name="Google Shape;654;p33">
                      <a:extLst>
                        <a:ext uri="{FF2B5EF4-FFF2-40B4-BE49-F238E27FC236}">
                          <a16:creationId xmlns:a16="http://schemas.microsoft.com/office/drawing/2014/main" id="{AE7ABA7D-CC5B-ADF6-D025-B89AFE2EBFB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2" name="Google Shape;655;p33">
                    <a:extLst>
                      <a:ext uri="{FF2B5EF4-FFF2-40B4-BE49-F238E27FC236}">
                        <a16:creationId xmlns:a16="http://schemas.microsoft.com/office/drawing/2014/main" id="{4E92EC6E-1BEC-967B-10DB-3C0E542C10C6}"/>
                      </a:ext>
                    </a:extLst>
                  </p:cNvPr>
                  <p:cNvGrpSpPr/>
                  <p:nvPr/>
                </p:nvGrpSpPr>
                <p:grpSpPr>
                  <a:xfrm>
                    <a:off x="10835169" y="5276963"/>
                    <a:ext cx="446589" cy="813467"/>
                    <a:chOff x="376650" y="567400"/>
                    <a:chExt cx="334942" cy="610100"/>
                  </a:xfrm>
                </p:grpSpPr>
                <p:sp>
                  <p:nvSpPr>
                    <p:cNvPr id="283" name="Google Shape;656;p33">
                      <a:extLst>
                        <a:ext uri="{FF2B5EF4-FFF2-40B4-BE49-F238E27FC236}">
                          <a16:creationId xmlns:a16="http://schemas.microsoft.com/office/drawing/2014/main" id="{262E802E-DDC9-2994-6BBF-8A413753A91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4" name="Google Shape;657;p33">
                      <a:extLst>
                        <a:ext uri="{FF2B5EF4-FFF2-40B4-BE49-F238E27FC236}">
                          <a16:creationId xmlns:a16="http://schemas.microsoft.com/office/drawing/2014/main" id="{4B2A9336-8A7D-7144-CA2F-4512D71B810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5" name="Google Shape;658;p33">
                      <a:extLst>
                        <a:ext uri="{FF2B5EF4-FFF2-40B4-BE49-F238E27FC236}">
                          <a16:creationId xmlns:a16="http://schemas.microsoft.com/office/drawing/2014/main" id="{9D72637D-6497-5CBD-20CF-C77FFB9F14B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6" name="Google Shape;659;p33">
                      <a:extLst>
                        <a:ext uri="{FF2B5EF4-FFF2-40B4-BE49-F238E27FC236}">
                          <a16:creationId xmlns:a16="http://schemas.microsoft.com/office/drawing/2014/main" id="{F418AF5A-ECA7-495A-F2A2-925BAC54900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7" name="Google Shape;660;p33">
                      <a:extLst>
                        <a:ext uri="{FF2B5EF4-FFF2-40B4-BE49-F238E27FC236}">
                          <a16:creationId xmlns:a16="http://schemas.microsoft.com/office/drawing/2014/main" id="{F7693C69-F052-C8FA-EA72-DC0A6770538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8" name="Google Shape;661;p33">
                      <a:extLst>
                        <a:ext uri="{FF2B5EF4-FFF2-40B4-BE49-F238E27FC236}">
                          <a16:creationId xmlns:a16="http://schemas.microsoft.com/office/drawing/2014/main" id="{99ECC17C-1EA4-574F-D128-75769C8B920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13" name="Group 12">
                <a:extLst>
                  <a:ext uri="{FF2B5EF4-FFF2-40B4-BE49-F238E27FC236}">
                    <a16:creationId xmlns:a16="http://schemas.microsoft.com/office/drawing/2014/main" id="{28343B21-1340-1AE1-0842-4D7E9528B74B}"/>
                  </a:ext>
                </a:extLst>
              </p:cNvPr>
              <p:cNvGrpSpPr/>
              <p:nvPr/>
            </p:nvGrpSpPr>
            <p:grpSpPr>
              <a:xfrm>
                <a:off x="325656" y="15207571"/>
                <a:ext cx="11012496" cy="13681394"/>
                <a:chOff x="343662" y="-18003"/>
                <a:chExt cx="11012496" cy="13681394"/>
              </a:xfrm>
            </p:grpSpPr>
            <p:grpSp>
              <p:nvGrpSpPr>
                <p:cNvPr id="14" name="Group 13">
                  <a:extLst>
                    <a:ext uri="{FF2B5EF4-FFF2-40B4-BE49-F238E27FC236}">
                      <a16:creationId xmlns:a16="http://schemas.microsoft.com/office/drawing/2014/main" id="{26FEAC80-8A19-912F-AFAC-68B91B6B1743}"/>
                    </a:ext>
                  </a:extLst>
                </p:cNvPr>
                <p:cNvGrpSpPr/>
                <p:nvPr/>
              </p:nvGrpSpPr>
              <p:grpSpPr>
                <a:xfrm>
                  <a:off x="343662" y="-18003"/>
                  <a:ext cx="11012496" cy="6144683"/>
                  <a:chOff x="343662" y="-18003"/>
                  <a:chExt cx="11012496" cy="6144683"/>
                </a:xfrm>
              </p:grpSpPr>
              <p:grpSp>
                <p:nvGrpSpPr>
                  <p:cNvPr id="48" name="Google Shape;646;p33">
                    <a:extLst>
                      <a:ext uri="{FF2B5EF4-FFF2-40B4-BE49-F238E27FC236}">
                        <a16:creationId xmlns:a16="http://schemas.microsoft.com/office/drawing/2014/main" id="{AF8F0952-9625-D2DE-4543-50E22EFCAE3A}"/>
                      </a:ext>
                    </a:extLst>
                  </p:cNvPr>
                  <p:cNvGrpSpPr/>
                  <p:nvPr/>
                </p:nvGrpSpPr>
                <p:grpSpPr>
                  <a:xfrm rot="16200000" flipH="1">
                    <a:off x="-222794" y="548513"/>
                    <a:ext cx="2265951" cy="1132920"/>
                    <a:chOff x="3529938" y="261475"/>
                    <a:chExt cx="1699463" cy="849690"/>
                  </a:xfrm>
                </p:grpSpPr>
                <p:sp>
                  <p:nvSpPr>
                    <p:cNvPr id="136" name="Google Shape;647;p33">
                      <a:extLst>
                        <a:ext uri="{FF2B5EF4-FFF2-40B4-BE49-F238E27FC236}">
                          <a16:creationId xmlns:a16="http://schemas.microsoft.com/office/drawing/2014/main" id="{2B28EF88-8768-F231-B26A-F83061DC1CD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7" name="Google Shape;648;p33">
                      <a:extLst>
                        <a:ext uri="{FF2B5EF4-FFF2-40B4-BE49-F238E27FC236}">
                          <a16:creationId xmlns:a16="http://schemas.microsoft.com/office/drawing/2014/main" id="{99B31B2F-5B5C-B09C-741F-B8DED6A02AE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8" name="Google Shape;649;p33">
                      <a:extLst>
                        <a:ext uri="{FF2B5EF4-FFF2-40B4-BE49-F238E27FC236}">
                          <a16:creationId xmlns:a16="http://schemas.microsoft.com/office/drawing/2014/main" id="{29934CEE-8022-46E0-2994-E5C18672F5B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9" name="Google Shape;650;p33">
                      <a:extLst>
                        <a:ext uri="{FF2B5EF4-FFF2-40B4-BE49-F238E27FC236}">
                          <a16:creationId xmlns:a16="http://schemas.microsoft.com/office/drawing/2014/main" id="{3A07B5CC-B009-7E58-DFF5-9834EB39705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0" name="Google Shape;651;p33">
                      <a:extLst>
                        <a:ext uri="{FF2B5EF4-FFF2-40B4-BE49-F238E27FC236}">
                          <a16:creationId xmlns:a16="http://schemas.microsoft.com/office/drawing/2014/main" id="{E28375E7-E4F5-4E8A-AC62-88280A06CB2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1" name="Google Shape;652;p33">
                      <a:extLst>
                        <a:ext uri="{FF2B5EF4-FFF2-40B4-BE49-F238E27FC236}">
                          <a16:creationId xmlns:a16="http://schemas.microsoft.com/office/drawing/2014/main" id="{DA16A3F0-2B51-2D3E-9DD4-4D2FDDFFCC6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2" name="Google Shape;653;p33">
                      <a:extLst>
                        <a:ext uri="{FF2B5EF4-FFF2-40B4-BE49-F238E27FC236}">
                          <a16:creationId xmlns:a16="http://schemas.microsoft.com/office/drawing/2014/main" id="{C95866CA-B768-FB4F-A6E8-39C293F70B7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6" name="Google Shape;654;p33">
                      <a:extLst>
                        <a:ext uri="{FF2B5EF4-FFF2-40B4-BE49-F238E27FC236}">
                          <a16:creationId xmlns:a16="http://schemas.microsoft.com/office/drawing/2014/main" id="{58A67EE2-BA31-D253-4223-9987DBF9406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9" name="Google Shape;655;p33">
                    <a:extLst>
                      <a:ext uri="{FF2B5EF4-FFF2-40B4-BE49-F238E27FC236}">
                        <a16:creationId xmlns:a16="http://schemas.microsoft.com/office/drawing/2014/main" id="{EE9392DF-C019-611A-4F82-C830B27F52AB}"/>
                      </a:ext>
                    </a:extLst>
                  </p:cNvPr>
                  <p:cNvGrpSpPr/>
                  <p:nvPr/>
                </p:nvGrpSpPr>
                <p:grpSpPr>
                  <a:xfrm>
                    <a:off x="10909569" y="1371918"/>
                    <a:ext cx="446589" cy="813467"/>
                    <a:chOff x="376650" y="567400"/>
                    <a:chExt cx="334942" cy="610100"/>
                  </a:xfrm>
                </p:grpSpPr>
                <p:sp>
                  <p:nvSpPr>
                    <p:cNvPr id="130" name="Google Shape;656;p33">
                      <a:extLst>
                        <a:ext uri="{FF2B5EF4-FFF2-40B4-BE49-F238E27FC236}">
                          <a16:creationId xmlns:a16="http://schemas.microsoft.com/office/drawing/2014/main" id="{D43BF976-0D92-0B00-7197-E8FAA18DD32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1" name="Google Shape;657;p33">
                      <a:extLst>
                        <a:ext uri="{FF2B5EF4-FFF2-40B4-BE49-F238E27FC236}">
                          <a16:creationId xmlns:a16="http://schemas.microsoft.com/office/drawing/2014/main" id="{CB64BA8C-A843-EAFB-5D85-D5623A05B32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2" name="Google Shape;658;p33">
                      <a:extLst>
                        <a:ext uri="{FF2B5EF4-FFF2-40B4-BE49-F238E27FC236}">
                          <a16:creationId xmlns:a16="http://schemas.microsoft.com/office/drawing/2014/main" id="{A9A41435-C9A7-D193-B60A-96115A15C1E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3" name="Google Shape;659;p33">
                      <a:extLst>
                        <a:ext uri="{FF2B5EF4-FFF2-40B4-BE49-F238E27FC236}">
                          <a16:creationId xmlns:a16="http://schemas.microsoft.com/office/drawing/2014/main" id="{ED028601-9BC2-D99A-C6E7-1304903D75E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4" name="Google Shape;660;p33">
                      <a:extLst>
                        <a:ext uri="{FF2B5EF4-FFF2-40B4-BE49-F238E27FC236}">
                          <a16:creationId xmlns:a16="http://schemas.microsoft.com/office/drawing/2014/main" id="{80602437-52A1-D216-7536-CACA16BBFB3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5" name="Google Shape;661;p33">
                      <a:extLst>
                        <a:ext uri="{FF2B5EF4-FFF2-40B4-BE49-F238E27FC236}">
                          <a16:creationId xmlns:a16="http://schemas.microsoft.com/office/drawing/2014/main" id="{9D6032FE-6928-D35F-9D7C-A92E7F00FEA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0" name="Google Shape;646;p33">
                    <a:extLst>
                      <a:ext uri="{FF2B5EF4-FFF2-40B4-BE49-F238E27FC236}">
                        <a16:creationId xmlns:a16="http://schemas.microsoft.com/office/drawing/2014/main" id="{39D96532-59B0-2754-C9F0-A5206D914825}"/>
                      </a:ext>
                    </a:extLst>
                  </p:cNvPr>
                  <p:cNvGrpSpPr/>
                  <p:nvPr/>
                </p:nvGrpSpPr>
                <p:grpSpPr>
                  <a:xfrm rot="16200000" flipH="1">
                    <a:off x="-222854" y="4427245"/>
                    <a:ext cx="2265951" cy="1132920"/>
                    <a:chOff x="3529938" y="261475"/>
                    <a:chExt cx="1699463" cy="849690"/>
                  </a:xfrm>
                </p:grpSpPr>
                <p:sp>
                  <p:nvSpPr>
                    <p:cNvPr id="58" name="Google Shape;647;p33">
                      <a:extLst>
                        <a:ext uri="{FF2B5EF4-FFF2-40B4-BE49-F238E27FC236}">
                          <a16:creationId xmlns:a16="http://schemas.microsoft.com/office/drawing/2014/main" id="{9C010F45-0DCC-10F2-BB4F-4985603F9FE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 name="Google Shape;648;p33">
                      <a:extLst>
                        <a:ext uri="{FF2B5EF4-FFF2-40B4-BE49-F238E27FC236}">
                          <a16:creationId xmlns:a16="http://schemas.microsoft.com/office/drawing/2014/main" id="{B5718A0E-0433-906C-E00E-E38D6B2C3E7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 name="Google Shape;649;p33">
                      <a:extLst>
                        <a:ext uri="{FF2B5EF4-FFF2-40B4-BE49-F238E27FC236}">
                          <a16:creationId xmlns:a16="http://schemas.microsoft.com/office/drawing/2014/main" id="{872E1555-4DAF-6B60-5332-253A58648592}"/>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 name="Google Shape;650;p33">
                      <a:extLst>
                        <a:ext uri="{FF2B5EF4-FFF2-40B4-BE49-F238E27FC236}">
                          <a16:creationId xmlns:a16="http://schemas.microsoft.com/office/drawing/2014/main" id="{51399B80-7788-A4EC-4408-D64DA03BFF4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 name="Google Shape;651;p33">
                      <a:extLst>
                        <a:ext uri="{FF2B5EF4-FFF2-40B4-BE49-F238E27FC236}">
                          <a16:creationId xmlns:a16="http://schemas.microsoft.com/office/drawing/2014/main" id="{62E3C9A3-E491-877F-3456-C92BDC3D038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 name="Google Shape;652;p33">
                      <a:extLst>
                        <a:ext uri="{FF2B5EF4-FFF2-40B4-BE49-F238E27FC236}">
                          <a16:creationId xmlns:a16="http://schemas.microsoft.com/office/drawing/2014/main" id="{4680246E-B058-40AE-CF8B-72B682B34F1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8" name="Google Shape;653;p33">
                      <a:extLst>
                        <a:ext uri="{FF2B5EF4-FFF2-40B4-BE49-F238E27FC236}">
                          <a16:creationId xmlns:a16="http://schemas.microsoft.com/office/drawing/2014/main" id="{121FF5C9-E48F-7087-3A4C-35DF2840E59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9" name="Google Shape;654;p33">
                      <a:extLst>
                        <a:ext uri="{FF2B5EF4-FFF2-40B4-BE49-F238E27FC236}">
                          <a16:creationId xmlns:a16="http://schemas.microsoft.com/office/drawing/2014/main" id="{3BF2796D-C4C1-0558-2A44-43E135E80B7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1" name="Google Shape;655;p33">
                    <a:extLst>
                      <a:ext uri="{FF2B5EF4-FFF2-40B4-BE49-F238E27FC236}">
                        <a16:creationId xmlns:a16="http://schemas.microsoft.com/office/drawing/2014/main" id="{2250B03A-BDA9-E267-E64E-8D35C73C0F52}"/>
                      </a:ext>
                    </a:extLst>
                  </p:cNvPr>
                  <p:cNvGrpSpPr/>
                  <p:nvPr/>
                </p:nvGrpSpPr>
                <p:grpSpPr>
                  <a:xfrm>
                    <a:off x="10835169" y="5276963"/>
                    <a:ext cx="446589" cy="813467"/>
                    <a:chOff x="376650" y="567400"/>
                    <a:chExt cx="334942" cy="610100"/>
                  </a:xfrm>
                </p:grpSpPr>
                <p:sp>
                  <p:nvSpPr>
                    <p:cNvPr id="52" name="Google Shape;656;p33">
                      <a:extLst>
                        <a:ext uri="{FF2B5EF4-FFF2-40B4-BE49-F238E27FC236}">
                          <a16:creationId xmlns:a16="http://schemas.microsoft.com/office/drawing/2014/main" id="{A856143E-957E-C4FC-DE40-9C0FCCC422E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 name="Google Shape;657;p33">
                      <a:extLst>
                        <a:ext uri="{FF2B5EF4-FFF2-40B4-BE49-F238E27FC236}">
                          <a16:creationId xmlns:a16="http://schemas.microsoft.com/office/drawing/2014/main" id="{380A73A1-BF0F-1ECF-2A72-ECE55881763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 name="Google Shape;658;p33">
                      <a:extLst>
                        <a:ext uri="{FF2B5EF4-FFF2-40B4-BE49-F238E27FC236}">
                          <a16:creationId xmlns:a16="http://schemas.microsoft.com/office/drawing/2014/main" id="{91AA86F9-FF8D-9E09-D5A9-7C4201A0878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 name="Google Shape;659;p33">
                      <a:extLst>
                        <a:ext uri="{FF2B5EF4-FFF2-40B4-BE49-F238E27FC236}">
                          <a16:creationId xmlns:a16="http://schemas.microsoft.com/office/drawing/2014/main" id="{5F02BF7C-34BD-AB05-870E-78F11151731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 name="Google Shape;660;p33">
                      <a:extLst>
                        <a:ext uri="{FF2B5EF4-FFF2-40B4-BE49-F238E27FC236}">
                          <a16:creationId xmlns:a16="http://schemas.microsoft.com/office/drawing/2014/main" id="{A2E5FAC7-895E-8474-8EDF-3D3D4462738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 name="Google Shape;661;p33">
                      <a:extLst>
                        <a:ext uri="{FF2B5EF4-FFF2-40B4-BE49-F238E27FC236}">
                          <a16:creationId xmlns:a16="http://schemas.microsoft.com/office/drawing/2014/main" id="{12FDAE6D-60AD-A162-D417-EDD346AD87C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5" name="Group 14">
                  <a:extLst>
                    <a:ext uri="{FF2B5EF4-FFF2-40B4-BE49-F238E27FC236}">
                      <a16:creationId xmlns:a16="http://schemas.microsoft.com/office/drawing/2014/main" id="{F0C123EF-0650-9967-C34B-F7CD0E490C90}"/>
                    </a:ext>
                  </a:extLst>
                </p:cNvPr>
                <p:cNvGrpSpPr/>
                <p:nvPr/>
              </p:nvGrpSpPr>
              <p:grpSpPr>
                <a:xfrm>
                  <a:off x="343662" y="7518708"/>
                  <a:ext cx="11012496" cy="6144683"/>
                  <a:chOff x="343662" y="-18003"/>
                  <a:chExt cx="11012496" cy="6144683"/>
                </a:xfrm>
              </p:grpSpPr>
              <p:grpSp>
                <p:nvGrpSpPr>
                  <p:cNvPr id="16" name="Google Shape;646;p33">
                    <a:extLst>
                      <a:ext uri="{FF2B5EF4-FFF2-40B4-BE49-F238E27FC236}">
                        <a16:creationId xmlns:a16="http://schemas.microsoft.com/office/drawing/2014/main" id="{9063DAA6-C3F5-44B0-71B5-63343DD1C1A5}"/>
                      </a:ext>
                    </a:extLst>
                  </p:cNvPr>
                  <p:cNvGrpSpPr/>
                  <p:nvPr/>
                </p:nvGrpSpPr>
                <p:grpSpPr>
                  <a:xfrm rot="16200000" flipH="1">
                    <a:off x="-222794" y="548513"/>
                    <a:ext cx="2265951" cy="1132920"/>
                    <a:chOff x="3529938" y="261475"/>
                    <a:chExt cx="1699463" cy="849690"/>
                  </a:xfrm>
                </p:grpSpPr>
                <p:sp>
                  <p:nvSpPr>
                    <p:cNvPr id="40" name="Google Shape;647;p33">
                      <a:extLst>
                        <a:ext uri="{FF2B5EF4-FFF2-40B4-BE49-F238E27FC236}">
                          <a16:creationId xmlns:a16="http://schemas.microsoft.com/office/drawing/2014/main" id="{ABF462D8-E245-3B12-978A-C344C2D36B2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 name="Google Shape;648;p33">
                      <a:extLst>
                        <a:ext uri="{FF2B5EF4-FFF2-40B4-BE49-F238E27FC236}">
                          <a16:creationId xmlns:a16="http://schemas.microsoft.com/office/drawing/2014/main" id="{275FBAD6-7813-3572-8785-288E8649F34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 name="Google Shape;649;p33">
                      <a:extLst>
                        <a:ext uri="{FF2B5EF4-FFF2-40B4-BE49-F238E27FC236}">
                          <a16:creationId xmlns:a16="http://schemas.microsoft.com/office/drawing/2014/main" id="{84A542DF-2C2A-8D1D-4096-8D72A37D0E5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 name="Google Shape;650;p33">
                      <a:extLst>
                        <a:ext uri="{FF2B5EF4-FFF2-40B4-BE49-F238E27FC236}">
                          <a16:creationId xmlns:a16="http://schemas.microsoft.com/office/drawing/2014/main" id="{AE0C26D2-2069-640A-C840-CDF393B8364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 name="Google Shape;651;p33">
                      <a:extLst>
                        <a:ext uri="{FF2B5EF4-FFF2-40B4-BE49-F238E27FC236}">
                          <a16:creationId xmlns:a16="http://schemas.microsoft.com/office/drawing/2014/main" id="{7C2D9879-4851-84BA-4EEC-2B6E043F35BC}"/>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 name="Google Shape;652;p33">
                      <a:extLst>
                        <a:ext uri="{FF2B5EF4-FFF2-40B4-BE49-F238E27FC236}">
                          <a16:creationId xmlns:a16="http://schemas.microsoft.com/office/drawing/2014/main" id="{51777017-3164-43EE-1AA3-D044D82DA1B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 name="Google Shape;653;p33">
                      <a:extLst>
                        <a:ext uri="{FF2B5EF4-FFF2-40B4-BE49-F238E27FC236}">
                          <a16:creationId xmlns:a16="http://schemas.microsoft.com/office/drawing/2014/main" id="{FFBD5F37-7BAB-CF2A-A6CD-0F699C29CBF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 name="Google Shape;654;p33">
                      <a:extLst>
                        <a:ext uri="{FF2B5EF4-FFF2-40B4-BE49-F238E27FC236}">
                          <a16:creationId xmlns:a16="http://schemas.microsoft.com/office/drawing/2014/main" id="{3CCD8510-9FDB-3D66-3799-5CFB9EEA827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7" name="Google Shape;655;p33">
                    <a:extLst>
                      <a:ext uri="{FF2B5EF4-FFF2-40B4-BE49-F238E27FC236}">
                        <a16:creationId xmlns:a16="http://schemas.microsoft.com/office/drawing/2014/main" id="{100A96BB-00C3-F7B3-7BE6-1DFDFFC8DE99}"/>
                      </a:ext>
                    </a:extLst>
                  </p:cNvPr>
                  <p:cNvGrpSpPr/>
                  <p:nvPr/>
                </p:nvGrpSpPr>
                <p:grpSpPr>
                  <a:xfrm>
                    <a:off x="10909569" y="1371918"/>
                    <a:ext cx="446589" cy="813467"/>
                    <a:chOff x="376650" y="567400"/>
                    <a:chExt cx="334942" cy="610100"/>
                  </a:xfrm>
                </p:grpSpPr>
                <p:sp>
                  <p:nvSpPr>
                    <p:cNvPr id="34" name="Google Shape;656;p33">
                      <a:extLst>
                        <a:ext uri="{FF2B5EF4-FFF2-40B4-BE49-F238E27FC236}">
                          <a16:creationId xmlns:a16="http://schemas.microsoft.com/office/drawing/2014/main" id="{9E1ECB3F-4B22-C991-1DB8-970FEDFB889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 name="Google Shape;657;p33">
                      <a:extLst>
                        <a:ext uri="{FF2B5EF4-FFF2-40B4-BE49-F238E27FC236}">
                          <a16:creationId xmlns:a16="http://schemas.microsoft.com/office/drawing/2014/main" id="{3B5C3C8A-6768-5064-F73C-4EBB1874A0F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 name="Google Shape;658;p33">
                      <a:extLst>
                        <a:ext uri="{FF2B5EF4-FFF2-40B4-BE49-F238E27FC236}">
                          <a16:creationId xmlns:a16="http://schemas.microsoft.com/office/drawing/2014/main" id="{3E9AD830-DAE5-A9F0-6799-0E07DF46265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 name="Google Shape;659;p33">
                      <a:extLst>
                        <a:ext uri="{FF2B5EF4-FFF2-40B4-BE49-F238E27FC236}">
                          <a16:creationId xmlns:a16="http://schemas.microsoft.com/office/drawing/2014/main" id="{AC1AA9A6-8FBD-8F9B-B6E0-B7F2FCD1E77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 name="Google Shape;660;p33">
                      <a:extLst>
                        <a:ext uri="{FF2B5EF4-FFF2-40B4-BE49-F238E27FC236}">
                          <a16:creationId xmlns:a16="http://schemas.microsoft.com/office/drawing/2014/main" id="{C8834E78-27B6-921D-F483-9741169CC93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 name="Google Shape;661;p33">
                      <a:extLst>
                        <a:ext uri="{FF2B5EF4-FFF2-40B4-BE49-F238E27FC236}">
                          <a16:creationId xmlns:a16="http://schemas.microsoft.com/office/drawing/2014/main" id="{94C16229-6E03-4E0B-2CA6-7C855E717B2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 name="Google Shape;646;p33">
                    <a:extLst>
                      <a:ext uri="{FF2B5EF4-FFF2-40B4-BE49-F238E27FC236}">
                        <a16:creationId xmlns:a16="http://schemas.microsoft.com/office/drawing/2014/main" id="{5588FBCE-710A-0F70-B171-5B4EA3A8B1C6}"/>
                      </a:ext>
                    </a:extLst>
                  </p:cNvPr>
                  <p:cNvGrpSpPr/>
                  <p:nvPr/>
                </p:nvGrpSpPr>
                <p:grpSpPr>
                  <a:xfrm rot="16200000" flipH="1">
                    <a:off x="-222854" y="4427245"/>
                    <a:ext cx="2265951" cy="1132920"/>
                    <a:chOff x="3529938" y="261475"/>
                    <a:chExt cx="1699463" cy="849690"/>
                  </a:xfrm>
                </p:grpSpPr>
                <p:sp>
                  <p:nvSpPr>
                    <p:cNvPr id="26" name="Google Shape;647;p33">
                      <a:extLst>
                        <a:ext uri="{FF2B5EF4-FFF2-40B4-BE49-F238E27FC236}">
                          <a16:creationId xmlns:a16="http://schemas.microsoft.com/office/drawing/2014/main" id="{D14CDCA5-6C47-46C0-0FD1-2F1A69DFB5C0}"/>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 name="Google Shape;648;p33">
                      <a:extLst>
                        <a:ext uri="{FF2B5EF4-FFF2-40B4-BE49-F238E27FC236}">
                          <a16:creationId xmlns:a16="http://schemas.microsoft.com/office/drawing/2014/main" id="{41471117-E401-0370-7035-1032414CCF9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 name="Google Shape;649;p33">
                      <a:extLst>
                        <a:ext uri="{FF2B5EF4-FFF2-40B4-BE49-F238E27FC236}">
                          <a16:creationId xmlns:a16="http://schemas.microsoft.com/office/drawing/2014/main" id="{D65721A2-57DC-87ED-2CC2-3D0BF93F91C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 name="Google Shape;650;p33">
                      <a:extLst>
                        <a:ext uri="{FF2B5EF4-FFF2-40B4-BE49-F238E27FC236}">
                          <a16:creationId xmlns:a16="http://schemas.microsoft.com/office/drawing/2014/main" id="{BAC38B88-3ADA-3B29-ABC5-54A90449212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 name="Google Shape;651;p33">
                      <a:extLst>
                        <a:ext uri="{FF2B5EF4-FFF2-40B4-BE49-F238E27FC236}">
                          <a16:creationId xmlns:a16="http://schemas.microsoft.com/office/drawing/2014/main" id="{56691696-95BC-605F-023E-79BB6A0CDD4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 name="Google Shape;652;p33">
                      <a:extLst>
                        <a:ext uri="{FF2B5EF4-FFF2-40B4-BE49-F238E27FC236}">
                          <a16:creationId xmlns:a16="http://schemas.microsoft.com/office/drawing/2014/main" id="{08B9E92D-2E72-06AA-C4BB-10E0EA0DBFF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 name="Google Shape;653;p33">
                      <a:extLst>
                        <a:ext uri="{FF2B5EF4-FFF2-40B4-BE49-F238E27FC236}">
                          <a16:creationId xmlns:a16="http://schemas.microsoft.com/office/drawing/2014/main" id="{89BE78BA-0983-3933-1211-227019F2EF1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 name="Google Shape;654;p33">
                      <a:extLst>
                        <a:ext uri="{FF2B5EF4-FFF2-40B4-BE49-F238E27FC236}">
                          <a16:creationId xmlns:a16="http://schemas.microsoft.com/office/drawing/2014/main" id="{5E7DCD4F-4BDA-8E5D-EAE7-97730FDC613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9" name="Google Shape;655;p33">
                    <a:extLst>
                      <a:ext uri="{FF2B5EF4-FFF2-40B4-BE49-F238E27FC236}">
                        <a16:creationId xmlns:a16="http://schemas.microsoft.com/office/drawing/2014/main" id="{9D28EA23-103E-322E-A890-D05F1636FC3F}"/>
                      </a:ext>
                    </a:extLst>
                  </p:cNvPr>
                  <p:cNvGrpSpPr/>
                  <p:nvPr/>
                </p:nvGrpSpPr>
                <p:grpSpPr>
                  <a:xfrm>
                    <a:off x="10835169" y="5276963"/>
                    <a:ext cx="446589" cy="813467"/>
                    <a:chOff x="376650" y="567400"/>
                    <a:chExt cx="334942" cy="610100"/>
                  </a:xfrm>
                </p:grpSpPr>
                <p:sp>
                  <p:nvSpPr>
                    <p:cNvPr id="20" name="Google Shape;656;p33">
                      <a:extLst>
                        <a:ext uri="{FF2B5EF4-FFF2-40B4-BE49-F238E27FC236}">
                          <a16:creationId xmlns:a16="http://schemas.microsoft.com/office/drawing/2014/main" id="{8436C3C7-FF38-3A27-9D28-C966F53F59C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 name="Google Shape;657;p33">
                      <a:extLst>
                        <a:ext uri="{FF2B5EF4-FFF2-40B4-BE49-F238E27FC236}">
                          <a16:creationId xmlns:a16="http://schemas.microsoft.com/office/drawing/2014/main" id="{86C0F8EE-2637-27CE-9547-F3A7191CDB4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 name="Google Shape;658;p33">
                      <a:extLst>
                        <a:ext uri="{FF2B5EF4-FFF2-40B4-BE49-F238E27FC236}">
                          <a16:creationId xmlns:a16="http://schemas.microsoft.com/office/drawing/2014/main" id="{26EA3A33-4FFE-81ED-7A4D-58359E17E24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 name="Google Shape;659;p33">
                      <a:extLst>
                        <a:ext uri="{FF2B5EF4-FFF2-40B4-BE49-F238E27FC236}">
                          <a16:creationId xmlns:a16="http://schemas.microsoft.com/office/drawing/2014/main" id="{A5C9F1D8-8617-0C02-C6CC-0E8DE65F85C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 name="Google Shape;660;p33">
                      <a:extLst>
                        <a:ext uri="{FF2B5EF4-FFF2-40B4-BE49-F238E27FC236}">
                          <a16:creationId xmlns:a16="http://schemas.microsoft.com/office/drawing/2014/main" id="{C01460CD-D5C3-D6DA-69D1-A838C7826E4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 name="Google Shape;661;p33">
                      <a:extLst>
                        <a:ext uri="{FF2B5EF4-FFF2-40B4-BE49-F238E27FC236}">
                          <a16:creationId xmlns:a16="http://schemas.microsoft.com/office/drawing/2014/main" id="{D3DFB99B-06DC-B93A-7E1C-2E0E77D2CC1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graphicFrame>
        <p:nvGraphicFramePr>
          <p:cNvPr id="2" name="Diagram 1">
            <a:extLst>
              <a:ext uri="{FF2B5EF4-FFF2-40B4-BE49-F238E27FC236}">
                <a16:creationId xmlns:a16="http://schemas.microsoft.com/office/drawing/2014/main" id="{3F3455BD-48D8-9F9A-8D40-C45CA4253CBA}"/>
              </a:ext>
            </a:extLst>
          </p:cNvPr>
          <p:cNvGraphicFramePr/>
          <p:nvPr>
            <p:extLst>
              <p:ext uri="{D42A27DB-BD31-4B8C-83A1-F6EECF244321}">
                <p14:modId xmlns:p14="http://schemas.microsoft.com/office/powerpoint/2010/main" val="2884658833"/>
              </p:ext>
            </p:extLst>
          </p:nvPr>
        </p:nvGraphicFramePr>
        <p:xfrm>
          <a:off x="1346723" y="1874083"/>
          <a:ext cx="9004875" cy="37590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oogle Shape;640;p33">
            <a:extLst>
              <a:ext uri="{FF2B5EF4-FFF2-40B4-BE49-F238E27FC236}">
                <a16:creationId xmlns:a16="http://schemas.microsoft.com/office/drawing/2014/main" id="{47C0B614-6042-8137-C484-B9E22531390F}"/>
              </a:ext>
            </a:extLst>
          </p:cNvPr>
          <p:cNvGrpSpPr/>
          <p:nvPr/>
        </p:nvGrpSpPr>
        <p:grpSpPr>
          <a:xfrm>
            <a:off x="6563956" y="-4572000"/>
            <a:ext cx="3603807" cy="3603807"/>
            <a:chOff x="1190625" y="238125"/>
            <a:chExt cx="5201800" cy="5201801"/>
          </a:xfrm>
        </p:grpSpPr>
        <p:sp>
          <p:nvSpPr>
            <p:cNvPr id="477" name="Google Shape;641;p33">
              <a:extLst>
                <a:ext uri="{FF2B5EF4-FFF2-40B4-BE49-F238E27FC236}">
                  <a16:creationId xmlns:a16="http://schemas.microsoft.com/office/drawing/2014/main" id="{DA19D74A-C20A-872A-16C8-3F84FA4256E4}"/>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478" name="Google Shape;642;p33">
              <a:extLst>
                <a:ext uri="{FF2B5EF4-FFF2-40B4-BE49-F238E27FC236}">
                  <a16:creationId xmlns:a16="http://schemas.microsoft.com/office/drawing/2014/main" id="{CDB90CA3-8DE9-A552-CAF3-C292D4E07650}"/>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479" name="Google Shape;643;p33">
              <a:extLst>
                <a:ext uri="{FF2B5EF4-FFF2-40B4-BE49-F238E27FC236}">
                  <a16:creationId xmlns:a16="http://schemas.microsoft.com/office/drawing/2014/main" id="{33CFA2ED-67D2-FED1-879A-4CBC39C2EC83}"/>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480" name="Google Shape;644;p33">
              <a:extLst>
                <a:ext uri="{FF2B5EF4-FFF2-40B4-BE49-F238E27FC236}">
                  <a16:creationId xmlns:a16="http://schemas.microsoft.com/office/drawing/2014/main" id="{83271D09-594F-1105-37B6-835FA8AE586C}"/>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481" name="Google Shape;645;p33">
              <a:extLst>
                <a:ext uri="{FF2B5EF4-FFF2-40B4-BE49-F238E27FC236}">
                  <a16:creationId xmlns:a16="http://schemas.microsoft.com/office/drawing/2014/main" id="{31287945-4419-5F3F-1A56-E506E5821735}"/>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
        <p:nvSpPr>
          <p:cNvPr id="486" name="Google Shape;638;p33">
            <a:extLst>
              <a:ext uri="{FF2B5EF4-FFF2-40B4-BE49-F238E27FC236}">
                <a16:creationId xmlns:a16="http://schemas.microsoft.com/office/drawing/2014/main" id="{C2BAF1BD-E386-A6F9-DF14-2F451850D647}"/>
              </a:ext>
            </a:extLst>
          </p:cNvPr>
          <p:cNvSpPr txBox="1">
            <a:spLocks/>
          </p:cNvSpPr>
          <p:nvPr/>
        </p:nvSpPr>
        <p:spPr>
          <a:xfrm>
            <a:off x="1735304" y="7816738"/>
            <a:ext cx="8712514" cy="1422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algn="ctr"/>
            <a:r>
              <a:rPr lang="en-US" sz="7200">
                <a:latin typeface="Segoe UI" panose="020B0502040204020203" pitchFamily="34" charset="0"/>
                <a:cs typeface="Segoe UI" panose="020B0502040204020203" pitchFamily="34" charset="0"/>
              </a:rPr>
              <a:t>Alternatives and baseline design</a:t>
            </a:r>
          </a:p>
        </p:txBody>
      </p:sp>
      <p:sp>
        <p:nvSpPr>
          <p:cNvPr id="487" name="Google Shape;639;p33">
            <a:extLst>
              <a:ext uri="{FF2B5EF4-FFF2-40B4-BE49-F238E27FC236}">
                <a16:creationId xmlns:a16="http://schemas.microsoft.com/office/drawing/2014/main" id="{44448316-4DE8-92EC-87E3-02ABDB41BF89}"/>
              </a:ext>
            </a:extLst>
          </p:cNvPr>
          <p:cNvSpPr txBox="1">
            <a:spLocks/>
          </p:cNvSpPr>
          <p:nvPr/>
        </p:nvSpPr>
        <p:spPr>
          <a:xfrm>
            <a:off x="5369533" y="6757416"/>
            <a:ext cx="1453200" cy="1019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Raleway"/>
              <a:buNone/>
              <a:defRPr sz="4000" b="0" i="0" u="none" strike="noStrike" cap="none">
                <a:solidFill>
                  <a:schemeClr val="dk2"/>
                </a:solidFill>
                <a:latin typeface="Raleway SemiBold"/>
                <a:ea typeface="Raleway SemiBold"/>
                <a:cs typeface="Raleway SemiBold"/>
                <a:sym typeface="Raleway SemiBold"/>
              </a:defRPr>
            </a:lvl1pPr>
            <a:lvl2pPr marR="0" lvl="1"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9pPr>
          </a:lstStyle>
          <a:p>
            <a:pPr algn="ctr"/>
            <a:r>
              <a:rPr lang="en" sz="6670" b="1">
                <a:latin typeface="Segoe UI" panose="020B0502040204020203" pitchFamily="34" charset="0"/>
                <a:cs typeface="Segoe UI" panose="020B0502040204020203" pitchFamily="34" charset="0"/>
              </a:rPr>
              <a:t>05</a:t>
            </a:r>
          </a:p>
        </p:txBody>
      </p:sp>
    </p:spTree>
    <p:extLst>
      <p:ext uri="{BB962C8B-B14F-4D97-AF65-F5344CB8AC3E}">
        <p14:creationId xmlns:p14="http://schemas.microsoft.com/office/powerpoint/2010/main" val="2078997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BB9D44-4472-678D-E99D-8510F1607D09}"/>
              </a:ext>
            </a:extLst>
          </p:cNvPr>
          <p:cNvSpPr>
            <a:spLocks noGrp="1"/>
          </p:cNvSpPr>
          <p:nvPr>
            <p:ph type="dt" sz="half" idx="10"/>
          </p:nvPr>
        </p:nvSpPr>
        <p:spPr/>
        <p:txBody>
          <a:bodyPr/>
          <a:lstStyle/>
          <a:p>
            <a:fld id="{7151877D-4A87-41FE-96B7-89727E20756B}"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F365731D-2BDA-7B34-4F0D-2A777F38847A}"/>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22</a:t>
            </a:fld>
            <a:endParaRPr lang="en-US">
              <a:latin typeface="Segoe UI" panose="020B0502040204020203" pitchFamily="34" charset="0"/>
              <a:cs typeface="Segoe UI" panose="020B0502040204020203" pitchFamily="34" charset="0"/>
            </a:endParaRPr>
          </a:p>
        </p:txBody>
      </p:sp>
      <p:sp>
        <p:nvSpPr>
          <p:cNvPr id="285" name="Google Shape;638;p33">
            <a:extLst>
              <a:ext uri="{FF2B5EF4-FFF2-40B4-BE49-F238E27FC236}">
                <a16:creationId xmlns:a16="http://schemas.microsoft.com/office/drawing/2014/main" id="{5EAE4786-3D27-B1DA-019B-B9F489CD9A2C}"/>
              </a:ext>
            </a:extLst>
          </p:cNvPr>
          <p:cNvSpPr txBox="1">
            <a:spLocks/>
          </p:cNvSpPr>
          <p:nvPr/>
        </p:nvSpPr>
        <p:spPr>
          <a:xfrm>
            <a:off x="1524000" y="3287333"/>
            <a:ext cx="9023617" cy="1422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kumimoji="0" lang="en-US" sz="6667" b="1" i="0" u="none" strike="noStrike" kern="0" cap="none" spc="0" normalizeH="0" baseline="0" noProof="0">
                <a:ln>
                  <a:noFill/>
                </a:ln>
                <a:solidFill>
                  <a:srgbClr val="06A02B"/>
                </a:solidFill>
                <a:effectLst/>
                <a:uLnTx/>
                <a:uFillTx/>
                <a:latin typeface="Segoe UI" panose="020B0502040204020203" pitchFamily="34" charset="0"/>
                <a:cs typeface="Segoe UI" panose="020B0502040204020203" pitchFamily="34" charset="0"/>
                <a:sym typeface="Raleway"/>
              </a:rPr>
              <a:t>Alternatives and baseline design</a:t>
            </a:r>
            <a:endParaRPr lang="en-US" sz="7200" b="1">
              <a:solidFill>
                <a:schemeClr val="tx1"/>
              </a:solidFill>
              <a:latin typeface="Segoe UI" panose="020B0502040204020203" pitchFamily="34" charset="0"/>
              <a:cs typeface="Segoe UI" panose="020B0502040204020203" pitchFamily="34" charset="0"/>
            </a:endParaRPr>
          </a:p>
        </p:txBody>
      </p:sp>
      <p:sp>
        <p:nvSpPr>
          <p:cNvPr id="286" name="Google Shape;639;p33">
            <a:extLst>
              <a:ext uri="{FF2B5EF4-FFF2-40B4-BE49-F238E27FC236}">
                <a16:creationId xmlns:a16="http://schemas.microsoft.com/office/drawing/2014/main" id="{DCC20E4F-FAD9-F6B4-9B56-86CB85317FC6}"/>
              </a:ext>
            </a:extLst>
          </p:cNvPr>
          <p:cNvSpPr txBox="1">
            <a:spLocks/>
          </p:cNvSpPr>
          <p:nvPr/>
        </p:nvSpPr>
        <p:spPr>
          <a:xfrm>
            <a:off x="5369533" y="2185385"/>
            <a:ext cx="1453200" cy="10192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 sz="6670" b="1">
                <a:latin typeface="Segoe UI" panose="020B0502040204020203" pitchFamily="34" charset="0"/>
                <a:cs typeface="Segoe UI" panose="020B0502040204020203" pitchFamily="34" charset="0"/>
              </a:rPr>
              <a:t>05</a:t>
            </a:r>
          </a:p>
        </p:txBody>
      </p:sp>
      <p:grpSp>
        <p:nvGrpSpPr>
          <p:cNvPr id="287" name="Google Shape;640;p33">
            <a:extLst>
              <a:ext uri="{FF2B5EF4-FFF2-40B4-BE49-F238E27FC236}">
                <a16:creationId xmlns:a16="http://schemas.microsoft.com/office/drawing/2014/main" id="{B6B691C2-9458-DA81-B4B9-EFEA716421F2}"/>
              </a:ext>
            </a:extLst>
          </p:cNvPr>
          <p:cNvGrpSpPr/>
          <p:nvPr/>
        </p:nvGrpSpPr>
        <p:grpSpPr>
          <a:xfrm>
            <a:off x="6563956" y="-1801904"/>
            <a:ext cx="3603807" cy="3603807"/>
            <a:chOff x="1190625" y="238125"/>
            <a:chExt cx="5201800" cy="5201801"/>
          </a:xfrm>
        </p:grpSpPr>
        <p:sp>
          <p:nvSpPr>
            <p:cNvPr id="288" name="Google Shape;641;p33">
              <a:extLst>
                <a:ext uri="{FF2B5EF4-FFF2-40B4-BE49-F238E27FC236}">
                  <a16:creationId xmlns:a16="http://schemas.microsoft.com/office/drawing/2014/main" id="{88AC4B79-A1B6-58B1-0DA4-5B1675BA047B}"/>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89" name="Google Shape;642;p33">
              <a:extLst>
                <a:ext uri="{FF2B5EF4-FFF2-40B4-BE49-F238E27FC236}">
                  <a16:creationId xmlns:a16="http://schemas.microsoft.com/office/drawing/2014/main" id="{ECAA109D-6C43-6B28-B8CC-FB070BA8807A}"/>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90" name="Google Shape;643;p33">
              <a:extLst>
                <a:ext uri="{FF2B5EF4-FFF2-40B4-BE49-F238E27FC236}">
                  <a16:creationId xmlns:a16="http://schemas.microsoft.com/office/drawing/2014/main" id="{F00FCC55-D796-5866-BEDD-7FD84BD90A27}"/>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91" name="Google Shape;644;p33">
              <a:extLst>
                <a:ext uri="{FF2B5EF4-FFF2-40B4-BE49-F238E27FC236}">
                  <a16:creationId xmlns:a16="http://schemas.microsoft.com/office/drawing/2014/main" id="{5EE27F21-48AA-2E6F-2E21-407FA5B96E30}"/>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92" name="Google Shape;645;p33">
              <a:extLst>
                <a:ext uri="{FF2B5EF4-FFF2-40B4-BE49-F238E27FC236}">
                  <a16:creationId xmlns:a16="http://schemas.microsoft.com/office/drawing/2014/main" id="{136A404F-5BEE-912A-C085-F04B1A5BFFBA}"/>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
        <p:nvSpPr>
          <p:cNvPr id="564" name="Rectangle 563">
            <a:extLst>
              <a:ext uri="{FF2B5EF4-FFF2-40B4-BE49-F238E27FC236}">
                <a16:creationId xmlns:a16="http://schemas.microsoft.com/office/drawing/2014/main" id="{3165B008-FF6E-F233-B49C-C0C7B7F0023B}"/>
              </a:ext>
            </a:extLst>
          </p:cNvPr>
          <p:cNvSpPr/>
          <p:nvPr/>
        </p:nvSpPr>
        <p:spPr>
          <a:xfrm>
            <a:off x="5407819" y="6607968"/>
            <a:ext cx="1376362" cy="6691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F6AC5F91-204F-2DB3-DA89-745F3A0CD7B7}"/>
              </a:ext>
            </a:extLst>
          </p:cNvPr>
          <p:cNvGrpSpPr/>
          <p:nvPr/>
        </p:nvGrpSpPr>
        <p:grpSpPr>
          <a:xfrm>
            <a:off x="-18288" y="0"/>
            <a:ext cx="11030502" cy="28906968"/>
            <a:chOff x="325656" y="-18003"/>
            <a:chExt cx="11030502" cy="28906968"/>
          </a:xfrm>
        </p:grpSpPr>
        <p:grpSp>
          <p:nvGrpSpPr>
            <p:cNvPr id="3" name="Group 2">
              <a:extLst>
                <a:ext uri="{FF2B5EF4-FFF2-40B4-BE49-F238E27FC236}">
                  <a16:creationId xmlns:a16="http://schemas.microsoft.com/office/drawing/2014/main" id="{ACEDF4F3-2036-4552-7EFB-24B060283191}"/>
                </a:ext>
              </a:extLst>
            </p:cNvPr>
            <p:cNvGrpSpPr/>
            <p:nvPr/>
          </p:nvGrpSpPr>
          <p:grpSpPr>
            <a:xfrm>
              <a:off x="343662" y="-18003"/>
              <a:ext cx="11012496" cy="13681394"/>
              <a:chOff x="343662" y="-18003"/>
              <a:chExt cx="11012496" cy="13681394"/>
            </a:xfrm>
          </p:grpSpPr>
          <p:grpSp>
            <p:nvGrpSpPr>
              <p:cNvPr id="574" name="Group 573">
                <a:extLst>
                  <a:ext uri="{FF2B5EF4-FFF2-40B4-BE49-F238E27FC236}">
                    <a16:creationId xmlns:a16="http://schemas.microsoft.com/office/drawing/2014/main" id="{1AA86149-798B-C2A4-E303-3C7C99BCE7C6}"/>
                  </a:ext>
                </a:extLst>
              </p:cNvPr>
              <p:cNvGrpSpPr/>
              <p:nvPr/>
            </p:nvGrpSpPr>
            <p:grpSpPr>
              <a:xfrm>
                <a:off x="343662" y="-18003"/>
                <a:ext cx="11012496" cy="6144683"/>
                <a:chOff x="343662" y="-18003"/>
                <a:chExt cx="11012496" cy="6144683"/>
              </a:xfrm>
            </p:grpSpPr>
            <p:grpSp>
              <p:nvGrpSpPr>
                <p:cNvPr id="579" name="Google Shape;646;p33">
                  <a:extLst>
                    <a:ext uri="{FF2B5EF4-FFF2-40B4-BE49-F238E27FC236}">
                      <a16:creationId xmlns:a16="http://schemas.microsoft.com/office/drawing/2014/main" id="{A98BBF0A-7C6A-81DC-349A-216431996926}"/>
                    </a:ext>
                  </a:extLst>
                </p:cNvPr>
                <p:cNvGrpSpPr/>
                <p:nvPr/>
              </p:nvGrpSpPr>
              <p:grpSpPr>
                <a:xfrm rot="16200000" flipH="1">
                  <a:off x="-222794" y="548513"/>
                  <a:ext cx="2265951" cy="1132920"/>
                  <a:chOff x="3529938" y="261475"/>
                  <a:chExt cx="1699463" cy="849690"/>
                </a:xfrm>
              </p:grpSpPr>
              <p:sp>
                <p:nvSpPr>
                  <p:cNvPr id="603" name="Google Shape;647;p33">
                    <a:extLst>
                      <a:ext uri="{FF2B5EF4-FFF2-40B4-BE49-F238E27FC236}">
                        <a16:creationId xmlns:a16="http://schemas.microsoft.com/office/drawing/2014/main" id="{D128383B-C120-3780-B17C-E194857EB430}"/>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4" name="Google Shape;648;p33">
                    <a:extLst>
                      <a:ext uri="{FF2B5EF4-FFF2-40B4-BE49-F238E27FC236}">
                        <a16:creationId xmlns:a16="http://schemas.microsoft.com/office/drawing/2014/main" id="{12C89A9E-A068-C7B3-5456-3784AC47D41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5" name="Google Shape;649;p33">
                    <a:extLst>
                      <a:ext uri="{FF2B5EF4-FFF2-40B4-BE49-F238E27FC236}">
                        <a16:creationId xmlns:a16="http://schemas.microsoft.com/office/drawing/2014/main" id="{2A05F8D5-8C7F-E846-ECA8-7788A34E237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6" name="Google Shape;650;p33">
                    <a:extLst>
                      <a:ext uri="{FF2B5EF4-FFF2-40B4-BE49-F238E27FC236}">
                        <a16:creationId xmlns:a16="http://schemas.microsoft.com/office/drawing/2014/main" id="{C657BBDB-6FDB-79EF-E58E-5E7DEC40418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7" name="Google Shape;651;p33">
                    <a:extLst>
                      <a:ext uri="{FF2B5EF4-FFF2-40B4-BE49-F238E27FC236}">
                        <a16:creationId xmlns:a16="http://schemas.microsoft.com/office/drawing/2014/main" id="{01EFC498-CB44-2177-A8C1-2463C65F362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8" name="Google Shape;652;p33">
                    <a:extLst>
                      <a:ext uri="{FF2B5EF4-FFF2-40B4-BE49-F238E27FC236}">
                        <a16:creationId xmlns:a16="http://schemas.microsoft.com/office/drawing/2014/main" id="{F00C38C2-E679-24B1-2BD8-89FFE3A4F3D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9" name="Google Shape;653;p33">
                    <a:extLst>
                      <a:ext uri="{FF2B5EF4-FFF2-40B4-BE49-F238E27FC236}">
                        <a16:creationId xmlns:a16="http://schemas.microsoft.com/office/drawing/2014/main" id="{9E182215-1D1D-5675-6A86-7354FB3EA64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0" name="Google Shape;654;p33">
                    <a:extLst>
                      <a:ext uri="{FF2B5EF4-FFF2-40B4-BE49-F238E27FC236}">
                        <a16:creationId xmlns:a16="http://schemas.microsoft.com/office/drawing/2014/main" id="{E1747606-72C1-8501-20D6-D40D9F78C53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0" name="Google Shape;655;p33">
                  <a:extLst>
                    <a:ext uri="{FF2B5EF4-FFF2-40B4-BE49-F238E27FC236}">
                      <a16:creationId xmlns:a16="http://schemas.microsoft.com/office/drawing/2014/main" id="{E97B0D60-8094-A61F-ED03-5B3852B7CE1F}"/>
                    </a:ext>
                  </a:extLst>
                </p:cNvPr>
                <p:cNvGrpSpPr/>
                <p:nvPr/>
              </p:nvGrpSpPr>
              <p:grpSpPr>
                <a:xfrm>
                  <a:off x="10909569" y="1371918"/>
                  <a:ext cx="446589" cy="813467"/>
                  <a:chOff x="376650" y="567400"/>
                  <a:chExt cx="334942" cy="610100"/>
                </a:xfrm>
              </p:grpSpPr>
              <p:sp>
                <p:nvSpPr>
                  <p:cNvPr id="597" name="Google Shape;656;p33">
                    <a:extLst>
                      <a:ext uri="{FF2B5EF4-FFF2-40B4-BE49-F238E27FC236}">
                        <a16:creationId xmlns:a16="http://schemas.microsoft.com/office/drawing/2014/main" id="{69D9DD2E-35EB-4976-A815-C5D57206CCE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8" name="Google Shape;657;p33">
                    <a:extLst>
                      <a:ext uri="{FF2B5EF4-FFF2-40B4-BE49-F238E27FC236}">
                        <a16:creationId xmlns:a16="http://schemas.microsoft.com/office/drawing/2014/main" id="{FC5F89EC-54D4-DFEE-25E3-9E455BAC0B9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9" name="Google Shape;658;p33">
                    <a:extLst>
                      <a:ext uri="{FF2B5EF4-FFF2-40B4-BE49-F238E27FC236}">
                        <a16:creationId xmlns:a16="http://schemas.microsoft.com/office/drawing/2014/main" id="{47439226-5564-D383-CF80-3FD7F430C98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0" name="Google Shape;659;p33">
                    <a:extLst>
                      <a:ext uri="{FF2B5EF4-FFF2-40B4-BE49-F238E27FC236}">
                        <a16:creationId xmlns:a16="http://schemas.microsoft.com/office/drawing/2014/main" id="{A758D46F-928A-5C28-3A3C-198A9381E2EB}"/>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1" name="Google Shape;660;p33">
                    <a:extLst>
                      <a:ext uri="{FF2B5EF4-FFF2-40B4-BE49-F238E27FC236}">
                        <a16:creationId xmlns:a16="http://schemas.microsoft.com/office/drawing/2014/main" id="{E6669C70-8C8F-0E6A-4EF0-FD71AFB5D84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2" name="Google Shape;661;p33">
                    <a:extLst>
                      <a:ext uri="{FF2B5EF4-FFF2-40B4-BE49-F238E27FC236}">
                        <a16:creationId xmlns:a16="http://schemas.microsoft.com/office/drawing/2014/main" id="{52BD5B03-28A4-ADE0-6360-4A9C6C42E44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1" name="Google Shape;646;p33">
                  <a:extLst>
                    <a:ext uri="{FF2B5EF4-FFF2-40B4-BE49-F238E27FC236}">
                      <a16:creationId xmlns:a16="http://schemas.microsoft.com/office/drawing/2014/main" id="{9017583F-1718-3DD6-4E56-947212772744}"/>
                    </a:ext>
                  </a:extLst>
                </p:cNvPr>
                <p:cNvGrpSpPr/>
                <p:nvPr/>
              </p:nvGrpSpPr>
              <p:grpSpPr>
                <a:xfrm rot="16200000" flipH="1">
                  <a:off x="-222854" y="4427245"/>
                  <a:ext cx="2265951" cy="1132920"/>
                  <a:chOff x="3529938" y="261475"/>
                  <a:chExt cx="1699463" cy="849690"/>
                </a:xfrm>
              </p:grpSpPr>
              <p:sp>
                <p:nvSpPr>
                  <p:cNvPr id="589" name="Google Shape;647;p33">
                    <a:extLst>
                      <a:ext uri="{FF2B5EF4-FFF2-40B4-BE49-F238E27FC236}">
                        <a16:creationId xmlns:a16="http://schemas.microsoft.com/office/drawing/2014/main" id="{651D654D-D2AA-A6EA-0E6B-A3828E592DB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0" name="Google Shape;648;p33">
                    <a:extLst>
                      <a:ext uri="{FF2B5EF4-FFF2-40B4-BE49-F238E27FC236}">
                        <a16:creationId xmlns:a16="http://schemas.microsoft.com/office/drawing/2014/main" id="{66A75722-1363-DE00-F7A5-A687FBA340C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1" name="Google Shape;649;p33">
                    <a:extLst>
                      <a:ext uri="{FF2B5EF4-FFF2-40B4-BE49-F238E27FC236}">
                        <a16:creationId xmlns:a16="http://schemas.microsoft.com/office/drawing/2014/main" id="{B16063D9-0B57-BDB6-5C0D-3E82BF3CFD5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2" name="Google Shape;650;p33">
                    <a:extLst>
                      <a:ext uri="{FF2B5EF4-FFF2-40B4-BE49-F238E27FC236}">
                        <a16:creationId xmlns:a16="http://schemas.microsoft.com/office/drawing/2014/main" id="{DCABE90D-F44E-C822-7A92-BD795F439BF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3" name="Google Shape;651;p33">
                    <a:extLst>
                      <a:ext uri="{FF2B5EF4-FFF2-40B4-BE49-F238E27FC236}">
                        <a16:creationId xmlns:a16="http://schemas.microsoft.com/office/drawing/2014/main" id="{E3A910D8-4F95-9117-B621-4EADBFCF42C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4" name="Google Shape;652;p33">
                    <a:extLst>
                      <a:ext uri="{FF2B5EF4-FFF2-40B4-BE49-F238E27FC236}">
                        <a16:creationId xmlns:a16="http://schemas.microsoft.com/office/drawing/2014/main" id="{68A6BA7F-58BF-15D7-1E53-C1E9420367F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5" name="Google Shape;653;p33">
                    <a:extLst>
                      <a:ext uri="{FF2B5EF4-FFF2-40B4-BE49-F238E27FC236}">
                        <a16:creationId xmlns:a16="http://schemas.microsoft.com/office/drawing/2014/main" id="{657B6858-90FF-9EEB-6CFB-967B35A2ADF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6" name="Google Shape;654;p33">
                    <a:extLst>
                      <a:ext uri="{FF2B5EF4-FFF2-40B4-BE49-F238E27FC236}">
                        <a16:creationId xmlns:a16="http://schemas.microsoft.com/office/drawing/2014/main" id="{A953F4E4-C8EE-5114-8B08-D3C7FB508A8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2" name="Google Shape;655;p33">
                  <a:extLst>
                    <a:ext uri="{FF2B5EF4-FFF2-40B4-BE49-F238E27FC236}">
                      <a16:creationId xmlns:a16="http://schemas.microsoft.com/office/drawing/2014/main" id="{81300D7A-2BD6-906A-D423-C0703A8B4075}"/>
                    </a:ext>
                  </a:extLst>
                </p:cNvPr>
                <p:cNvGrpSpPr/>
                <p:nvPr/>
              </p:nvGrpSpPr>
              <p:grpSpPr>
                <a:xfrm>
                  <a:off x="10835169" y="5276963"/>
                  <a:ext cx="446589" cy="813467"/>
                  <a:chOff x="376650" y="567400"/>
                  <a:chExt cx="334942" cy="610100"/>
                </a:xfrm>
              </p:grpSpPr>
              <p:sp>
                <p:nvSpPr>
                  <p:cNvPr id="583" name="Google Shape;656;p33">
                    <a:extLst>
                      <a:ext uri="{FF2B5EF4-FFF2-40B4-BE49-F238E27FC236}">
                        <a16:creationId xmlns:a16="http://schemas.microsoft.com/office/drawing/2014/main" id="{C474979F-CDEF-26FC-38ED-4CB5E5E2B21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4" name="Google Shape;657;p33">
                    <a:extLst>
                      <a:ext uri="{FF2B5EF4-FFF2-40B4-BE49-F238E27FC236}">
                        <a16:creationId xmlns:a16="http://schemas.microsoft.com/office/drawing/2014/main" id="{B5EB07A9-E86A-B058-4B84-34CB5FF31E5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5" name="Google Shape;658;p33">
                    <a:extLst>
                      <a:ext uri="{FF2B5EF4-FFF2-40B4-BE49-F238E27FC236}">
                        <a16:creationId xmlns:a16="http://schemas.microsoft.com/office/drawing/2014/main" id="{B21E27AE-6FAB-7624-338C-25F0A2795F0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6" name="Google Shape;659;p33">
                    <a:extLst>
                      <a:ext uri="{FF2B5EF4-FFF2-40B4-BE49-F238E27FC236}">
                        <a16:creationId xmlns:a16="http://schemas.microsoft.com/office/drawing/2014/main" id="{099ADF3A-3CBA-4D8B-0B48-3113D5EF563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7" name="Google Shape;660;p33">
                    <a:extLst>
                      <a:ext uri="{FF2B5EF4-FFF2-40B4-BE49-F238E27FC236}">
                        <a16:creationId xmlns:a16="http://schemas.microsoft.com/office/drawing/2014/main" id="{B070C3DB-9041-5153-AFDE-B0E0C488727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8" name="Google Shape;661;p33">
                    <a:extLst>
                      <a:ext uri="{FF2B5EF4-FFF2-40B4-BE49-F238E27FC236}">
                        <a16:creationId xmlns:a16="http://schemas.microsoft.com/office/drawing/2014/main" id="{EFA2C68E-7EDB-0A94-ABB8-2A08B736D91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575" name="Group 574">
                <a:extLst>
                  <a:ext uri="{FF2B5EF4-FFF2-40B4-BE49-F238E27FC236}">
                    <a16:creationId xmlns:a16="http://schemas.microsoft.com/office/drawing/2014/main" id="{210B90BB-65C1-11A6-A0D3-FC107B91156E}"/>
                  </a:ext>
                </a:extLst>
              </p:cNvPr>
              <p:cNvGrpSpPr/>
              <p:nvPr/>
            </p:nvGrpSpPr>
            <p:grpSpPr>
              <a:xfrm>
                <a:off x="343662" y="7518708"/>
                <a:ext cx="11012496" cy="6144683"/>
                <a:chOff x="343662" y="-18003"/>
                <a:chExt cx="11012496" cy="6144683"/>
              </a:xfrm>
            </p:grpSpPr>
            <p:grpSp>
              <p:nvGrpSpPr>
                <p:cNvPr id="256" name="Google Shape;646;p33">
                  <a:extLst>
                    <a:ext uri="{FF2B5EF4-FFF2-40B4-BE49-F238E27FC236}">
                      <a16:creationId xmlns:a16="http://schemas.microsoft.com/office/drawing/2014/main" id="{180BB1D9-F9DF-813E-93B4-20702B175D2E}"/>
                    </a:ext>
                  </a:extLst>
                </p:cNvPr>
                <p:cNvGrpSpPr/>
                <p:nvPr/>
              </p:nvGrpSpPr>
              <p:grpSpPr>
                <a:xfrm rot="16200000" flipH="1">
                  <a:off x="-222794" y="548513"/>
                  <a:ext cx="2265951" cy="1132920"/>
                  <a:chOff x="3529938" y="261475"/>
                  <a:chExt cx="1699463" cy="849690"/>
                </a:xfrm>
              </p:grpSpPr>
              <p:sp>
                <p:nvSpPr>
                  <p:cNvPr id="280" name="Google Shape;647;p33">
                    <a:extLst>
                      <a:ext uri="{FF2B5EF4-FFF2-40B4-BE49-F238E27FC236}">
                        <a16:creationId xmlns:a16="http://schemas.microsoft.com/office/drawing/2014/main" id="{83DB2EA1-B4F4-484A-275F-B1C86FE654C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1" name="Google Shape;648;p33">
                    <a:extLst>
                      <a:ext uri="{FF2B5EF4-FFF2-40B4-BE49-F238E27FC236}">
                        <a16:creationId xmlns:a16="http://schemas.microsoft.com/office/drawing/2014/main" id="{408614C9-4F1B-15BE-E19E-4FA73F26AFB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2" name="Google Shape;649;p33">
                    <a:extLst>
                      <a:ext uri="{FF2B5EF4-FFF2-40B4-BE49-F238E27FC236}">
                        <a16:creationId xmlns:a16="http://schemas.microsoft.com/office/drawing/2014/main" id="{4B9FF21B-BB59-F3D3-1CA0-1FE6F72CD6B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3" name="Google Shape;650;p33">
                    <a:extLst>
                      <a:ext uri="{FF2B5EF4-FFF2-40B4-BE49-F238E27FC236}">
                        <a16:creationId xmlns:a16="http://schemas.microsoft.com/office/drawing/2014/main" id="{15BA4202-9F2B-744B-27EB-8C87C2581E2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4" name="Google Shape;651;p33">
                    <a:extLst>
                      <a:ext uri="{FF2B5EF4-FFF2-40B4-BE49-F238E27FC236}">
                        <a16:creationId xmlns:a16="http://schemas.microsoft.com/office/drawing/2014/main" id="{841CBB63-2207-2925-9656-2AD0F1972AFC}"/>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6" name="Google Shape;652;p33">
                    <a:extLst>
                      <a:ext uri="{FF2B5EF4-FFF2-40B4-BE49-F238E27FC236}">
                        <a16:creationId xmlns:a16="http://schemas.microsoft.com/office/drawing/2014/main" id="{DFEE3228-836F-5A05-F1FD-1EDAC6BD829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7" name="Google Shape;653;p33">
                    <a:extLst>
                      <a:ext uri="{FF2B5EF4-FFF2-40B4-BE49-F238E27FC236}">
                        <a16:creationId xmlns:a16="http://schemas.microsoft.com/office/drawing/2014/main" id="{E3F34AE8-A22C-2ACF-F321-C8DD55F3963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8" name="Google Shape;654;p33">
                    <a:extLst>
                      <a:ext uri="{FF2B5EF4-FFF2-40B4-BE49-F238E27FC236}">
                        <a16:creationId xmlns:a16="http://schemas.microsoft.com/office/drawing/2014/main" id="{EE1B5193-61F1-D7A2-E9C5-9373F5B3A08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57" name="Google Shape;655;p33">
                  <a:extLst>
                    <a:ext uri="{FF2B5EF4-FFF2-40B4-BE49-F238E27FC236}">
                      <a16:creationId xmlns:a16="http://schemas.microsoft.com/office/drawing/2014/main" id="{248B36F5-914A-1018-3538-E58446C88340}"/>
                    </a:ext>
                  </a:extLst>
                </p:cNvPr>
                <p:cNvGrpSpPr/>
                <p:nvPr/>
              </p:nvGrpSpPr>
              <p:grpSpPr>
                <a:xfrm>
                  <a:off x="10909569" y="1371918"/>
                  <a:ext cx="446589" cy="813467"/>
                  <a:chOff x="376650" y="567400"/>
                  <a:chExt cx="334942" cy="610100"/>
                </a:xfrm>
              </p:grpSpPr>
              <p:sp>
                <p:nvSpPr>
                  <p:cNvPr id="274" name="Google Shape;656;p33">
                    <a:extLst>
                      <a:ext uri="{FF2B5EF4-FFF2-40B4-BE49-F238E27FC236}">
                        <a16:creationId xmlns:a16="http://schemas.microsoft.com/office/drawing/2014/main" id="{A4903094-9B9A-1684-7B31-988C3D00AAA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5" name="Google Shape;657;p33">
                    <a:extLst>
                      <a:ext uri="{FF2B5EF4-FFF2-40B4-BE49-F238E27FC236}">
                        <a16:creationId xmlns:a16="http://schemas.microsoft.com/office/drawing/2014/main" id="{A46A9E2F-6419-EE39-FAC6-9D8569AB890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6" name="Google Shape;658;p33">
                    <a:extLst>
                      <a:ext uri="{FF2B5EF4-FFF2-40B4-BE49-F238E27FC236}">
                        <a16:creationId xmlns:a16="http://schemas.microsoft.com/office/drawing/2014/main" id="{6DD81E3F-15CB-3BA3-828B-CA632660E73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7" name="Google Shape;659;p33">
                    <a:extLst>
                      <a:ext uri="{FF2B5EF4-FFF2-40B4-BE49-F238E27FC236}">
                        <a16:creationId xmlns:a16="http://schemas.microsoft.com/office/drawing/2014/main" id="{99CD1A3F-CEB6-93BA-7985-70473CC00D9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8" name="Google Shape;660;p33">
                    <a:extLst>
                      <a:ext uri="{FF2B5EF4-FFF2-40B4-BE49-F238E27FC236}">
                        <a16:creationId xmlns:a16="http://schemas.microsoft.com/office/drawing/2014/main" id="{406D615B-BA5C-BF64-05A0-95CB2E25247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9" name="Google Shape;661;p33">
                    <a:extLst>
                      <a:ext uri="{FF2B5EF4-FFF2-40B4-BE49-F238E27FC236}">
                        <a16:creationId xmlns:a16="http://schemas.microsoft.com/office/drawing/2014/main" id="{E72ACED7-3BB5-B54A-A862-346A99F2008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58" name="Google Shape;646;p33">
                  <a:extLst>
                    <a:ext uri="{FF2B5EF4-FFF2-40B4-BE49-F238E27FC236}">
                      <a16:creationId xmlns:a16="http://schemas.microsoft.com/office/drawing/2014/main" id="{EC4B7ADA-6668-7F75-45EF-99820B068C77}"/>
                    </a:ext>
                  </a:extLst>
                </p:cNvPr>
                <p:cNvGrpSpPr/>
                <p:nvPr/>
              </p:nvGrpSpPr>
              <p:grpSpPr>
                <a:xfrm rot="16200000" flipH="1">
                  <a:off x="-222854" y="4427245"/>
                  <a:ext cx="2265951" cy="1132920"/>
                  <a:chOff x="3529938" y="261475"/>
                  <a:chExt cx="1699463" cy="849690"/>
                </a:xfrm>
              </p:grpSpPr>
              <p:sp>
                <p:nvSpPr>
                  <p:cNvPr id="266" name="Google Shape;647;p33">
                    <a:extLst>
                      <a:ext uri="{FF2B5EF4-FFF2-40B4-BE49-F238E27FC236}">
                        <a16:creationId xmlns:a16="http://schemas.microsoft.com/office/drawing/2014/main" id="{5A18DFAA-4497-015F-B6FB-D17AB00DEE0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7" name="Google Shape;648;p33">
                    <a:extLst>
                      <a:ext uri="{FF2B5EF4-FFF2-40B4-BE49-F238E27FC236}">
                        <a16:creationId xmlns:a16="http://schemas.microsoft.com/office/drawing/2014/main" id="{D4EBE806-178C-2244-6800-B24783528559}"/>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8" name="Google Shape;649;p33">
                    <a:extLst>
                      <a:ext uri="{FF2B5EF4-FFF2-40B4-BE49-F238E27FC236}">
                        <a16:creationId xmlns:a16="http://schemas.microsoft.com/office/drawing/2014/main" id="{AC6BFC6A-351A-454B-A6CD-919BEB0DF3E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9" name="Google Shape;650;p33">
                    <a:extLst>
                      <a:ext uri="{FF2B5EF4-FFF2-40B4-BE49-F238E27FC236}">
                        <a16:creationId xmlns:a16="http://schemas.microsoft.com/office/drawing/2014/main" id="{CF374B04-3A7B-64AD-33DA-39E59971A10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0" name="Google Shape;651;p33">
                    <a:extLst>
                      <a:ext uri="{FF2B5EF4-FFF2-40B4-BE49-F238E27FC236}">
                        <a16:creationId xmlns:a16="http://schemas.microsoft.com/office/drawing/2014/main" id="{A72C03C4-4605-EBB5-26C5-2C84C7FE7FA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1" name="Google Shape;652;p33">
                    <a:extLst>
                      <a:ext uri="{FF2B5EF4-FFF2-40B4-BE49-F238E27FC236}">
                        <a16:creationId xmlns:a16="http://schemas.microsoft.com/office/drawing/2014/main" id="{12E4A15F-7E8E-589C-1C57-28E86AE8D6E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2" name="Google Shape;653;p33">
                    <a:extLst>
                      <a:ext uri="{FF2B5EF4-FFF2-40B4-BE49-F238E27FC236}">
                        <a16:creationId xmlns:a16="http://schemas.microsoft.com/office/drawing/2014/main" id="{D5DB7C01-AFE8-B946-462A-56697E83CA0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3" name="Google Shape;654;p33">
                    <a:extLst>
                      <a:ext uri="{FF2B5EF4-FFF2-40B4-BE49-F238E27FC236}">
                        <a16:creationId xmlns:a16="http://schemas.microsoft.com/office/drawing/2014/main" id="{E4C193C1-C071-0290-238B-1F9F7D8512E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59" name="Google Shape;655;p33">
                  <a:extLst>
                    <a:ext uri="{FF2B5EF4-FFF2-40B4-BE49-F238E27FC236}">
                      <a16:creationId xmlns:a16="http://schemas.microsoft.com/office/drawing/2014/main" id="{96FFDE66-0C68-9912-8E83-6BF7EA12E0CF}"/>
                    </a:ext>
                  </a:extLst>
                </p:cNvPr>
                <p:cNvGrpSpPr/>
                <p:nvPr/>
              </p:nvGrpSpPr>
              <p:grpSpPr>
                <a:xfrm>
                  <a:off x="10835169" y="5276963"/>
                  <a:ext cx="446589" cy="813467"/>
                  <a:chOff x="376650" y="567400"/>
                  <a:chExt cx="334942" cy="610100"/>
                </a:xfrm>
              </p:grpSpPr>
              <p:sp>
                <p:nvSpPr>
                  <p:cNvPr id="260" name="Google Shape;656;p33">
                    <a:extLst>
                      <a:ext uri="{FF2B5EF4-FFF2-40B4-BE49-F238E27FC236}">
                        <a16:creationId xmlns:a16="http://schemas.microsoft.com/office/drawing/2014/main" id="{65C673C9-9337-585F-08E3-C9ECC100752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1" name="Google Shape;657;p33">
                    <a:extLst>
                      <a:ext uri="{FF2B5EF4-FFF2-40B4-BE49-F238E27FC236}">
                        <a16:creationId xmlns:a16="http://schemas.microsoft.com/office/drawing/2014/main" id="{2A3808B2-C952-AEE6-86B2-4B1F8C9B7BC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2" name="Google Shape;658;p33">
                    <a:extLst>
                      <a:ext uri="{FF2B5EF4-FFF2-40B4-BE49-F238E27FC236}">
                        <a16:creationId xmlns:a16="http://schemas.microsoft.com/office/drawing/2014/main" id="{4041B1DE-044D-5ED1-E9F8-0DFA4A2E628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3" name="Google Shape;659;p33">
                    <a:extLst>
                      <a:ext uri="{FF2B5EF4-FFF2-40B4-BE49-F238E27FC236}">
                        <a16:creationId xmlns:a16="http://schemas.microsoft.com/office/drawing/2014/main" id="{C8F9BE4F-348B-FB8D-0E64-F675E3738667}"/>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4" name="Google Shape;660;p33">
                    <a:extLst>
                      <a:ext uri="{FF2B5EF4-FFF2-40B4-BE49-F238E27FC236}">
                        <a16:creationId xmlns:a16="http://schemas.microsoft.com/office/drawing/2014/main" id="{99206A6D-A290-32EB-F67C-022F547BDF5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5" name="Google Shape;661;p33">
                    <a:extLst>
                      <a:ext uri="{FF2B5EF4-FFF2-40B4-BE49-F238E27FC236}">
                        <a16:creationId xmlns:a16="http://schemas.microsoft.com/office/drawing/2014/main" id="{80B263C6-2C10-87F0-4D1C-681C62D17B3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6" name="Group 5">
              <a:extLst>
                <a:ext uri="{FF2B5EF4-FFF2-40B4-BE49-F238E27FC236}">
                  <a16:creationId xmlns:a16="http://schemas.microsoft.com/office/drawing/2014/main" id="{FAF3386C-C8F5-DD0D-EEE4-A2C26DFA3405}"/>
                </a:ext>
              </a:extLst>
            </p:cNvPr>
            <p:cNvGrpSpPr/>
            <p:nvPr/>
          </p:nvGrpSpPr>
          <p:grpSpPr>
            <a:xfrm>
              <a:off x="325656" y="15207571"/>
              <a:ext cx="11012496" cy="13681394"/>
              <a:chOff x="343662" y="-18003"/>
              <a:chExt cx="11012496" cy="13681394"/>
            </a:xfrm>
          </p:grpSpPr>
          <p:grpSp>
            <p:nvGrpSpPr>
              <p:cNvPr id="7" name="Group 6">
                <a:extLst>
                  <a:ext uri="{FF2B5EF4-FFF2-40B4-BE49-F238E27FC236}">
                    <a16:creationId xmlns:a16="http://schemas.microsoft.com/office/drawing/2014/main" id="{4D97F60F-2DBF-9B0D-3EE1-397B3955FF3E}"/>
                  </a:ext>
                </a:extLst>
              </p:cNvPr>
              <p:cNvGrpSpPr/>
              <p:nvPr/>
            </p:nvGrpSpPr>
            <p:grpSpPr>
              <a:xfrm>
                <a:off x="343662" y="-18003"/>
                <a:ext cx="11012496" cy="6144683"/>
                <a:chOff x="343662" y="-18003"/>
                <a:chExt cx="11012496" cy="6144683"/>
              </a:xfrm>
            </p:grpSpPr>
            <p:grpSp>
              <p:nvGrpSpPr>
                <p:cNvPr id="41" name="Google Shape;646;p33">
                  <a:extLst>
                    <a:ext uri="{FF2B5EF4-FFF2-40B4-BE49-F238E27FC236}">
                      <a16:creationId xmlns:a16="http://schemas.microsoft.com/office/drawing/2014/main" id="{E61C857A-D4AA-F6D0-05F1-45B49CC31FF9}"/>
                    </a:ext>
                  </a:extLst>
                </p:cNvPr>
                <p:cNvGrpSpPr/>
                <p:nvPr/>
              </p:nvGrpSpPr>
              <p:grpSpPr>
                <a:xfrm rot="16200000" flipH="1">
                  <a:off x="-222794" y="548513"/>
                  <a:ext cx="2265951" cy="1132920"/>
                  <a:chOff x="3529938" y="261475"/>
                  <a:chExt cx="1699463" cy="849690"/>
                </a:xfrm>
              </p:grpSpPr>
              <p:sp>
                <p:nvSpPr>
                  <p:cNvPr id="566" name="Google Shape;647;p33">
                    <a:extLst>
                      <a:ext uri="{FF2B5EF4-FFF2-40B4-BE49-F238E27FC236}">
                        <a16:creationId xmlns:a16="http://schemas.microsoft.com/office/drawing/2014/main" id="{E59526A2-58C1-928C-B639-F0737ECCBA8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7" name="Google Shape;648;p33">
                    <a:extLst>
                      <a:ext uri="{FF2B5EF4-FFF2-40B4-BE49-F238E27FC236}">
                        <a16:creationId xmlns:a16="http://schemas.microsoft.com/office/drawing/2014/main" id="{54FBF433-7615-E3D8-DBA3-444558E1D87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8" name="Google Shape;649;p33">
                    <a:extLst>
                      <a:ext uri="{FF2B5EF4-FFF2-40B4-BE49-F238E27FC236}">
                        <a16:creationId xmlns:a16="http://schemas.microsoft.com/office/drawing/2014/main" id="{F79E672C-6614-7236-4A6C-B156B7D1D8A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9" name="Google Shape;650;p33">
                    <a:extLst>
                      <a:ext uri="{FF2B5EF4-FFF2-40B4-BE49-F238E27FC236}">
                        <a16:creationId xmlns:a16="http://schemas.microsoft.com/office/drawing/2014/main" id="{1A8E12D2-FFDF-05DA-3A4A-154FCE183DF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0" name="Google Shape;651;p33">
                    <a:extLst>
                      <a:ext uri="{FF2B5EF4-FFF2-40B4-BE49-F238E27FC236}">
                        <a16:creationId xmlns:a16="http://schemas.microsoft.com/office/drawing/2014/main" id="{A4F39D3A-77DF-1370-B806-159B78EA4F5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1" name="Google Shape;652;p33">
                    <a:extLst>
                      <a:ext uri="{FF2B5EF4-FFF2-40B4-BE49-F238E27FC236}">
                        <a16:creationId xmlns:a16="http://schemas.microsoft.com/office/drawing/2014/main" id="{617F851B-0588-091F-3137-700E61F0DE3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2" name="Google Shape;653;p33">
                    <a:extLst>
                      <a:ext uri="{FF2B5EF4-FFF2-40B4-BE49-F238E27FC236}">
                        <a16:creationId xmlns:a16="http://schemas.microsoft.com/office/drawing/2014/main" id="{2079A8AF-FAC1-D9CF-A790-F263104586B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3" name="Google Shape;654;p33">
                    <a:extLst>
                      <a:ext uri="{FF2B5EF4-FFF2-40B4-BE49-F238E27FC236}">
                        <a16:creationId xmlns:a16="http://schemas.microsoft.com/office/drawing/2014/main" id="{C5F9B9DD-70A0-7822-DD2A-DBC618A43A6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2" name="Google Shape;655;p33">
                  <a:extLst>
                    <a:ext uri="{FF2B5EF4-FFF2-40B4-BE49-F238E27FC236}">
                      <a16:creationId xmlns:a16="http://schemas.microsoft.com/office/drawing/2014/main" id="{DCD6D51D-A491-0E11-960A-161BF99F27C8}"/>
                    </a:ext>
                  </a:extLst>
                </p:cNvPr>
                <p:cNvGrpSpPr/>
                <p:nvPr/>
              </p:nvGrpSpPr>
              <p:grpSpPr>
                <a:xfrm>
                  <a:off x="10909569" y="1371918"/>
                  <a:ext cx="446589" cy="813467"/>
                  <a:chOff x="376650" y="567400"/>
                  <a:chExt cx="334942" cy="610100"/>
                </a:xfrm>
              </p:grpSpPr>
              <p:sp>
                <p:nvSpPr>
                  <p:cNvPr id="59" name="Google Shape;656;p33">
                    <a:extLst>
                      <a:ext uri="{FF2B5EF4-FFF2-40B4-BE49-F238E27FC236}">
                        <a16:creationId xmlns:a16="http://schemas.microsoft.com/office/drawing/2014/main" id="{E5D3BC50-0D55-0BFF-151F-20D9A68904A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 name="Google Shape;657;p33">
                    <a:extLst>
                      <a:ext uri="{FF2B5EF4-FFF2-40B4-BE49-F238E27FC236}">
                        <a16:creationId xmlns:a16="http://schemas.microsoft.com/office/drawing/2014/main" id="{47C542F0-DBEE-1B79-5863-01531F553B2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 name="Google Shape;658;p33">
                    <a:extLst>
                      <a:ext uri="{FF2B5EF4-FFF2-40B4-BE49-F238E27FC236}">
                        <a16:creationId xmlns:a16="http://schemas.microsoft.com/office/drawing/2014/main" id="{81C8569B-0396-6F9F-A48F-622FDF58163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 name="Google Shape;659;p33">
                    <a:extLst>
                      <a:ext uri="{FF2B5EF4-FFF2-40B4-BE49-F238E27FC236}">
                        <a16:creationId xmlns:a16="http://schemas.microsoft.com/office/drawing/2014/main" id="{306965DD-F2E5-9CD2-E572-BD7284B7C32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 name="Google Shape;660;p33">
                    <a:extLst>
                      <a:ext uri="{FF2B5EF4-FFF2-40B4-BE49-F238E27FC236}">
                        <a16:creationId xmlns:a16="http://schemas.microsoft.com/office/drawing/2014/main" id="{8414AB04-D450-27A4-31F2-655EB390265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5" name="Google Shape;661;p33">
                    <a:extLst>
                      <a:ext uri="{FF2B5EF4-FFF2-40B4-BE49-F238E27FC236}">
                        <a16:creationId xmlns:a16="http://schemas.microsoft.com/office/drawing/2014/main" id="{70128791-4685-4659-13AE-0671FF614FB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3" name="Google Shape;646;p33">
                  <a:extLst>
                    <a:ext uri="{FF2B5EF4-FFF2-40B4-BE49-F238E27FC236}">
                      <a16:creationId xmlns:a16="http://schemas.microsoft.com/office/drawing/2014/main" id="{40C56A4D-C360-58D7-99A9-8E2B8CAD13FE}"/>
                    </a:ext>
                  </a:extLst>
                </p:cNvPr>
                <p:cNvGrpSpPr/>
                <p:nvPr/>
              </p:nvGrpSpPr>
              <p:grpSpPr>
                <a:xfrm rot="16200000" flipH="1">
                  <a:off x="-222854" y="4427245"/>
                  <a:ext cx="2265951" cy="1132920"/>
                  <a:chOff x="3529938" y="261475"/>
                  <a:chExt cx="1699463" cy="849690"/>
                </a:xfrm>
              </p:grpSpPr>
              <p:sp>
                <p:nvSpPr>
                  <p:cNvPr id="51" name="Google Shape;647;p33">
                    <a:extLst>
                      <a:ext uri="{FF2B5EF4-FFF2-40B4-BE49-F238E27FC236}">
                        <a16:creationId xmlns:a16="http://schemas.microsoft.com/office/drawing/2014/main" id="{D3CBB8E2-23F0-6608-DEA8-E355488752F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 name="Google Shape;648;p33">
                    <a:extLst>
                      <a:ext uri="{FF2B5EF4-FFF2-40B4-BE49-F238E27FC236}">
                        <a16:creationId xmlns:a16="http://schemas.microsoft.com/office/drawing/2014/main" id="{785D2A1E-7B47-8F0E-CF3C-57D6167124A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 name="Google Shape;649;p33">
                    <a:extLst>
                      <a:ext uri="{FF2B5EF4-FFF2-40B4-BE49-F238E27FC236}">
                        <a16:creationId xmlns:a16="http://schemas.microsoft.com/office/drawing/2014/main" id="{ADD96A3D-4754-08EA-1EF4-111072931CC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 name="Google Shape;650;p33">
                    <a:extLst>
                      <a:ext uri="{FF2B5EF4-FFF2-40B4-BE49-F238E27FC236}">
                        <a16:creationId xmlns:a16="http://schemas.microsoft.com/office/drawing/2014/main" id="{63E03D78-84C8-FE37-20BB-C79368E295D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 name="Google Shape;651;p33">
                    <a:extLst>
                      <a:ext uri="{FF2B5EF4-FFF2-40B4-BE49-F238E27FC236}">
                        <a16:creationId xmlns:a16="http://schemas.microsoft.com/office/drawing/2014/main" id="{2FC2CBC3-65F4-EA52-8767-36920D7C60A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 name="Google Shape;652;p33">
                    <a:extLst>
                      <a:ext uri="{FF2B5EF4-FFF2-40B4-BE49-F238E27FC236}">
                        <a16:creationId xmlns:a16="http://schemas.microsoft.com/office/drawing/2014/main" id="{A54E34B6-960D-3971-DCB6-119AC68D718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 name="Google Shape;653;p33">
                    <a:extLst>
                      <a:ext uri="{FF2B5EF4-FFF2-40B4-BE49-F238E27FC236}">
                        <a16:creationId xmlns:a16="http://schemas.microsoft.com/office/drawing/2014/main" id="{81DA7342-3DBE-8EF7-1B32-1A0FA38A39C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 name="Google Shape;654;p33">
                    <a:extLst>
                      <a:ext uri="{FF2B5EF4-FFF2-40B4-BE49-F238E27FC236}">
                        <a16:creationId xmlns:a16="http://schemas.microsoft.com/office/drawing/2014/main" id="{3403946A-77CE-01F8-A2D1-91588ADDDAB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 name="Google Shape;655;p33">
                  <a:extLst>
                    <a:ext uri="{FF2B5EF4-FFF2-40B4-BE49-F238E27FC236}">
                      <a16:creationId xmlns:a16="http://schemas.microsoft.com/office/drawing/2014/main" id="{C6332D3E-DE12-8FC5-BE28-CC3B458FC523}"/>
                    </a:ext>
                  </a:extLst>
                </p:cNvPr>
                <p:cNvGrpSpPr/>
                <p:nvPr/>
              </p:nvGrpSpPr>
              <p:grpSpPr>
                <a:xfrm>
                  <a:off x="10835169" y="5276963"/>
                  <a:ext cx="446589" cy="813467"/>
                  <a:chOff x="376650" y="567400"/>
                  <a:chExt cx="334942" cy="610100"/>
                </a:xfrm>
              </p:grpSpPr>
              <p:sp>
                <p:nvSpPr>
                  <p:cNvPr id="45" name="Google Shape;656;p33">
                    <a:extLst>
                      <a:ext uri="{FF2B5EF4-FFF2-40B4-BE49-F238E27FC236}">
                        <a16:creationId xmlns:a16="http://schemas.microsoft.com/office/drawing/2014/main" id="{44EBC6D3-9DD4-44D2-5B8C-2E115E8B256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 name="Google Shape;657;p33">
                    <a:extLst>
                      <a:ext uri="{FF2B5EF4-FFF2-40B4-BE49-F238E27FC236}">
                        <a16:creationId xmlns:a16="http://schemas.microsoft.com/office/drawing/2014/main" id="{16B442FE-2E4F-928D-6334-876584C5CCF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 name="Google Shape;658;p33">
                    <a:extLst>
                      <a:ext uri="{FF2B5EF4-FFF2-40B4-BE49-F238E27FC236}">
                        <a16:creationId xmlns:a16="http://schemas.microsoft.com/office/drawing/2014/main" id="{37162F1B-5B78-400B-53EB-FFC6E26A4CD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 name="Google Shape;659;p33">
                    <a:extLst>
                      <a:ext uri="{FF2B5EF4-FFF2-40B4-BE49-F238E27FC236}">
                        <a16:creationId xmlns:a16="http://schemas.microsoft.com/office/drawing/2014/main" id="{C48F51B2-52D4-3F65-307B-1CD9C9B7528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 name="Google Shape;660;p33">
                    <a:extLst>
                      <a:ext uri="{FF2B5EF4-FFF2-40B4-BE49-F238E27FC236}">
                        <a16:creationId xmlns:a16="http://schemas.microsoft.com/office/drawing/2014/main" id="{815E566C-24F2-9F6B-7338-AAF7250C1F4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 name="Google Shape;661;p33">
                    <a:extLst>
                      <a:ext uri="{FF2B5EF4-FFF2-40B4-BE49-F238E27FC236}">
                        <a16:creationId xmlns:a16="http://schemas.microsoft.com/office/drawing/2014/main" id="{47F713CF-7870-4598-C838-7C676F5D117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8" name="Group 7">
                <a:extLst>
                  <a:ext uri="{FF2B5EF4-FFF2-40B4-BE49-F238E27FC236}">
                    <a16:creationId xmlns:a16="http://schemas.microsoft.com/office/drawing/2014/main" id="{DEB3B244-CCD0-F734-4AD4-7078F5F50963}"/>
                  </a:ext>
                </a:extLst>
              </p:cNvPr>
              <p:cNvGrpSpPr/>
              <p:nvPr/>
            </p:nvGrpSpPr>
            <p:grpSpPr>
              <a:xfrm>
                <a:off x="343662" y="7518708"/>
                <a:ext cx="11012496" cy="6144683"/>
                <a:chOff x="343662" y="-18003"/>
                <a:chExt cx="11012496" cy="6144683"/>
              </a:xfrm>
            </p:grpSpPr>
            <p:grpSp>
              <p:nvGrpSpPr>
                <p:cNvPr id="9" name="Google Shape;646;p33">
                  <a:extLst>
                    <a:ext uri="{FF2B5EF4-FFF2-40B4-BE49-F238E27FC236}">
                      <a16:creationId xmlns:a16="http://schemas.microsoft.com/office/drawing/2014/main" id="{5255B79D-E43E-D0C4-DD29-2B074153CCA8}"/>
                    </a:ext>
                  </a:extLst>
                </p:cNvPr>
                <p:cNvGrpSpPr/>
                <p:nvPr/>
              </p:nvGrpSpPr>
              <p:grpSpPr>
                <a:xfrm rot="16200000" flipH="1">
                  <a:off x="-222794" y="548513"/>
                  <a:ext cx="2265951" cy="1132920"/>
                  <a:chOff x="3529938" y="261475"/>
                  <a:chExt cx="1699463" cy="849690"/>
                </a:xfrm>
              </p:grpSpPr>
              <p:sp>
                <p:nvSpPr>
                  <p:cNvPr id="33" name="Google Shape;647;p33">
                    <a:extLst>
                      <a:ext uri="{FF2B5EF4-FFF2-40B4-BE49-F238E27FC236}">
                        <a16:creationId xmlns:a16="http://schemas.microsoft.com/office/drawing/2014/main" id="{5A27FC24-3959-402F-B30D-AD6504EC326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 name="Google Shape;648;p33">
                    <a:extLst>
                      <a:ext uri="{FF2B5EF4-FFF2-40B4-BE49-F238E27FC236}">
                        <a16:creationId xmlns:a16="http://schemas.microsoft.com/office/drawing/2014/main" id="{EF8466BF-068B-0BB0-1442-D60498A0137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 name="Google Shape;649;p33">
                    <a:extLst>
                      <a:ext uri="{FF2B5EF4-FFF2-40B4-BE49-F238E27FC236}">
                        <a16:creationId xmlns:a16="http://schemas.microsoft.com/office/drawing/2014/main" id="{20A4F2BF-D02B-CBA8-39AF-B10E9102E14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 name="Google Shape;650;p33">
                    <a:extLst>
                      <a:ext uri="{FF2B5EF4-FFF2-40B4-BE49-F238E27FC236}">
                        <a16:creationId xmlns:a16="http://schemas.microsoft.com/office/drawing/2014/main" id="{015A36E1-32A8-00C9-90F2-C85C2275895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 name="Google Shape;651;p33">
                    <a:extLst>
                      <a:ext uri="{FF2B5EF4-FFF2-40B4-BE49-F238E27FC236}">
                        <a16:creationId xmlns:a16="http://schemas.microsoft.com/office/drawing/2014/main" id="{1808B711-DEC5-A36E-3E91-23E10677F5C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 name="Google Shape;652;p33">
                    <a:extLst>
                      <a:ext uri="{FF2B5EF4-FFF2-40B4-BE49-F238E27FC236}">
                        <a16:creationId xmlns:a16="http://schemas.microsoft.com/office/drawing/2014/main" id="{F92F5100-D1B8-BEA3-4233-FEF7C268ACC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 name="Google Shape;653;p33">
                    <a:extLst>
                      <a:ext uri="{FF2B5EF4-FFF2-40B4-BE49-F238E27FC236}">
                        <a16:creationId xmlns:a16="http://schemas.microsoft.com/office/drawing/2014/main" id="{D775EB55-9CDD-EC39-4FAD-7AFEE92DEA7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 name="Google Shape;654;p33">
                    <a:extLst>
                      <a:ext uri="{FF2B5EF4-FFF2-40B4-BE49-F238E27FC236}">
                        <a16:creationId xmlns:a16="http://schemas.microsoft.com/office/drawing/2014/main" id="{CD2681EB-13B6-0678-E90B-954324B60B9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0" name="Google Shape;655;p33">
                  <a:extLst>
                    <a:ext uri="{FF2B5EF4-FFF2-40B4-BE49-F238E27FC236}">
                      <a16:creationId xmlns:a16="http://schemas.microsoft.com/office/drawing/2014/main" id="{D7D7C756-5E7B-3C9B-6654-4020F937A02B}"/>
                    </a:ext>
                  </a:extLst>
                </p:cNvPr>
                <p:cNvGrpSpPr/>
                <p:nvPr/>
              </p:nvGrpSpPr>
              <p:grpSpPr>
                <a:xfrm>
                  <a:off x="10909569" y="1371918"/>
                  <a:ext cx="446589" cy="813467"/>
                  <a:chOff x="376650" y="567400"/>
                  <a:chExt cx="334942" cy="610100"/>
                </a:xfrm>
              </p:grpSpPr>
              <p:sp>
                <p:nvSpPr>
                  <p:cNvPr id="27" name="Google Shape;656;p33">
                    <a:extLst>
                      <a:ext uri="{FF2B5EF4-FFF2-40B4-BE49-F238E27FC236}">
                        <a16:creationId xmlns:a16="http://schemas.microsoft.com/office/drawing/2014/main" id="{5ADEF70F-20C1-41A4-7092-B03D00FD040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 name="Google Shape;657;p33">
                    <a:extLst>
                      <a:ext uri="{FF2B5EF4-FFF2-40B4-BE49-F238E27FC236}">
                        <a16:creationId xmlns:a16="http://schemas.microsoft.com/office/drawing/2014/main" id="{17BAFF30-A31C-C3B1-5FB2-D0F3D45BDB3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 name="Google Shape;658;p33">
                    <a:extLst>
                      <a:ext uri="{FF2B5EF4-FFF2-40B4-BE49-F238E27FC236}">
                        <a16:creationId xmlns:a16="http://schemas.microsoft.com/office/drawing/2014/main" id="{2B96A01F-7DBC-23DB-29E3-01C72F8F600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 name="Google Shape;659;p33">
                    <a:extLst>
                      <a:ext uri="{FF2B5EF4-FFF2-40B4-BE49-F238E27FC236}">
                        <a16:creationId xmlns:a16="http://schemas.microsoft.com/office/drawing/2014/main" id="{5F6D873B-92F0-645F-343C-57B9C1C07D3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 name="Google Shape;660;p33">
                    <a:extLst>
                      <a:ext uri="{FF2B5EF4-FFF2-40B4-BE49-F238E27FC236}">
                        <a16:creationId xmlns:a16="http://schemas.microsoft.com/office/drawing/2014/main" id="{DCAFB135-7BA7-31E9-F55B-B3BF7B7C7B6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 name="Google Shape;661;p33">
                    <a:extLst>
                      <a:ext uri="{FF2B5EF4-FFF2-40B4-BE49-F238E27FC236}">
                        <a16:creationId xmlns:a16="http://schemas.microsoft.com/office/drawing/2014/main" id="{99EA2AA3-3666-00EB-2899-0BBDF0B9B85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1" name="Google Shape;646;p33">
                  <a:extLst>
                    <a:ext uri="{FF2B5EF4-FFF2-40B4-BE49-F238E27FC236}">
                      <a16:creationId xmlns:a16="http://schemas.microsoft.com/office/drawing/2014/main" id="{39287E52-8B5F-D849-303F-305CCDCA5BF5}"/>
                    </a:ext>
                  </a:extLst>
                </p:cNvPr>
                <p:cNvGrpSpPr/>
                <p:nvPr/>
              </p:nvGrpSpPr>
              <p:grpSpPr>
                <a:xfrm rot="16200000" flipH="1">
                  <a:off x="-222854" y="4427245"/>
                  <a:ext cx="2265951" cy="1132920"/>
                  <a:chOff x="3529938" y="261475"/>
                  <a:chExt cx="1699463" cy="849690"/>
                </a:xfrm>
              </p:grpSpPr>
              <p:sp>
                <p:nvSpPr>
                  <p:cNvPr id="19" name="Google Shape;647;p33">
                    <a:extLst>
                      <a:ext uri="{FF2B5EF4-FFF2-40B4-BE49-F238E27FC236}">
                        <a16:creationId xmlns:a16="http://schemas.microsoft.com/office/drawing/2014/main" id="{1FC32C99-E2EF-1F52-6D02-ED3B7021174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 name="Google Shape;648;p33">
                    <a:extLst>
                      <a:ext uri="{FF2B5EF4-FFF2-40B4-BE49-F238E27FC236}">
                        <a16:creationId xmlns:a16="http://schemas.microsoft.com/office/drawing/2014/main" id="{EB5E9620-A175-16CE-AA75-2DF061C9907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 name="Google Shape;649;p33">
                    <a:extLst>
                      <a:ext uri="{FF2B5EF4-FFF2-40B4-BE49-F238E27FC236}">
                        <a16:creationId xmlns:a16="http://schemas.microsoft.com/office/drawing/2014/main" id="{528DDB01-1227-F145-4212-1300F8E5C6A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 name="Google Shape;650;p33">
                    <a:extLst>
                      <a:ext uri="{FF2B5EF4-FFF2-40B4-BE49-F238E27FC236}">
                        <a16:creationId xmlns:a16="http://schemas.microsoft.com/office/drawing/2014/main" id="{F1BCDA23-3F47-15E1-4831-7122CA9C14D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 name="Google Shape;651;p33">
                    <a:extLst>
                      <a:ext uri="{FF2B5EF4-FFF2-40B4-BE49-F238E27FC236}">
                        <a16:creationId xmlns:a16="http://schemas.microsoft.com/office/drawing/2014/main" id="{6D9B8BE8-260D-5432-59DA-ABEC66F29C6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 name="Google Shape;652;p33">
                    <a:extLst>
                      <a:ext uri="{FF2B5EF4-FFF2-40B4-BE49-F238E27FC236}">
                        <a16:creationId xmlns:a16="http://schemas.microsoft.com/office/drawing/2014/main" id="{2F2D7091-5E79-7140-4761-2DB57D574C6D}"/>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 name="Google Shape;653;p33">
                    <a:extLst>
                      <a:ext uri="{FF2B5EF4-FFF2-40B4-BE49-F238E27FC236}">
                        <a16:creationId xmlns:a16="http://schemas.microsoft.com/office/drawing/2014/main" id="{E7BAB1E3-8C36-F00A-1752-F3EEB029AD1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 name="Google Shape;654;p33">
                    <a:extLst>
                      <a:ext uri="{FF2B5EF4-FFF2-40B4-BE49-F238E27FC236}">
                        <a16:creationId xmlns:a16="http://schemas.microsoft.com/office/drawing/2014/main" id="{98820611-0AB7-B781-CC2C-5F9189DEA33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 name="Google Shape;655;p33">
                  <a:extLst>
                    <a:ext uri="{FF2B5EF4-FFF2-40B4-BE49-F238E27FC236}">
                      <a16:creationId xmlns:a16="http://schemas.microsoft.com/office/drawing/2014/main" id="{E328872D-6BB6-37AC-8F71-7E21139CFF25}"/>
                    </a:ext>
                  </a:extLst>
                </p:cNvPr>
                <p:cNvGrpSpPr/>
                <p:nvPr/>
              </p:nvGrpSpPr>
              <p:grpSpPr>
                <a:xfrm>
                  <a:off x="10835169" y="5276963"/>
                  <a:ext cx="446589" cy="813467"/>
                  <a:chOff x="376650" y="567400"/>
                  <a:chExt cx="334942" cy="610100"/>
                </a:xfrm>
              </p:grpSpPr>
              <p:sp>
                <p:nvSpPr>
                  <p:cNvPr id="13" name="Google Shape;656;p33">
                    <a:extLst>
                      <a:ext uri="{FF2B5EF4-FFF2-40B4-BE49-F238E27FC236}">
                        <a16:creationId xmlns:a16="http://schemas.microsoft.com/office/drawing/2014/main" id="{109443BF-EC0C-BC26-2A43-9F3C04061A1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 name="Google Shape;657;p33">
                    <a:extLst>
                      <a:ext uri="{FF2B5EF4-FFF2-40B4-BE49-F238E27FC236}">
                        <a16:creationId xmlns:a16="http://schemas.microsoft.com/office/drawing/2014/main" id="{4569ED2A-71B2-E282-D24A-99C035B3754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 name="Google Shape;658;p33">
                    <a:extLst>
                      <a:ext uri="{FF2B5EF4-FFF2-40B4-BE49-F238E27FC236}">
                        <a16:creationId xmlns:a16="http://schemas.microsoft.com/office/drawing/2014/main" id="{5D07F446-FFC0-78B0-CCA2-BBAC44F16E0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 name="Google Shape;659;p33">
                    <a:extLst>
                      <a:ext uri="{FF2B5EF4-FFF2-40B4-BE49-F238E27FC236}">
                        <a16:creationId xmlns:a16="http://schemas.microsoft.com/office/drawing/2014/main" id="{28BD9BEF-E5F4-9821-7120-1BA1407F931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 name="Google Shape;660;p33">
                    <a:extLst>
                      <a:ext uri="{FF2B5EF4-FFF2-40B4-BE49-F238E27FC236}">
                        <a16:creationId xmlns:a16="http://schemas.microsoft.com/office/drawing/2014/main" id="{C7CC11CE-DDEC-9321-C58F-062A1CF8EBF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 name="Google Shape;661;p33">
                    <a:extLst>
                      <a:ext uri="{FF2B5EF4-FFF2-40B4-BE49-F238E27FC236}">
                        <a16:creationId xmlns:a16="http://schemas.microsoft.com/office/drawing/2014/main" id="{BB1398D6-A524-0149-AD9D-E6AE2A29EF6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spTree>
    <p:extLst>
      <p:ext uri="{BB962C8B-B14F-4D97-AF65-F5344CB8AC3E}">
        <p14:creationId xmlns:p14="http://schemas.microsoft.com/office/powerpoint/2010/main" val="33610392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E8CDA73-5BEB-5640-E0B4-20B4EC15DA0A}"/>
              </a:ext>
            </a:extLst>
          </p:cNvPr>
          <p:cNvGrpSpPr/>
          <p:nvPr/>
        </p:nvGrpSpPr>
        <p:grpSpPr>
          <a:xfrm>
            <a:off x="-18288" y="-6858000"/>
            <a:ext cx="11030502" cy="28906968"/>
            <a:chOff x="325656" y="-18003"/>
            <a:chExt cx="11030502" cy="28906968"/>
          </a:xfrm>
        </p:grpSpPr>
        <p:grpSp>
          <p:nvGrpSpPr>
            <p:cNvPr id="3" name="Group 2">
              <a:extLst>
                <a:ext uri="{FF2B5EF4-FFF2-40B4-BE49-F238E27FC236}">
                  <a16:creationId xmlns:a16="http://schemas.microsoft.com/office/drawing/2014/main" id="{0786A2DC-62EB-0CA9-2A60-48653CC83A2E}"/>
                </a:ext>
              </a:extLst>
            </p:cNvPr>
            <p:cNvGrpSpPr/>
            <p:nvPr/>
          </p:nvGrpSpPr>
          <p:grpSpPr>
            <a:xfrm>
              <a:off x="343662" y="-18003"/>
              <a:ext cx="11012496" cy="13681394"/>
              <a:chOff x="343662" y="-18003"/>
              <a:chExt cx="11012496" cy="13681394"/>
            </a:xfrm>
          </p:grpSpPr>
          <p:grpSp>
            <p:nvGrpSpPr>
              <p:cNvPr id="210" name="Group 209">
                <a:extLst>
                  <a:ext uri="{FF2B5EF4-FFF2-40B4-BE49-F238E27FC236}">
                    <a16:creationId xmlns:a16="http://schemas.microsoft.com/office/drawing/2014/main" id="{65FB3C1A-9A39-D837-E1D9-709308A9C7D0}"/>
                  </a:ext>
                </a:extLst>
              </p:cNvPr>
              <p:cNvGrpSpPr/>
              <p:nvPr/>
            </p:nvGrpSpPr>
            <p:grpSpPr>
              <a:xfrm>
                <a:off x="343662" y="-18003"/>
                <a:ext cx="11012496" cy="6144683"/>
                <a:chOff x="343662" y="-18003"/>
                <a:chExt cx="11012496" cy="6144683"/>
              </a:xfrm>
            </p:grpSpPr>
            <p:grpSp>
              <p:nvGrpSpPr>
                <p:cNvPr id="244" name="Google Shape;646;p33">
                  <a:extLst>
                    <a:ext uri="{FF2B5EF4-FFF2-40B4-BE49-F238E27FC236}">
                      <a16:creationId xmlns:a16="http://schemas.microsoft.com/office/drawing/2014/main" id="{CB0F4194-D37A-0575-9251-6C4E581228D2}"/>
                    </a:ext>
                  </a:extLst>
                </p:cNvPr>
                <p:cNvGrpSpPr/>
                <p:nvPr/>
              </p:nvGrpSpPr>
              <p:grpSpPr>
                <a:xfrm rot="16200000" flipH="1">
                  <a:off x="-222794" y="548513"/>
                  <a:ext cx="2265951" cy="1132920"/>
                  <a:chOff x="3529938" y="261475"/>
                  <a:chExt cx="1699463" cy="849690"/>
                </a:xfrm>
              </p:grpSpPr>
              <p:sp>
                <p:nvSpPr>
                  <p:cNvPr id="268" name="Google Shape;647;p33">
                    <a:extLst>
                      <a:ext uri="{FF2B5EF4-FFF2-40B4-BE49-F238E27FC236}">
                        <a16:creationId xmlns:a16="http://schemas.microsoft.com/office/drawing/2014/main" id="{429CF650-606B-DCC5-6AEE-6C43E5843A2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9" name="Google Shape;648;p33">
                    <a:extLst>
                      <a:ext uri="{FF2B5EF4-FFF2-40B4-BE49-F238E27FC236}">
                        <a16:creationId xmlns:a16="http://schemas.microsoft.com/office/drawing/2014/main" id="{1F1F649A-93C4-F8A7-26AF-BC70EB9D62B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0" name="Google Shape;649;p33">
                    <a:extLst>
                      <a:ext uri="{FF2B5EF4-FFF2-40B4-BE49-F238E27FC236}">
                        <a16:creationId xmlns:a16="http://schemas.microsoft.com/office/drawing/2014/main" id="{00642B4D-D2C8-6D31-84C1-19B67E43C3F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1" name="Google Shape;650;p33">
                    <a:extLst>
                      <a:ext uri="{FF2B5EF4-FFF2-40B4-BE49-F238E27FC236}">
                        <a16:creationId xmlns:a16="http://schemas.microsoft.com/office/drawing/2014/main" id="{044A0304-1365-0F35-1036-163D6DC6F81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2" name="Google Shape;651;p33">
                    <a:extLst>
                      <a:ext uri="{FF2B5EF4-FFF2-40B4-BE49-F238E27FC236}">
                        <a16:creationId xmlns:a16="http://schemas.microsoft.com/office/drawing/2014/main" id="{BF054521-4BD0-C839-07E7-E918E317D1F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3" name="Google Shape;652;p33">
                    <a:extLst>
                      <a:ext uri="{FF2B5EF4-FFF2-40B4-BE49-F238E27FC236}">
                        <a16:creationId xmlns:a16="http://schemas.microsoft.com/office/drawing/2014/main" id="{236829F1-9E19-260F-CC4A-A066E2F1CAA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4" name="Google Shape;653;p33">
                    <a:extLst>
                      <a:ext uri="{FF2B5EF4-FFF2-40B4-BE49-F238E27FC236}">
                        <a16:creationId xmlns:a16="http://schemas.microsoft.com/office/drawing/2014/main" id="{76C896D7-1851-CEF1-EEDD-450C36DC12D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5" name="Google Shape;654;p33">
                    <a:extLst>
                      <a:ext uri="{FF2B5EF4-FFF2-40B4-BE49-F238E27FC236}">
                        <a16:creationId xmlns:a16="http://schemas.microsoft.com/office/drawing/2014/main" id="{721B2535-B285-1BE6-9ADF-0CF81B00AF2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5" name="Google Shape;655;p33">
                  <a:extLst>
                    <a:ext uri="{FF2B5EF4-FFF2-40B4-BE49-F238E27FC236}">
                      <a16:creationId xmlns:a16="http://schemas.microsoft.com/office/drawing/2014/main" id="{21CC006F-9D03-C4DE-EBAB-11C501912306}"/>
                    </a:ext>
                  </a:extLst>
                </p:cNvPr>
                <p:cNvGrpSpPr/>
                <p:nvPr/>
              </p:nvGrpSpPr>
              <p:grpSpPr>
                <a:xfrm>
                  <a:off x="10909569" y="1371918"/>
                  <a:ext cx="446589" cy="813467"/>
                  <a:chOff x="376650" y="567400"/>
                  <a:chExt cx="334942" cy="610100"/>
                </a:xfrm>
              </p:grpSpPr>
              <p:sp>
                <p:nvSpPr>
                  <p:cNvPr id="262" name="Google Shape;656;p33">
                    <a:extLst>
                      <a:ext uri="{FF2B5EF4-FFF2-40B4-BE49-F238E27FC236}">
                        <a16:creationId xmlns:a16="http://schemas.microsoft.com/office/drawing/2014/main" id="{4F00E2DC-0E12-EE72-5F22-B53072493FE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3" name="Google Shape;657;p33">
                    <a:extLst>
                      <a:ext uri="{FF2B5EF4-FFF2-40B4-BE49-F238E27FC236}">
                        <a16:creationId xmlns:a16="http://schemas.microsoft.com/office/drawing/2014/main" id="{805FA8A8-F998-961C-A155-E53830384DC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4" name="Google Shape;658;p33">
                    <a:extLst>
                      <a:ext uri="{FF2B5EF4-FFF2-40B4-BE49-F238E27FC236}">
                        <a16:creationId xmlns:a16="http://schemas.microsoft.com/office/drawing/2014/main" id="{7DC4CE80-39FC-84E2-018E-38A8CD9040D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5" name="Google Shape;659;p33">
                    <a:extLst>
                      <a:ext uri="{FF2B5EF4-FFF2-40B4-BE49-F238E27FC236}">
                        <a16:creationId xmlns:a16="http://schemas.microsoft.com/office/drawing/2014/main" id="{AD62382F-C2E0-CA3B-DABB-8F1BA3D9752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6" name="Google Shape;660;p33">
                    <a:extLst>
                      <a:ext uri="{FF2B5EF4-FFF2-40B4-BE49-F238E27FC236}">
                        <a16:creationId xmlns:a16="http://schemas.microsoft.com/office/drawing/2014/main" id="{C66C4B28-D2C8-003A-D0AD-7D68893A08E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7" name="Google Shape;661;p33">
                    <a:extLst>
                      <a:ext uri="{FF2B5EF4-FFF2-40B4-BE49-F238E27FC236}">
                        <a16:creationId xmlns:a16="http://schemas.microsoft.com/office/drawing/2014/main" id="{1F417E9C-1630-374A-5B01-CB8F07FBA41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6" name="Google Shape;646;p33">
                  <a:extLst>
                    <a:ext uri="{FF2B5EF4-FFF2-40B4-BE49-F238E27FC236}">
                      <a16:creationId xmlns:a16="http://schemas.microsoft.com/office/drawing/2014/main" id="{C8F3A264-90BC-2EB4-6724-D6D3B8BEE20B}"/>
                    </a:ext>
                  </a:extLst>
                </p:cNvPr>
                <p:cNvGrpSpPr/>
                <p:nvPr/>
              </p:nvGrpSpPr>
              <p:grpSpPr>
                <a:xfrm rot="16200000" flipH="1">
                  <a:off x="-222854" y="4427245"/>
                  <a:ext cx="2265951" cy="1132920"/>
                  <a:chOff x="3529938" y="261475"/>
                  <a:chExt cx="1699463" cy="849690"/>
                </a:xfrm>
              </p:grpSpPr>
              <p:sp>
                <p:nvSpPr>
                  <p:cNvPr id="254" name="Google Shape;647;p33">
                    <a:extLst>
                      <a:ext uri="{FF2B5EF4-FFF2-40B4-BE49-F238E27FC236}">
                        <a16:creationId xmlns:a16="http://schemas.microsoft.com/office/drawing/2014/main" id="{46D7DB43-8BF4-29CF-34EB-F4CAF4361BB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5" name="Google Shape;648;p33">
                    <a:extLst>
                      <a:ext uri="{FF2B5EF4-FFF2-40B4-BE49-F238E27FC236}">
                        <a16:creationId xmlns:a16="http://schemas.microsoft.com/office/drawing/2014/main" id="{632AF95F-D530-AE9F-0555-4DCF55AF9E4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6" name="Google Shape;649;p33">
                    <a:extLst>
                      <a:ext uri="{FF2B5EF4-FFF2-40B4-BE49-F238E27FC236}">
                        <a16:creationId xmlns:a16="http://schemas.microsoft.com/office/drawing/2014/main" id="{2725EA7D-A690-6065-B357-8B7327D5339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7" name="Google Shape;650;p33">
                    <a:extLst>
                      <a:ext uri="{FF2B5EF4-FFF2-40B4-BE49-F238E27FC236}">
                        <a16:creationId xmlns:a16="http://schemas.microsoft.com/office/drawing/2014/main" id="{94F2CA7E-64AF-87FC-D713-5074798F00E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8" name="Google Shape;651;p33">
                    <a:extLst>
                      <a:ext uri="{FF2B5EF4-FFF2-40B4-BE49-F238E27FC236}">
                        <a16:creationId xmlns:a16="http://schemas.microsoft.com/office/drawing/2014/main" id="{2A0D94D1-C594-9075-5299-B6182D93AD7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9" name="Google Shape;652;p33">
                    <a:extLst>
                      <a:ext uri="{FF2B5EF4-FFF2-40B4-BE49-F238E27FC236}">
                        <a16:creationId xmlns:a16="http://schemas.microsoft.com/office/drawing/2014/main" id="{BCA19702-1FB7-9641-46D9-E61F62FDB59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0" name="Google Shape;653;p33">
                    <a:extLst>
                      <a:ext uri="{FF2B5EF4-FFF2-40B4-BE49-F238E27FC236}">
                        <a16:creationId xmlns:a16="http://schemas.microsoft.com/office/drawing/2014/main" id="{2C25B0B4-28A0-2999-C948-AF16ADECB94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1" name="Google Shape;654;p33">
                    <a:extLst>
                      <a:ext uri="{FF2B5EF4-FFF2-40B4-BE49-F238E27FC236}">
                        <a16:creationId xmlns:a16="http://schemas.microsoft.com/office/drawing/2014/main" id="{8B8A8075-04A1-168A-116D-0FFF6E18144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7" name="Google Shape;655;p33">
                  <a:extLst>
                    <a:ext uri="{FF2B5EF4-FFF2-40B4-BE49-F238E27FC236}">
                      <a16:creationId xmlns:a16="http://schemas.microsoft.com/office/drawing/2014/main" id="{38D64BE6-0D2F-3C72-83C9-4E061D38515E}"/>
                    </a:ext>
                  </a:extLst>
                </p:cNvPr>
                <p:cNvGrpSpPr/>
                <p:nvPr/>
              </p:nvGrpSpPr>
              <p:grpSpPr>
                <a:xfrm>
                  <a:off x="10835169" y="5276963"/>
                  <a:ext cx="446589" cy="813467"/>
                  <a:chOff x="376650" y="567400"/>
                  <a:chExt cx="334942" cy="610100"/>
                </a:xfrm>
              </p:grpSpPr>
              <p:sp>
                <p:nvSpPr>
                  <p:cNvPr id="248" name="Google Shape;656;p33">
                    <a:extLst>
                      <a:ext uri="{FF2B5EF4-FFF2-40B4-BE49-F238E27FC236}">
                        <a16:creationId xmlns:a16="http://schemas.microsoft.com/office/drawing/2014/main" id="{EC43C329-C2B6-D543-C034-9F1B30E1DEA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9" name="Google Shape;657;p33">
                    <a:extLst>
                      <a:ext uri="{FF2B5EF4-FFF2-40B4-BE49-F238E27FC236}">
                        <a16:creationId xmlns:a16="http://schemas.microsoft.com/office/drawing/2014/main" id="{1750735D-18E8-A01E-9F83-9D4116856AA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0" name="Google Shape;658;p33">
                    <a:extLst>
                      <a:ext uri="{FF2B5EF4-FFF2-40B4-BE49-F238E27FC236}">
                        <a16:creationId xmlns:a16="http://schemas.microsoft.com/office/drawing/2014/main" id="{9B1A09F3-9482-0459-6B31-3B78BEBF3B2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1" name="Google Shape;659;p33">
                    <a:extLst>
                      <a:ext uri="{FF2B5EF4-FFF2-40B4-BE49-F238E27FC236}">
                        <a16:creationId xmlns:a16="http://schemas.microsoft.com/office/drawing/2014/main" id="{A4BFD07F-65B3-24E2-0F2F-E5B667F9D07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2" name="Google Shape;660;p33">
                    <a:extLst>
                      <a:ext uri="{FF2B5EF4-FFF2-40B4-BE49-F238E27FC236}">
                        <a16:creationId xmlns:a16="http://schemas.microsoft.com/office/drawing/2014/main" id="{4E2F6C8F-5B37-FF1E-450F-9B96C1D294E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3" name="Google Shape;661;p33">
                    <a:extLst>
                      <a:ext uri="{FF2B5EF4-FFF2-40B4-BE49-F238E27FC236}">
                        <a16:creationId xmlns:a16="http://schemas.microsoft.com/office/drawing/2014/main" id="{4060E4D6-F3BE-8EA6-A54B-D8A170BC5D8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11" name="Group 210">
                <a:extLst>
                  <a:ext uri="{FF2B5EF4-FFF2-40B4-BE49-F238E27FC236}">
                    <a16:creationId xmlns:a16="http://schemas.microsoft.com/office/drawing/2014/main" id="{C916DD18-DC15-A4AB-79CB-858486870554}"/>
                  </a:ext>
                </a:extLst>
              </p:cNvPr>
              <p:cNvGrpSpPr/>
              <p:nvPr/>
            </p:nvGrpSpPr>
            <p:grpSpPr>
              <a:xfrm>
                <a:off x="343662" y="7518708"/>
                <a:ext cx="11012496" cy="6144683"/>
                <a:chOff x="343662" y="-18003"/>
                <a:chExt cx="11012496" cy="6144683"/>
              </a:xfrm>
            </p:grpSpPr>
            <p:grpSp>
              <p:nvGrpSpPr>
                <p:cNvPr id="212" name="Google Shape;646;p33">
                  <a:extLst>
                    <a:ext uri="{FF2B5EF4-FFF2-40B4-BE49-F238E27FC236}">
                      <a16:creationId xmlns:a16="http://schemas.microsoft.com/office/drawing/2014/main" id="{EDD27787-2DF4-1894-CBA1-B6BEE87B2629}"/>
                    </a:ext>
                  </a:extLst>
                </p:cNvPr>
                <p:cNvGrpSpPr/>
                <p:nvPr/>
              </p:nvGrpSpPr>
              <p:grpSpPr>
                <a:xfrm rot="16200000" flipH="1">
                  <a:off x="-222794" y="548513"/>
                  <a:ext cx="2265951" cy="1132920"/>
                  <a:chOff x="3529938" y="261475"/>
                  <a:chExt cx="1699463" cy="849690"/>
                </a:xfrm>
              </p:grpSpPr>
              <p:sp>
                <p:nvSpPr>
                  <p:cNvPr id="236" name="Google Shape;647;p33">
                    <a:extLst>
                      <a:ext uri="{FF2B5EF4-FFF2-40B4-BE49-F238E27FC236}">
                        <a16:creationId xmlns:a16="http://schemas.microsoft.com/office/drawing/2014/main" id="{566DBDA9-61B2-F322-AFB0-F2E43A97B78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7" name="Google Shape;648;p33">
                    <a:extLst>
                      <a:ext uri="{FF2B5EF4-FFF2-40B4-BE49-F238E27FC236}">
                        <a16:creationId xmlns:a16="http://schemas.microsoft.com/office/drawing/2014/main" id="{F0A597B5-5B7C-72F0-E21A-1877229F9E4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8" name="Google Shape;649;p33">
                    <a:extLst>
                      <a:ext uri="{FF2B5EF4-FFF2-40B4-BE49-F238E27FC236}">
                        <a16:creationId xmlns:a16="http://schemas.microsoft.com/office/drawing/2014/main" id="{6DEA6628-6FF4-93CE-6DA9-018FF0ED136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9" name="Google Shape;650;p33">
                    <a:extLst>
                      <a:ext uri="{FF2B5EF4-FFF2-40B4-BE49-F238E27FC236}">
                        <a16:creationId xmlns:a16="http://schemas.microsoft.com/office/drawing/2014/main" id="{D57519D1-8B7D-7459-5EE3-79EC29A5E94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0" name="Google Shape;651;p33">
                    <a:extLst>
                      <a:ext uri="{FF2B5EF4-FFF2-40B4-BE49-F238E27FC236}">
                        <a16:creationId xmlns:a16="http://schemas.microsoft.com/office/drawing/2014/main" id="{E9F32983-EC45-3349-A91E-C5542332A9E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1" name="Google Shape;652;p33">
                    <a:extLst>
                      <a:ext uri="{FF2B5EF4-FFF2-40B4-BE49-F238E27FC236}">
                        <a16:creationId xmlns:a16="http://schemas.microsoft.com/office/drawing/2014/main" id="{401D9B17-4144-89EA-AE54-4C883C19D60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2" name="Google Shape;653;p33">
                    <a:extLst>
                      <a:ext uri="{FF2B5EF4-FFF2-40B4-BE49-F238E27FC236}">
                        <a16:creationId xmlns:a16="http://schemas.microsoft.com/office/drawing/2014/main" id="{5C607C95-5B28-CDAD-6399-2881DF683CC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3" name="Google Shape;654;p33">
                    <a:extLst>
                      <a:ext uri="{FF2B5EF4-FFF2-40B4-BE49-F238E27FC236}">
                        <a16:creationId xmlns:a16="http://schemas.microsoft.com/office/drawing/2014/main" id="{D0C3C416-CB6F-3795-5CD5-7E114EEA441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3" name="Google Shape;655;p33">
                  <a:extLst>
                    <a:ext uri="{FF2B5EF4-FFF2-40B4-BE49-F238E27FC236}">
                      <a16:creationId xmlns:a16="http://schemas.microsoft.com/office/drawing/2014/main" id="{5201CF1F-1AE3-C672-91A4-071969B18F7B}"/>
                    </a:ext>
                  </a:extLst>
                </p:cNvPr>
                <p:cNvGrpSpPr/>
                <p:nvPr/>
              </p:nvGrpSpPr>
              <p:grpSpPr>
                <a:xfrm>
                  <a:off x="10909569" y="1371918"/>
                  <a:ext cx="446589" cy="813467"/>
                  <a:chOff x="376650" y="567400"/>
                  <a:chExt cx="334942" cy="610100"/>
                </a:xfrm>
              </p:grpSpPr>
              <p:sp>
                <p:nvSpPr>
                  <p:cNvPr id="230" name="Google Shape;656;p33">
                    <a:extLst>
                      <a:ext uri="{FF2B5EF4-FFF2-40B4-BE49-F238E27FC236}">
                        <a16:creationId xmlns:a16="http://schemas.microsoft.com/office/drawing/2014/main" id="{C4C11870-BA00-0BBC-77F1-0B00BAB7F15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1" name="Google Shape;657;p33">
                    <a:extLst>
                      <a:ext uri="{FF2B5EF4-FFF2-40B4-BE49-F238E27FC236}">
                        <a16:creationId xmlns:a16="http://schemas.microsoft.com/office/drawing/2014/main" id="{8C5FF2DA-4C1F-9BEC-5E3A-91AF38316F5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2" name="Google Shape;658;p33">
                    <a:extLst>
                      <a:ext uri="{FF2B5EF4-FFF2-40B4-BE49-F238E27FC236}">
                        <a16:creationId xmlns:a16="http://schemas.microsoft.com/office/drawing/2014/main" id="{66CFFB99-EDEE-6201-AC1F-03ABB82BFA0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3" name="Google Shape;659;p33">
                    <a:extLst>
                      <a:ext uri="{FF2B5EF4-FFF2-40B4-BE49-F238E27FC236}">
                        <a16:creationId xmlns:a16="http://schemas.microsoft.com/office/drawing/2014/main" id="{FE07C76D-E86B-A906-F1F0-5D1E926096D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4" name="Google Shape;660;p33">
                    <a:extLst>
                      <a:ext uri="{FF2B5EF4-FFF2-40B4-BE49-F238E27FC236}">
                        <a16:creationId xmlns:a16="http://schemas.microsoft.com/office/drawing/2014/main" id="{C496422E-614C-080F-8C3C-8032CB59998F}"/>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5" name="Google Shape;661;p33">
                    <a:extLst>
                      <a:ext uri="{FF2B5EF4-FFF2-40B4-BE49-F238E27FC236}">
                        <a16:creationId xmlns:a16="http://schemas.microsoft.com/office/drawing/2014/main" id="{F499DD1F-44FB-980C-528F-38104511715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4" name="Google Shape;646;p33">
                  <a:extLst>
                    <a:ext uri="{FF2B5EF4-FFF2-40B4-BE49-F238E27FC236}">
                      <a16:creationId xmlns:a16="http://schemas.microsoft.com/office/drawing/2014/main" id="{C437579D-7A1F-655B-5B33-5E87B0C12EA6}"/>
                    </a:ext>
                  </a:extLst>
                </p:cNvPr>
                <p:cNvGrpSpPr/>
                <p:nvPr/>
              </p:nvGrpSpPr>
              <p:grpSpPr>
                <a:xfrm rot="16200000" flipH="1">
                  <a:off x="-222854" y="4427245"/>
                  <a:ext cx="2265951" cy="1132920"/>
                  <a:chOff x="3529938" y="261475"/>
                  <a:chExt cx="1699463" cy="849690"/>
                </a:xfrm>
              </p:grpSpPr>
              <p:sp>
                <p:nvSpPr>
                  <p:cNvPr id="222" name="Google Shape;647;p33">
                    <a:extLst>
                      <a:ext uri="{FF2B5EF4-FFF2-40B4-BE49-F238E27FC236}">
                        <a16:creationId xmlns:a16="http://schemas.microsoft.com/office/drawing/2014/main" id="{84ADE04A-24D2-B446-2D8A-7A725CB0355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3" name="Google Shape;648;p33">
                    <a:extLst>
                      <a:ext uri="{FF2B5EF4-FFF2-40B4-BE49-F238E27FC236}">
                        <a16:creationId xmlns:a16="http://schemas.microsoft.com/office/drawing/2014/main" id="{65C9B5FF-13FC-5181-DF28-ED6320083CA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4" name="Google Shape;649;p33">
                    <a:extLst>
                      <a:ext uri="{FF2B5EF4-FFF2-40B4-BE49-F238E27FC236}">
                        <a16:creationId xmlns:a16="http://schemas.microsoft.com/office/drawing/2014/main" id="{4F751C8A-98DC-B6B0-1F34-B1BF9128751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5" name="Google Shape;650;p33">
                    <a:extLst>
                      <a:ext uri="{FF2B5EF4-FFF2-40B4-BE49-F238E27FC236}">
                        <a16:creationId xmlns:a16="http://schemas.microsoft.com/office/drawing/2014/main" id="{FA9096DD-DBFD-32F9-2FF2-257356CAEC4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6" name="Google Shape;651;p33">
                    <a:extLst>
                      <a:ext uri="{FF2B5EF4-FFF2-40B4-BE49-F238E27FC236}">
                        <a16:creationId xmlns:a16="http://schemas.microsoft.com/office/drawing/2014/main" id="{FEAC2860-2FBA-B6E6-27FD-23CAF624A9A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7" name="Google Shape;652;p33">
                    <a:extLst>
                      <a:ext uri="{FF2B5EF4-FFF2-40B4-BE49-F238E27FC236}">
                        <a16:creationId xmlns:a16="http://schemas.microsoft.com/office/drawing/2014/main" id="{31EE500C-7F6D-96BE-710D-867162378B8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8" name="Google Shape;653;p33">
                    <a:extLst>
                      <a:ext uri="{FF2B5EF4-FFF2-40B4-BE49-F238E27FC236}">
                        <a16:creationId xmlns:a16="http://schemas.microsoft.com/office/drawing/2014/main" id="{AC2B93C9-EEDD-8929-1CD9-F0C29FFC15F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9" name="Google Shape;654;p33">
                    <a:extLst>
                      <a:ext uri="{FF2B5EF4-FFF2-40B4-BE49-F238E27FC236}">
                        <a16:creationId xmlns:a16="http://schemas.microsoft.com/office/drawing/2014/main" id="{D8BE243E-D315-FB3D-F9B5-A162279AF5F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5" name="Google Shape;655;p33">
                  <a:extLst>
                    <a:ext uri="{FF2B5EF4-FFF2-40B4-BE49-F238E27FC236}">
                      <a16:creationId xmlns:a16="http://schemas.microsoft.com/office/drawing/2014/main" id="{6CEFDAB3-3D81-C203-5846-98EB20794B98}"/>
                    </a:ext>
                  </a:extLst>
                </p:cNvPr>
                <p:cNvGrpSpPr/>
                <p:nvPr/>
              </p:nvGrpSpPr>
              <p:grpSpPr>
                <a:xfrm>
                  <a:off x="10835169" y="5276963"/>
                  <a:ext cx="446589" cy="813467"/>
                  <a:chOff x="376650" y="567400"/>
                  <a:chExt cx="334942" cy="610100"/>
                </a:xfrm>
              </p:grpSpPr>
              <p:sp>
                <p:nvSpPr>
                  <p:cNvPr id="216" name="Google Shape;656;p33">
                    <a:extLst>
                      <a:ext uri="{FF2B5EF4-FFF2-40B4-BE49-F238E27FC236}">
                        <a16:creationId xmlns:a16="http://schemas.microsoft.com/office/drawing/2014/main" id="{D25C816F-7AAC-0906-7E46-110ECD945CA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7" name="Google Shape;657;p33">
                    <a:extLst>
                      <a:ext uri="{FF2B5EF4-FFF2-40B4-BE49-F238E27FC236}">
                        <a16:creationId xmlns:a16="http://schemas.microsoft.com/office/drawing/2014/main" id="{733B640A-7572-7C03-8440-A39287263C9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8" name="Google Shape;658;p33">
                    <a:extLst>
                      <a:ext uri="{FF2B5EF4-FFF2-40B4-BE49-F238E27FC236}">
                        <a16:creationId xmlns:a16="http://schemas.microsoft.com/office/drawing/2014/main" id="{772486D5-C744-E499-C790-A2C4CD6BF9C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9" name="Google Shape;659;p33">
                    <a:extLst>
                      <a:ext uri="{FF2B5EF4-FFF2-40B4-BE49-F238E27FC236}">
                        <a16:creationId xmlns:a16="http://schemas.microsoft.com/office/drawing/2014/main" id="{4C8A1067-575A-A7CD-D221-79932FF6B0B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0" name="Google Shape;660;p33">
                    <a:extLst>
                      <a:ext uri="{FF2B5EF4-FFF2-40B4-BE49-F238E27FC236}">
                        <a16:creationId xmlns:a16="http://schemas.microsoft.com/office/drawing/2014/main" id="{6EA01FC5-EBDC-7DA8-A898-47D5AF56F59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1" name="Google Shape;661;p33">
                    <a:extLst>
                      <a:ext uri="{FF2B5EF4-FFF2-40B4-BE49-F238E27FC236}">
                        <a16:creationId xmlns:a16="http://schemas.microsoft.com/office/drawing/2014/main" id="{632A5222-0257-B549-8480-7ABE581FBE1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143" name="Group 142">
              <a:extLst>
                <a:ext uri="{FF2B5EF4-FFF2-40B4-BE49-F238E27FC236}">
                  <a16:creationId xmlns:a16="http://schemas.microsoft.com/office/drawing/2014/main" id="{C65895DB-4C8C-4646-2599-DA68C74ED81D}"/>
                </a:ext>
              </a:extLst>
            </p:cNvPr>
            <p:cNvGrpSpPr/>
            <p:nvPr/>
          </p:nvGrpSpPr>
          <p:grpSpPr>
            <a:xfrm>
              <a:off x="325656" y="15207571"/>
              <a:ext cx="11012496" cy="13681394"/>
              <a:chOff x="343662" y="-18003"/>
              <a:chExt cx="11012496" cy="13681394"/>
            </a:xfrm>
          </p:grpSpPr>
          <p:grpSp>
            <p:nvGrpSpPr>
              <p:cNvPr id="144" name="Group 143">
                <a:extLst>
                  <a:ext uri="{FF2B5EF4-FFF2-40B4-BE49-F238E27FC236}">
                    <a16:creationId xmlns:a16="http://schemas.microsoft.com/office/drawing/2014/main" id="{3785F80C-62E8-DEFF-8805-F21C3E45BF43}"/>
                  </a:ext>
                </a:extLst>
              </p:cNvPr>
              <p:cNvGrpSpPr/>
              <p:nvPr/>
            </p:nvGrpSpPr>
            <p:grpSpPr>
              <a:xfrm>
                <a:off x="343662" y="-18003"/>
                <a:ext cx="11012496" cy="6144683"/>
                <a:chOff x="343662" y="-18003"/>
                <a:chExt cx="11012496" cy="6144683"/>
              </a:xfrm>
            </p:grpSpPr>
            <p:grpSp>
              <p:nvGrpSpPr>
                <p:cNvPr id="178" name="Google Shape;646;p33">
                  <a:extLst>
                    <a:ext uri="{FF2B5EF4-FFF2-40B4-BE49-F238E27FC236}">
                      <a16:creationId xmlns:a16="http://schemas.microsoft.com/office/drawing/2014/main" id="{F5F5A692-CF56-DA89-B52C-6917A45E8932}"/>
                    </a:ext>
                  </a:extLst>
                </p:cNvPr>
                <p:cNvGrpSpPr/>
                <p:nvPr/>
              </p:nvGrpSpPr>
              <p:grpSpPr>
                <a:xfrm rot="16200000" flipH="1">
                  <a:off x="-222794" y="548513"/>
                  <a:ext cx="2265951" cy="1132920"/>
                  <a:chOff x="3529938" y="261475"/>
                  <a:chExt cx="1699463" cy="849690"/>
                </a:xfrm>
              </p:grpSpPr>
              <p:sp>
                <p:nvSpPr>
                  <p:cNvPr id="202" name="Google Shape;647;p33">
                    <a:extLst>
                      <a:ext uri="{FF2B5EF4-FFF2-40B4-BE49-F238E27FC236}">
                        <a16:creationId xmlns:a16="http://schemas.microsoft.com/office/drawing/2014/main" id="{F88E44F8-263D-CAD2-0271-53A8006CE14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3" name="Google Shape;648;p33">
                    <a:extLst>
                      <a:ext uri="{FF2B5EF4-FFF2-40B4-BE49-F238E27FC236}">
                        <a16:creationId xmlns:a16="http://schemas.microsoft.com/office/drawing/2014/main" id="{D85A69EB-9D2E-D500-0C71-FFDC23EC889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4" name="Google Shape;649;p33">
                    <a:extLst>
                      <a:ext uri="{FF2B5EF4-FFF2-40B4-BE49-F238E27FC236}">
                        <a16:creationId xmlns:a16="http://schemas.microsoft.com/office/drawing/2014/main" id="{FD31F953-AD7F-BAE1-304B-342F6B3A066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5" name="Google Shape;650;p33">
                    <a:extLst>
                      <a:ext uri="{FF2B5EF4-FFF2-40B4-BE49-F238E27FC236}">
                        <a16:creationId xmlns:a16="http://schemas.microsoft.com/office/drawing/2014/main" id="{02FE7CFF-F4EE-7562-F1C8-C0D62799557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6" name="Google Shape;651;p33">
                    <a:extLst>
                      <a:ext uri="{FF2B5EF4-FFF2-40B4-BE49-F238E27FC236}">
                        <a16:creationId xmlns:a16="http://schemas.microsoft.com/office/drawing/2014/main" id="{1608E386-175C-AAE5-497A-0594C4726D7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7" name="Google Shape;652;p33">
                    <a:extLst>
                      <a:ext uri="{FF2B5EF4-FFF2-40B4-BE49-F238E27FC236}">
                        <a16:creationId xmlns:a16="http://schemas.microsoft.com/office/drawing/2014/main" id="{FFC86EE8-BE21-2FEF-E629-85AB11A0C94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8" name="Google Shape;653;p33">
                    <a:extLst>
                      <a:ext uri="{FF2B5EF4-FFF2-40B4-BE49-F238E27FC236}">
                        <a16:creationId xmlns:a16="http://schemas.microsoft.com/office/drawing/2014/main" id="{DB83F0F8-8D2C-2BE1-8322-2AEFB659740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9" name="Google Shape;654;p33">
                    <a:extLst>
                      <a:ext uri="{FF2B5EF4-FFF2-40B4-BE49-F238E27FC236}">
                        <a16:creationId xmlns:a16="http://schemas.microsoft.com/office/drawing/2014/main" id="{507A1FC1-B9DC-0958-D215-2012DCBFAF4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79" name="Google Shape;655;p33">
                  <a:extLst>
                    <a:ext uri="{FF2B5EF4-FFF2-40B4-BE49-F238E27FC236}">
                      <a16:creationId xmlns:a16="http://schemas.microsoft.com/office/drawing/2014/main" id="{88357853-01E8-1B46-82FB-5B08F22CAC97}"/>
                    </a:ext>
                  </a:extLst>
                </p:cNvPr>
                <p:cNvGrpSpPr/>
                <p:nvPr/>
              </p:nvGrpSpPr>
              <p:grpSpPr>
                <a:xfrm>
                  <a:off x="10909569" y="1371918"/>
                  <a:ext cx="446589" cy="813467"/>
                  <a:chOff x="376650" y="567400"/>
                  <a:chExt cx="334942" cy="610100"/>
                </a:xfrm>
              </p:grpSpPr>
              <p:sp>
                <p:nvSpPr>
                  <p:cNvPr id="196" name="Google Shape;656;p33">
                    <a:extLst>
                      <a:ext uri="{FF2B5EF4-FFF2-40B4-BE49-F238E27FC236}">
                        <a16:creationId xmlns:a16="http://schemas.microsoft.com/office/drawing/2014/main" id="{D09298BD-C10C-C137-AFA5-7F834F46204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7" name="Google Shape;657;p33">
                    <a:extLst>
                      <a:ext uri="{FF2B5EF4-FFF2-40B4-BE49-F238E27FC236}">
                        <a16:creationId xmlns:a16="http://schemas.microsoft.com/office/drawing/2014/main" id="{1A862DF6-52F3-2546-B45D-A402D9DC641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8" name="Google Shape;658;p33">
                    <a:extLst>
                      <a:ext uri="{FF2B5EF4-FFF2-40B4-BE49-F238E27FC236}">
                        <a16:creationId xmlns:a16="http://schemas.microsoft.com/office/drawing/2014/main" id="{8E8A6BC7-B956-FD8A-DA5F-76632C383D6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9" name="Google Shape;659;p33">
                    <a:extLst>
                      <a:ext uri="{FF2B5EF4-FFF2-40B4-BE49-F238E27FC236}">
                        <a16:creationId xmlns:a16="http://schemas.microsoft.com/office/drawing/2014/main" id="{075D4755-CDA9-99FF-8C61-A329D83D3DF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0" name="Google Shape;660;p33">
                    <a:extLst>
                      <a:ext uri="{FF2B5EF4-FFF2-40B4-BE49-F238E27FC236}">
                        <a16:creationId xmlns:a16="http://schemas.microsoft.com/office/drawing/2014/main" id="{4DD36155-7C79-5C3D-4762-7466FB65165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1" name="Google Shape;661;p33">
                    <a:extLst>
                      <a:ext uri="{FF2B5EF4-FFF2-40B4-BE49-F238E27FC236}">
                        <a16:creationId xmlns:a16="http://schemas.microsoft.com/office/drawing/2014/main" id="{B0B16532-F56A-9DF2-AA9B-2C47204E1DC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0" name="Google Shape;646;p33">
                  <a:extLst>
                    <a:ext uri="{FF2B5EF4-FFF2-40B4-BE49-F238E27FC236}">
                      <a16:creationId xmlns:a16="http://schemas.microsoft.com/office/drawing/2014/main" id="{ECF6705A-AE11-1022-6A3A-779A72B753F2}"/>
                    </a:ext>
                  </a:extLst>
                </p:cNvPr>
                <p:cNvGrpSpPr/>
                <p:nvPr/>
              </p:nvGrpSpPr>
              <p:grpSpPr>
                <a:xfrm rot="16200000" flipH="1">
                  <a:off x="-222854" y="4427245"/>
                  <a:ext cx="2265951" cy="1132920"/>
                  <a:chOff x="3529938" y="261475"/>
                  <a:chExt cx="1699463" cy="849690"/>
                </a:xfrm>
              </p:grpSpPr>
              <p:sp>
                <p:nvSpPr>
                  <p:cNvPr id="188" name="Google Shape;647;p33">
                    <a:extLst>
                      <a:ext uri="{FF2B5EF4-FFF2-40B4-BE49-F238E27FC236}">
                        <a16:creationId xmlns:a16="http://schemas.microsoft.com/office/drawing/2014/main" id="{2C4CA5C1-23B1-A0FA-2BC3-47BA096129A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9" name="Google Shape;648;p33">
                    <a:extLst>
                      <a:ext uri="{FF2B5EF4-FFF2-40B4-BE49-F238E27FC236}">
                        <a16:creationId xmlns:a16="http://schemas.microsoft.com/office/drawing/2014/main" id="{7814FF37-D465-5CC1-F29C-BB20B320538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0" name="Google Shape;649;p33">
                    <a:extLst>
                      <a:ext uri="{FF2B5EF4-FFF2-40B4-BE49-F238E27FC236}">
                        <a16:creationId xmlns:a16="http://schemas.microsoft.com/office/drawing/2014/main" id="{710F87D9-5FDC-EE50-E08F-D54E5E4DDAD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1" name="Google Shape;650;p33">
                    <a:extLst>
                      <a:ext uri="{FF2B5EF4-FFF2-40B4-BE49-F238E27FC236}">
                        <a16:creationId xmlns:a16="http://schemas.microsoft.com/office/drawing/2014/main" id="{BBE44289-65C9-6BE4-FCDC-3DFFD3C3D35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2" name="Google Shape;651;p33">
                    <a:extLst>
                      <a:ext uri="{FF2B5EF4-FFF2-40B4-BE49-F238E27FC236}">
                        <a16:creationId xmlns:a16="http://schemas.microsoft.com/office/drawing/2014/main" id="{9FD64221-A77B-4B42-3E06-047E8C4EDBE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3" name="Google Shape;652;p33">
                    <a:extLst>
                      <a:ext uri="{FF2B5EF4-FFF2-40B4-BE49-F238E27FC236}">
                        <a16:creationId xmlns:a16="http://schemas.microsoft.com/office/drawing/2014/main" id="{CF2FED5F-F27D-DA8C-232A-D29EC41A4C9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4" name="Google Shape;653;p33">
                    <a:extLst>
                      <a:ext uri="{FF2B5EF4-FFF2-40B4-BE49-F238E27FC236}">
                        <a16:creationId xmlns:a16="http://schemas.microsoft.com/office/drawing/2014/main" id="{76C6B340-E6D1-FB4E-B58E-DAA37646BB1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5" name="Google Shape;654;p33">
                    <a:extLst>
                      <a:ext uri="{FF2B5EF4-FFF2-40B4-BE49-F238E27FC236}">
                        <a16:creationId xmlns:a16="http://schemas.microsoft.com/office/drawing/2014/main" id="{297FB432-8445-AC9F-C393-C009ADB0183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1" name="Google Shape;655;p33">
                  <a:extLst>
                    <a:ext uri="{FF2B5EF4-FFF2-40B4-BE49-F238E27FC236}">
                      <a16:creationId xmlns:a16="http://schemas.microsoft.com/office/drawing/2014/main" id="{1A5FB0AD-3B32-1B1A-5469-E1CD6BBC1D23}"/>
                    </a:ext>
                  </a:extLst>
                </p:cNvPr>
                <p:cNvGrpSpPr/>
                <p:nvPr/>
              </p:nvGrpSpPr>
              <p:grpSpPr>
                <a:xfrm>
                  <a:off x="10835169" y="5276963"/>
                  <a:ext cx="446589" cy="813467"/>
                  <a:chOff x="376650" y="567400"/>
                  <a:chExt cx="334942" cy="610100"/>
                </a:xfrm>
              </p:grpSpPr>
              <p:sp>
                <p:nvSpPr>
                  <p:cNvPr id="182" name="Google Shape;656;p33">
                    <a:extLst>
                      <a:ext uri="{FF2B5EF4-FFF2-40B4-BE49-F238E27FC236}">
                        <a16:creationId xmlns:a16="http://schemas.microsoft.com/office/drawing/2014/main" id="{17556B02-5E0E-3194-47E1-79D3AD5D775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3" name="Google Shape;657;p33">
                    <a:extLst>
                      <a:ext uri="{FF2B5EF4-FFF2-40B4-BE49-F238E27FC236}">
                        <a16:creationId xmlns:a16="http://schemas.microsoft.com/office/drawing/2014/main" id="{DD09C589-FFB4-B461-4902-D8E2F442064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4" name="Google Shape;658;p33">
                    <a:extLst>
                      <a:ext uri="{FF2B5EF4-FFF2-40B4-BE49-F238E27FC236}">
                        <a16:creationId xmlns:a16="http://schemas.microsoft.com/office/drawing/2014/main" id="{2AD6A4E3-D386-A071-0C92-26009319E4F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5" name="Google Shape;659;p33">
                    <a:extLst>
                      <a:ext uri="{FF2B5EF4-FFF2-40B4-BE49-F238E27FC236}">
                        <a16:creationId xmlns:a16="http://schemas.microsoft.com/office/drawing/2014/main" id="{CA15A2F4-67AB-52E2-B78F-07710955949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6" name="Google Shape;660;p33">
                    <a:extLst>
                      <a:ext uri="{FF2B5EF4-FFF2-40B4-BE49-F238E27FC236}">
                        <a16:creationId xmlns:a16="http://schemas.microsoft.com/office/drawing/2014/main" id="{8CDDC930-DFC3-3D4F-A57E-CEC304F27C1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7" name="Google Shape;661;p33">
                    <a:extLst>
                      <a:ext uri="{FF2B5EF4-FFF2-40B4-BE49-F238E27FC236}">
                        <a16:creationId xmlns:a16="http://schemas.microsoft.com/office/drawing/2014/main" id="{3E432956-E39E-2F4F-0ED5-4E3CCCCBF25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45" name="Group 144">
                <a:extLst>
                  <a:ext uri="{FF2B5EF4-FFF2-40B4-BE49-F238E27FC236}">
                    <a16:creationId xmlns:a16="http://schemas.microsoft.com/office/drawing/2014/main" id="{E53CA473-546A-73FC-E183-CC2488B5894C}"/>
                  </a:ext>
                </a:extLst>
              </p:cNvPr>
              <p:cNvGrpSpPr/>
              <p:nvPr/>
            </p:nvGrpSpPr>
            <p:grpSpPr>
              <a:xfrm>
                <a:off x="343662" y="7518708"/>
                <a:ext cx="11012496" cy="6144683"/>
                <a:chOff x="343662" y="-18003"/>
                <a:chExt cx="11012496" cy="6144683"/>
              </a:xfrm>
            </p:grpSpPr>
            <p:grpSp>
              <p:nvGrpSpPr>
                <p:cNvPr id="146" name="Google Shape;646;p33">
                  <a:extLst>
                    <a:ext uri="{FF2B5EF4-FFF2-40B4-BE49-F238E27FC236}">
                      <a16:creationId xmlns:a16="http://schemas.microsoft.com/office/drawing/2014/main" id="{ECC3DD79-6061-E225-C453-B5B98E8968CE}"/>
                    </a:ext>
                  </a:extLst>
                </p:cNvPr>
                <p:cNvGrpSpPr/>
                <p:nvPr/>
              </p:nvGrpSpPr>
              <p:grpSpPr>
                <a:xfrm rot="16200000" flipH="1">
                  <a:off x="-222794" y="548513"/>
                  <a:ext cx="2265951" cy="1132920"/>
                  <a:chOff x="3529938" y="261475"/>
                  <a:chExt cx="1699463" cy="849690"/>
                </a:xfrm>
              </p:grpSpPr>
              <p:sp>
                <p:nvSpPr>
                  <p:cNvPr id="170" name="Google Shape;647;p33">
                    <a:extLst>
                      <a:ext uri="{FF2B5EF4-FFF2-40B4-BE49-F238E27FC236}">
                        <a16:creationId xmlns:a16="http://schemas.microsoft.com/office/drawing/2014/main" id="{34AEAF85-E597-A5C5-C738-7A4CD8F8975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1" name="Google Shape;648;p33">
                    <a:extLst>
                      <a:ext uri="{FF2B5EF4-FFF2-40B4-BE49-F238E27FC236}">
                        <a16:creationId xmlns:a16="http://schemas.microsoft.com/office/drawing/2014/main" id="{EEC216ED-D69D-3F06-6813-D1AE0BCFB6A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2" name="Google Shape;649;p33">
                    <a:extLst>
                      <a:ext uri="{FF2B5EF4-FFF2-40B4-BE49-F238E27FC236}">
                        <a16:creationId xmlns:a16="http://schemas.microsoft.com/office/drawing/2014/main" id="{BFCF6224-67C1-ACAE-AA27-6BD546B836E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3" name="Google Shape;650;p33">
                    <a:extLst>
                      <a:ext uri="{FF2B5EF4-FFF2-40B4-BE49-F238E27FC236}">
                        <a16:creationId xmlns:a16="http://schemas.microsoft.com/office/drawing/2014/main" id="{052D8E0E-96CB-C39F-CD87-502712E306F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4" name="Google Shape;651;p33">
                    <a:extLst>
                      <a:ext uri="{FF2B5EF4-FFF2-40B4-BE49-F238E27FC236}">
                        <a16:creationId xmlns:a16="http://schemas.microsoft.com/office/drawing/2014/main" id="{B640D3B6-C8F5-3AF4-0D78-665FDEABB4E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5" name="Google Shape;652;p33">
                    <a:extLst>
                      <a:ext uri="{FF2B5EF4-FFF2-40B4-BE49-F238E27FC236}">
                        <a16:creationId xmlns:a16="http://schemas.microsoft.com/office/drawing/2014/main" id="{5BE68685-FBCB-FA08-E40F-6AAF735F712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6" name="Google Shape;653;p33">
                    <a:extLst>
                      <a:ext uri="{FF2B5EF4-FFF2-40B4-BE49-F238E27FC236}">
                        <a16:creationId xmlns:a16="http://schemas.microsoft.com/office/drawing/2014/main" id="{BD89CE4D-5572-37ED-E88C-4B027624552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7" name="Google Shape;654;p33">
                    <a:extLst>
                      <a:ext uri="{FF2B5EF4-FFF2-40B4-BE49-F238E27FC236}">
                        <a16:creationId xmlns:a16="http://schemas.microsoft.com/office/drawing/2014/main" id="{73109145-73F4-40B7-7514-9D1EB7BCF37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7" name="Google Shape;655;p33">
                  <a:extLst>
                    <a:ext uri="{FF2B5EF4-FFF2-40B4-BE49-F238E27FC236}">
                      <a16:creationId xmlns:a16="http://schemas.microsoft.com/office/drawing/2014/main" id="{630BA0FE-7D89-9962-5779-1AE65BA61B6A}"/>
                    </a:ext>
                  </a:extLst>
                </p:cNvPr>
                <p:cNvGrpSpPr/>
                <p:nvPr/>
              </p:nvGrpSpPr>
              <p:grpSpPr>
                <a:xfrm>
                  <a:off x="10909569" y="1371918"/>
                  <a:ext cx="446589" cy="813467"/>
                  <a:chOff x="376650" y="567400"/>
                  <a:chExt cx="334942" cy="610100"/>
                </a:xfrm>
              </p:grpSpPr>
              <p:sp>
                <p:nvSpPr>
                  <p:cNvPr id="164" name="Google Shape;656;p33">
                    <a:extLst>
                      <a:ext uri="{FF2B5EF4-FFF2-40B4-BE49-F238E27FC236}">
                        <a16:creationId xmlns:a16="http://schemas.microsoft.com/office/drawing/2014/main" id="{50DFF8F7-6895-855C-5E2D-0AC4B524232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5" name="Google Shape;657;p33">
                    <a:extLst>
                      <a:ext uri="{FF2B5EF4-FFF2-40B4-BE49-F238E27FC236}">
                        <a16:creationId xmlns:a16="http://schemas.microsoft.com/office/drawing/2014/main" id="{27F58185-B014-5383-F763-8DC54B17561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6" name="Google Shape;658;p33">
                    <a:extLst>
                      <a:ext uri="{FF2B5EF4-FFF2-40B4-BE49-F238E27FC236}">
                        <a16:creationId xmlns:a16="http://schemas.microsoft.com/office/drawing/2014/main" id="{1C9650E2-5E26-9CEE-2FC8-0DEFC337CBC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7" name="Google Shape;659;p33">
                    <a:extLst>
                      <a:ext uri="{FF2B5EF4-FFF2-40B4-BE49-F238E27FC236}">
                        <a16:creationId xmlns:a16="http://schemas.microsoft.com/office/drawing/2014/main" id="{EABFA1C2-EA6A-8D3B-E7C4-6D0E8FDBD2A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8" name="Google Shape;660;p33">
                    <a:extLst>
                      <a:ext uri="{FF2B5EF4-FFF2-40B4-BE49-F238E27FC236}">
                        <a16:creationId xmlns:a16="http://schemas.microsoft.com/office/drawing/2014/main" id="{828C6A92-F92C-10AC-4261-24A553836A9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9" name="Google Shape;661;p33">
                    <a:extLst>
                      <a:ext uri="{FF2B5EF4-FFF2-40B4-BE49-F238E27FC236}">
                        <a16:creationId xmlns:a16="http://schemas.microsoft.com/office/drawing/2014/main" id="{A7D3F311-9F62-03C7-5558-2070C8820D8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8" name="Google Shape;646;p33">
                  <a:extLst>
                    <a:ext uri="{FF2B5EF4-FFF2-40B4-BE49-F238E27FC236}">
                      <a16:creationId xmlns:a16="http://schemas.microsoft.com/office/drawing/2014/main" id="{15CA977B-CCDB-2BBC-9EFD-1C146A25089F}"/>
                    </a:ext>
                  </a:extLst>
                </p:cNvPr>
                <p:cNvGrpSpPr/>
                <p:nvPr/>
              </p:nvGrpSpPr>
              <p:grpSpPr>
                <a:xfrm rot="16200000" flipH="1">
                  <a:off x="-222854" y="4427245"/>
                  <a:ext cx="2265951" cy="1132920"/>
                  <a:chOff x="3529938" y="261475"/>
                  <a:chExt cx="1699463" cy="849690"/>
                </a:xfrm>
              </p:grpSpPr>
              <p:sp>
                <p:nvSpPr>
                  <p:cNvPr id="156" name="Google Shape;647;p33">
                    <a:extLst>
                      <a:ext uri="{FF2B5EF4-FFF2-40B4-BE49-F238E27FC236}">
                        <a16:creationId xmlns:a16="http://schemas.microsoft.com/office/drawing/2014/main" id="{BE2661C7-6A4F-6D27-2ADE-222B0D51E40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7" name="Google Shape;648;p33">
                    <a:extLst>
                      <a:ext uri="{FF2B5EF4-FFF2-40B4-BE49-F238E27FC236}">
                        <a16:creationId xmlns:a16="http://schemas.microsoft.com/office/drawing/2014/main" id="{347935E8-D58B-2CB5-04EB-ECA4249AE15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8" name="Google Shape;649;p33">
                    <a:extLst>
                      <a:ext uri="{FF2B5EF4-FFF2-40B4-BE49-F238E27FC236}">
                        <a16:creationId xmlns:a16="http://schemas.microsoft.com/office/drawing/2014/main" id="{3FC4CC7D-B788-FC61-D3C0-946214A8CC8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9" name="Google Shape;650;p33">
                    <a:extLst>
                      <a:ext uri="{FF2B5EF4-FFF2-40B4-BE49-F238E27FC236}">
                        <a16:creationId xmlns:a16="http://schemas.microsoft.com/office/drawing/2014/main" id="{32C3E1C6-70AE-3EFA-053F-CDA60D736D7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0" name="Google Shape;651;p33">
                    <a:extLst>
                      <a:ext uri="{FF2B5EF4-FFF2-40B4-BE49-F238E27FC236}">
                        <a16:creationId xmlns:a16="http://schemas.microsoft.com/office/drawing/2014/main" id="{3178A5EE-60A9-5B72-8539-2EB42DB7121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1" name="Google Shape;652;p33">
                    <a:extLst>
                      <a:ext uri="{FF2B5EF4-FFF2-40B4-BE49-F238E27FC236}">
                        <a16:creationId xmlns:a16="http://schemas.microsoft.com/office/drawing/2014/main" id="{7C0316FA-8D3D-9E81-7D51-B687CEEEB2C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2" name="Google Shape;653;p33">
                    <a:extLst>
                      <a:ext uri="{FF2B5EF4-FFF2-40B4-BE49-F238E27FC236}">
                        <a16:creationId xmlns:a16="http://schemas.microsoft.com/office/drawing/2014/main" id="{C7E4B03B-275B-1A71-2510-E8B97B9072B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3" name="Google Shape;654;p33">
                    <a:extLst>
                      <a:ext uri="{FF2B5EF4-FFF2-40B4-BE49-F238E27FC236}">
                        <a16:creationId xmlns:a16="http://schemas.microsoft.com/office/drawing/2014/main" id="{783CAD21-E019-393C-44A4-710219416A6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9" name="Google Shape;655;p33">
                  <a:extLst>
                    <a:ext uri="{FF2B5EF4-FFF2-40B4-BE49-F238E27FC236}">
                      <a16:creationId xmlns:a16="http://schemas.microsoft.com/office/drawing/2014/main" id="{EE69FFC6-B0CD-646B-1666-AC92FDBCDA64}"/>
                    </a:ext>
                  </a:extLst>
                </p:cNvPr>
                <p:cNvGrpSpPr/>
                <p:nvPr/>
              </p:nvGrpSpPr>
              <p:grpSpPr>
                <a:xfrm>
                  <a:off x="10835169" y="5276963"/>
                  <a:ext cx="446589" cy="813467"/>
                  <a:chOff x="376650" y="567400"/>
                  <a:chExt cx="334942" cy="610100"/>
                </a:xfrm>
              </p:grpSpPr>
              <p:sp>
                <p:nvSpPr>
                  <p:cNvPr id="150" name="Google Shape;656;p33">
                    <a:extLst>
                      <a:ext uri="{FF2B5EF4-FFF2-40B4-BE49-F238E27FC236}">
                        <a16:creationId xmlns:a16="http://schemas.microsoft.com/office/drawing/2014/main" id="{898BDEB0-D69A-F9D2-26FB-7835B1D4716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1" name="Google Shape;657;p33">
                    <a:extLst>
                      <a:ext uri="{FF2B5EF4-FFF2-40B4-BE49-F238E27FC236}">
                        <a16:creationId xmlns:a16="http://schemas.microsoft.com/office/drawing/2014/main" id="{5B953902-B05F-2DD0-2912-ED99960E6C0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2" name="Google Shape;658;p33">
                    <a:extLst>
                      <a:ext uri="{FF2B5EF4-FFF2-40B4-BE49-F238E27FC236}">
                        <a16:creationId xmlns:a16="http://schemas.microsoft.com/office/drawing/2014/main" id="{1B45D84D-55FB-ADEB-8D28-24A915BACEB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3" name="Google Shape;659;p33">
                    <a:extLst>
                      <a:ext uri="{FF2B5EF4-FFF2-40B4-BE49-F238E27FC236}">
                        <a16:creationId xmlns:a16="http://schemas.microsoft.com/office/drawing/2014/main" id="{CFA0D78A-D6B8-9CC3-A3EE-50C53B634D2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4" name="Google Shape;660;p33">
                    <a:extLst>
                      <a:ext uri="{FF2B5EF4-FFF2-40B4-BE49-F238E27FC236}">
                        <a16:creationId xmlns:a16="http://schemas.microsoft.com/office/drawing/2014/main" id="{9A5643D3-4756-62B2-EF62-1FFEF6EBB9A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5" name="Google Shape;661;p33">
                    <a:extLst>
                      <a:ext uri="{FF2B5EF4-FFF2-40B4-BE49-F238E27FC236}">
                        <a16:creationId xmlns:a16="http://schemas.microsoft.com/office/drawing/2014/main" id="{85B18719-250F-4D7A-DC6C-CBAE0B5264A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Alternatives and baseline design</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D19E311F-85D6-465D-9495-558284ABA0F8}"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23</a:t>
            </a:fld>
            <a:endParaRPr lang="en-US">
              <a:latin typeface="Segoe UI" panose="020B0502040204020203" pitchFamily="34" charset="0"/>
              <a:cs typeface="Segoe UI" panose="020B0502040204020203" pitchFamily="34" charset="0"/>
            </a:endParaRPr>
          </a:p>
        </p:txBody>
      </p:sp>
      <p:grpSp>
        <p:nvGrpSpPr>
          <p:cNvPr id="7" name="Google Shape;640;p33">
            <a:extLst>
              <a:ext uri="{FF2B5EF4-FFF2-40B4-BE49-F238E27FC236}">
                <a16:creationId xmlns:a16="http://schemas.microsoft.com/office/drawing/2014/main" id="{9989CA3C-EA1F-98C1-3D11-84CF4827521D}"/>
              </a:ext>
            </a:extLst>
          </p:cNvPr>
          <p:cNvGrpSpPr/>
          <p:nvPr/>
        </p:nvGrpSpPr>
        <p:grpSpPr>
          <a:xfrm>
            <a:off x="6563956" y="-4572000"/>
            <a:ext cx="3603807" cy="3603807"/>
            <a:chOff x="1190625" y="238125"/>
            <a:chExt cx="5201800" cy="5201801"/>
          </a:xfrm>
        </p:grpSpPr>
        <p:sp>
          <p:nvSpPr>
            <p:cNvPr id="8" name="Google Shape;641;p33">
              <a:extLst>
                <a:ext uri="{FF2B5EF4-FFF2-40B4-BE49-F238E27FC236}">
                  <a16:creationId xmlns:a16="http://schemas.microsoft.com/office/drawing/2014/main" id="{E3CB7F14-1187-1E1B-ACEE-6AC8AEAA422E}"/>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9" name="Google Shape;642;p33">
              <a:extLst>
                <a:ext uri="{FF2B5EF4-FFF2-40B4-BE49-F238E27FC236}">
                  <a16:creationId xmlns:a16="http://schemas.microsoft.com/office/drawing/2014/main" id="{FC1EFB9B-FBAE-E9B5-22CD-9B35552B4CE5}"/>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0" name="Google Shape;643;p33">
              <a:extLst>
                <a:ext uri="{FF2B5EF4-FFF2-40B4-BE49-F238E27FC236}">
                  <a16:creationId xmlns:a16="http://schemas.microsoft.com/office/drawing/2014/main" id="{98B53DB8-2F88-B0E8-6092-38230FAD2D3C}"/>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1" name="Google Shape;644;p33">
              <a:extLst>
                <a:ext uri="{FF2B5EF4-FFF2-40B4-BE49-F238E27FC236}">
                  <a16:creationId xmlns:a16="http://schemas.microsoft.com/office/drawing/2014/main" id="{A9DA0CD0-1856-0651-1DA0-1622D1BFE489}"/>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2" name="Google Shape;645;p33">
              <a:extLst>
                <a:ext uri="{FF2B5EF4-FFF2-40B4-BE49-F238E27FC236}">
                  <a16:creationId xmlns:a16="http://schemas.microsoft.com/office/drawing/2014/main" id="{72E8208F-6EA0-D26D-1B42-6DE015710D92}"/>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graphicFrame>
        <p:nvGraphicFramePr>
          <p:cNvPr id="13" name="Table 12">
            <a:extLst>
              <a:ext uri="{FF2B5EF4-FFF2-40B4-BE49-F238E27FC236}">
                <a16:creationId xmlns:a16="http://schemas.microsoft.com/office/drawing/2014/main" id="{3926DD1E-9291-9B54-2509-044553D97C03}"/>
              </a:ext>
            </a:extLst>
          </p:cNvPr>
          <p:cNvGraphicFramePr>
            <a:graphicFrameLocks noGrp="1"/>
          </p:cNvGraphicFramePr>
          <p:nvPr>
            <p:extLst>
              <p:ext uri="{D42A27DB-BD31-4B8C-83A1-F6EECF244321}">
                <p14:modId xmlns:p14="http://schemas.microsoft.com/office/powerpoint/2010/main" val="3738164191"/>
              </p:ext>
            </p:extLst>
          </p:nvPr>
        </p:nvGraphicFramePr>
        <p:xfrm>
          <a:off x="1404598" y="1497867"/>
          <a:ext cx="9827402" cy="4725993"/>
        </p:xfrm>
        <a:graphic>
          <a:graphicData uri="http://schemas.openxmlformats.org/drawingml/2006/table">
            <a:tbl>
              <a:tblPr firstRow="1" firstCol="1" bandRow="1">
                <a:tableStyleId>{073A0DAA-6AF3-43AB-8588-CEC1D06C72B9}</a:tableStyleId>
              </a:tblPr>
              <a:tblGrid>
                <a:gridCol w="3264113">
                  <a:extLst>
                    <a:ext uri="{9D8B030D-6E8A-4147-A177-3AD203B41FA5}">
                      <a16:colId xmlns:a16="http://schemas.microsoft.com/office/drawing/2014/main" val="3458813293"/>
                    </a:ext>
                  </a:extLst>
                </a:gridCol>
                <a:gridCol w="2187763">
                  <a:extLst>
                    <a:ext uri="{9D8B030D-6E8A-4147-A177-3AD203B41FA5}">
                      <a16:colId xmlns:a16="http://schemas.microsoft.com/office/drawing/2014/main" val="27327115"/>
                    </a:ext>
                  </a:extLst>
                </a:gridCol>
                <a:gridCol w="2187763">
                  <a:extLst>
                    <a:ext uri="{9D8B030D-6E8A-4147-A177-3AD203B41FA5}">
                      <a16:colId xmlns:a16="http://schemas.microsoft.com/office/drawing/2014/main" val="820583285"/>
                    </a:ext>
                  </a:extLst>
                </a:gridCol>
                <a:gridCol w="2187763">
                  <a:extLst>
                    <a:ext uri="{9D8B030D-6E8A-4147-A177-3AD203B41FA5}">
                      <a16:colId xmlns:a16="http://schemas.microsoft.com/office/drawing/2014/main" val="2221746861"/>
                    </a:ext>
                  </a:extLst>
                </a:gridCol>
              </a:tblGrid>
              <a:tr h="189991">
                <a:tc rowSpan="2">
                  <a:txBody>
                    <a:bodyPr/>
                    <a:lstStyle/>
                    <a:p>
                      <a:pPr marL="0" marR="0" algn="ctr" rtl="0">
                        <a:lnSpc>
                          <a:spcPct val="115000"/>
                        </a:lnSpc>
                        <a:spcBef>
                          <a:spcPts val="0"/>
                        </a:spcBef>
                        <a:spcAft>
                          <a:spcPts val="0"/>
                        </a:spcAft>
                      </a:pPr>
                      <a:r>
                        <a:rPr lang="en-US" sz="1400">
                          <a:effectLst/>
                          <a:latin typeface="Segoe UI" panose="020B0502040204020203" pitchFamily="34" charset="0"/>
                          <a:cs typeface="Segoe UI" panose="020B0502040204020203" pitchFamily="34" charset="0"/>
                        </a:rPr>
                        <a:t>Functions</a:t>
                      </a:r>
                      <a:endParaRPr lang="en-US" sz="1400">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tc>
                <a:tc gridSpan="3">
                  <a:txBody>
                    <a:bodyPr/>
                    <a:lstStyle/>
                    <a:p>
                      <a:pPr marL="0" marR="0" algn="ctr" rtl="0">
                        <a:lnSpc>
                          <a:spcPct val="115000"/>
                        </a:lnSpc>
                        <a:spcBef>
                          <a:spcPts val="0"/>
                        </a:spcBef>
                        <a:spcAft>
                          <a:spcPts val="0"/>
                        </a:spcAft>
                      </a:pPr>
                      <a:r>
                        <a:rPr lang="en-US" sz="1400">
                          <a:effectLst/>
                          <a:latin typeface="Segoe UI" panose="020B0502040204020203" pitchFamily="34" charset="0"/>
                          <a:cs typeface="Segoe UI" panose="020B0502040204020203" pitchFamily="34" charset="0"/>
                        </a:rPr>
                        <a:t>Alternatives</a:t>
                      </a:r>
                      <a:endParaRPr lang="en-US" sz="1400">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33601772"/>
                  </a:ext>
                </a:extLst>
              </a:tr>
              <a:tr h="189991">
                <a:tc vMerge="1">
                  <a:txBody>
                    <a:bodyPr/>
                    <a:lstStyle/>
                    <a:p>
                      <a:endParaRPr lang="en-US"/>
                    </a:p>
                  </a:txBody>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Alternative 1</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Alternative 2</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Alternative 3</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076721007"/>
                  </a:ext>
                </a:extLst>
              </a:tr>
              <a:tr h="603563">
                <a:tc>
                  <a:txBody>
                    <a:bodyPr/>
                    <a:lstStyle/>
                    <a:p>
                      <a:pPr marL="0" marR="0" algn="ctr" rtl="0">
                        <a:lnSpc>
                          <a:spcPct val="115000"/>
                        </a:lnSpc>
                        <a:spcBef>
                          <a:spcPts val="0"/>
                        </a:spcBef>
                        <a:spcAft>
                          <a:spcPts val="0"/>
                        </a:spcAft>
                      </a:pPr>
                      <a:r>
                        <a:rPr lang="en-US" sz="1400">
                          <a:effectLst/>
                          <a:latin typeface="Segoe UI" panose="020B0502040204020203" pitchFamily="34" charset="0"/>
                          <a:cs typeface="Segoe UI" panose="020B0502040204020203" pitchFamily="34" charset="0"/>
                        </a:rPr>
                        <a:t>Provide a visual feed covering the blind spots.</a:t>
                      </a:r>
                      <a:endParaRPr lang="en-US" sz="1400">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R w="12700" cap="flat" cmpd="sng" algn="ctr">
                      <a:solidFill>
                        <a:schemeClr val="tx1"/>
                      </a:solidFill>
                      <a:prstDash val="solid"/>
                      <a:round/>
                      <a:headEnd type="none" w="med" len="med"/>
                      <a:tailEnd type="none" w="med" len="med"/>
                    </a:lnR>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Few fisheye (wide angle) cameras</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Few fisheye (wide angle) cameras</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Few fisheye (wide angle) cameras.</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850671629"/>
                  </a:ext>
                </a:extLst>
              </a:tr>
              <a:tr h="396777">
                <a:tc>
                  <a:txBody>
                    <a:bodyPr/>
                    <a:lstStyle/>
                    <a:p>
                      <a:pPr marL="0" marR="0" algn="ctr" rtl="0">
                        <a:lnSpc>
                          <a:spcPct val="115000"/>
                        </a:lnSpc>
                        <a:spcBef>
                          <a:spcPts val="0"/>
                        </a:spcBef>
                        <a:spcAft>
                          <a:spcPts val="0"/>
                        </a:spcAft>
                      </a:pPr>
                      <a:r>
                        <a:rPr lang="en-US" sz="1400">
                          <a:effectLst/>
                          <a:latin typeface="Segoe UI" panose="020B0502040204020203" pitchFamily="34" charset="0"/>
                          <a:cs typeface="Segoe UI" panose="020B0502040204020203" pitchFamily="34" charset="0"/>
                        </a:rPr>
                        <a:t>Detect distances of near objects.</a:t>
                      </a:r>
                      <a:endParaRPr lang="en-US" sz="1400">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R w="12700" cap="flat" cmpd="sng" algn="ctr">
                      <a:solidFill>
                        <a:schemeClr val="tx1"/>
                      </a:solidFill>
                      <a:prstDash val="solid"/>
                      <a:round/>
                      <a:headEnd type="none" w="med" len="med"/>
                      <a:tailEnd type="none" w="med" len="med"/>
                    </a:lnR>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LIDAR</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Stereo Camera</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RADAR</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90367068"/>
                  </a:ext>
                </a:extLst>
              </a:tr>
              <a:tr h="603563">
                <a:tc>
                  <a:txBody>
                    <a:bodyPr/>
                    <a:lstStyle/>
                    <a:p>
                      <a:pPr marL="0" marR="0" algn="ctr" rtl="0">
                        <a:lnSpc>
                          <a:spcPct val="115000"/>
                        </a:lnSpc>
                        <a:spcBef>
                          <a:spcPts val="0"/>
                        </a:spcBef>
                        <a:spcAft>
                          <a:spcPts val="0"/>
                        </a:spcAft>
                      </a:pPr>
                      <a:r>
                        <a:rPr lang="en-US" sz="1400">
                          <a:effectLst/>
                          <a:latin typeface="Segoe UI" panose="020B0502040204020203" pitchFamily="34" charset="0"/>
                          <a:cs typeface="Segoe UI" panose="020B0502040204020203" pitchFamily="34" charset="0"/>
                        </a:rPr>
                        <a:t>Provide a bird-eye view.</a:t>
                      </a:r>
                      <a:endParaRPr lang="en-US" sz="1400">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R w="12700" cap="flat" cmpd="sng" algn="ctr">
                      <a:solidFill>
                        <a:schemeClr val="tx1"/>
                      </a:solidFill>
                      <a:prstDash val="solid"/>
                      <a:round/>
                      <a:headEnd type="none" w="med" len="med"/>
                      <a:tailEnd type="none" w="med" len="med"/>
                    </a:lnR>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3D Dual-Fusions</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Inverse Perspective Mapping (IPM)</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Inverse Perspective Mapping (IPM)</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530541364"/>
                  </a:ext>
                </a:extLst>
              </a:tr>
              <a:tr h="603563">
                <a:tc>
                  <a:txBody>
                    <a:bodyPr/>
                    <a:lstStyle/>
                    <a:p>
                      <a:pPr marL="0" marR="0" algn="ctr" rtl="0">
                        <a:lnSpc>
                          <a:spcPct val="115000"/>
                        </a:lnSpc>
                        <a:spcBef>
                          <a:spcPts val="0"/>
                        </a:spcBef>
                        <a:spcAft>
                          <a:spcPts val="0"/>
                        </a:spcAft>
                      </a:pPr>
                      <a:r>
                        <a:rPr lang="en-US" sz="1400">
                          <a:effectLst/>
                          <a:latin typeface="Segoe UI" panose="020B0502040204020203" pitchFamily="34" charset="0"/>
                          <a:cs typeface="Segoe UI" panose="020B0502040204020203" pitchFamily="34" charset="0"/>
                        </a:rPr>
                        <a:t>Processes input data to depict useful information.</a:t>
                      </a:r>
                      <a:endParaRPr lang="en-US" sz="1400">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R w="12700" cap="flat" cmpd="sng" algn="ctr">
                      <a:solidFill>
                        <a:schemeClr val="tx1"/>
                      </a:solidFill>
                      <a:prstDash val="solid"/>
                      <a:round/>
                      <a:headEnd type="none" w="med" len="med"/>
                      <a:tailEnd type="none" w="med" len="med"/>
                    </a:lnR>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Jetson</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Jetson</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Jetson</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885573930"/>
                  </a:ext>
                </a:extLst>
              </a:tr>
              <a:tr h="189991">
                <a:tc>
                  <a:txBody>
                    <a:bodyPr/>
                    <a:lstStyle/>
                    <a:p>
                      <a:pPr marL="0" marR="0" algn="ctr" rtl="0">
                        <a:lnSpc>
                          <a:spcPct val="115000"/>
                        </a:lnSpc>
                        <a:spcBef>
                          <a:spcPts val="0"/>
                        </a:spcBef>
                        <a:spcAft>
                          <a:spcPts val="0"/>
                        </a:spcAft>
                      </a:pPr>
                      <a:r>
                        <a:rPr lang="en-US" sz="1400">
                          <a:effectLst/>
                          <a:latin typeface="Segoe UI" panose="020B0502040204020203" pitchFamily="34" charset="0"/>
                          <a:cs typeface="Segoe UI" panose="020B0502040204020203" pitchFamily="34" charset="0"/>
                        </a:rPr>
                        <a:t>Display information.</a:t>
                      </a:r>
                      <a:endParaRPr lang="en-US" sz="1400">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R w="12700" cap="flat" cmpd="sng" algn="ctr">
                      <a:solidFill>
                        <a:schemeClr val="tx1"/>
                      </a:solidFill>
                      <a:prstDash val="solid"/>
                      <a:round/>
                      <a:headEnd type="none" w="med" len="med"/>
                      <a:tailEnd type="none" w="med" len="med"/>
                    </a:lnR>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Screen.</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Screen.</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Screen.</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801521137"/>
                  </a:ext>
                </a:extLst>
              </a:tr>
              <a:tr h="189991">
                <a:tc>
                  <a:txBody>
                    <a:bodyPr/>
                    <a:lstStyle/>
                    <a:p>
                      <a:pPr marL="0" marR="0" algn="ctr" rtl="0">
                        <a:lnSpc>
                          <a:spcPct val="115000"/>
                        </a:lnSpc>
                        <a:spcBef>
                          <a:spcPts val="0"/>
                        </a:spcBef>
                        <a:spcAft>
                          <a:spcPts val="0"/>
                        </a:spcAft>
                      </a:pPr>
                      <a:r>
                        <a:rPr lang="en-US" sz="1400">
                          <a:effectLst/>
                          <a:latin typeface="Segoe UI" panose="020B0502040204020203" pitchFamily="34" charset="0"/>
                          <a:cs typeface="Segoe UI" panose="020B0502040204020203" pitchFamily="34" charset="0"/>
                        </a:rPr>
                        <a:t>Store visual recording.</a:t>
                      </a:r>
                      <a:endParaRPr lang="en-US" sz="1400">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R w="12700" cap="flat" cmpd="sng" algn="ctr">
                      <a:solidFill>
                        <a:schemeClr val="tx1"/>
                      </a:solidFill>
                      <a:prstDash val="solid"/>
                      <a:round/>
                      <a:headEnd type="none" w="med" len="med"/>
                      <a:tailEnd type="none" w="med" len="med"/>
                    </a:lnR>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Cloud memory</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SD memory</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Cloud memory</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35697742"/>
                  </a:ext>
                </a:extLst>
              </a:tr>
              <a:tr h="396777">
                <a:tc>
                  <a:txBody>
                    <a:bodyPr/>
                    <a:lstStyle/>
                    <a:p>
                      <a:pPr marL="0" marR="0" algn="ctr" rtl="0">
                        <a:lnSpc>
                          <a:spcPct val="115000"/>
                        </a:lnSpc>
                        <a:spcBef>
                          <a:spcPts val="0"/>
                        </a:spcBef>
                        <a:spcAft>
                          <a:spcPts val="0"/>
                        </a:spcAft>
                      </a:pPr>
                      <a:r>
                        <a:rPr lang="en-US" sz="1400">
                          <a:effectLst/>
                          <a:latin typeface="Segoe UI" panose="020B0502040204020203" pitchFamily="34" charset="0"/>
                          <a:cs typeface="Segoe UI" panose="020B0502040204020203" pitchFamily="34" charset="0"/>
                        </a:rPr>
                        <a:t>Object detection.</a:t>
                      </a:r>
                      <a:endParaRPr lang="en-US" sz="1400">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R w="12700" cap="flat" cmpd="sng" algn="ctr">
                      <a:solidFill>
                        <a:schemeClr val="tx1"/>
                      </a:solidFill>
                      <a:prstDash val="solid"/>
                      <a:round/>
                      <a:headEnd type="none" w="med" len="med"/>
                      <a:tailEnd type="none" w="med" len="med"/>
                    </a:lnR>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3D Dual-Fusions</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ea typeface="SimSun" panose="02010600030101010101" pitchFamily="2" charset="-122"/>
                          <a:cs typeface="Segoe UI" panose="020B0502040204020203" pitchFamily="34" charset="0"/>
                        </a:rPr>
                        <a:t>MMLAB LIGA-Stereo </a:t>
                      </a: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3D Dual-Fusions</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68084547"/>
                  </a:ext>
                </a:extLst>
              </a:tr>
              <a:tr h="396777">
                <a:tc>
                  <a:txBody>
                    <a:bodyPr/>
                    <a:lstStyle/>
                    <a:p>
                      <a:pPr marL="0" marR="0" algn="ctr" rtl="0">
                        <a:lnSpc>
                          <a:spcPct val="115000"/>
                        </a:lnSpc>
                        <a:spcBef>
                          <a:spcPts val="0"/>
                        </a:spcBef>
                        <a:spcAft>
                          <a:spcPts val="0"/>
                        </a:spcAft>
                      </a:pPr>
                      <a:r>
                        <a:rPr lang="en-US" sz="1400">
                          <a:effectLst/>
                          <a:latin typeface="Segoe UI" panose="020B0502040204020203" pitchFamily="34" charset="0"/>
                          <a:cs typeface="Segoe UI" panose="020B0502040204020203" pitchFamily="34" charset="0"/>
                        </a:rPr>
                        <a:t>Provide information as audio.</a:t>
                      </a:r>
                      <a:endParaRPr lang="en-US" sz="1400">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R w="12700" cap="flat" cmpd="sng" algn="ctr">
                      <a:solidFill>
                        <a:schemeClr val="tx1"/>
                      </a:solidFill>
                      <a:prstDash val="solid"/>
                      <a:round/>
                      <a:headEnd type="none" w="med" len="med"/>
                      <a:tailEnd type="none" w="med" len="med"/>
                    </a:lnR>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Speaker.</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Speaker.</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Speaker.</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14128759"/>
                  </a:ext>
                </a:extLst>
              </a:tr>
              <a:tr h="189991">
                <a:tc>
                  <a:txBody>
                    <a:bodyPr/>
                    <a:lstStyle/>
                    <a:p>
                      <a:pPr marL="0" marR="0" algn="ctr" rtl="0">
                        <a:lnSpc>
                          <a:spcPct val="115000"/>
                        </a:lnSpc>
                        <a:spcBef>
                          <a:spcPts val="0"/>
                        </a:spcBef>
                        <a:spcAft>
                          <a:spcPts val="0"/>
                        </a:spcAft>
                      </a:pPr>
                      <a:r>
                        <a:rPr lang="en-US" sz="1400">
                          <a:effectLst/>
                          <a:latin typeface="Segoe UI" panose="020B0502040204020203" pitchFamily="34" charset="0"/>
                          <a:cs typeface="Segoe UI" panose="020B0502040204020203" pitchFamily="34" charset="0"/>
                        </a:rPr>
                        <a:t>Bus communication.</a:t>
                      </a:r>
                      <a:endParaRPr lang="en-US" sz="1400">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R w="12700" cap="flat" cmpd="sng" algn="ctr">
                      <a:solidFill>
                        <a:schemeClr val="tx1"/>
                      </a:solidFill>
                      <a:prstDash val="solid"/>
                      <a:round/>
                      <a:headEnd type="none" w="med" len="med"/>
                      <a:tailEnd type="none" w="med" len="med"/>
                    </a:lnR>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USB</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USB</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USB</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261177944"/>
                  </a:ext>
                </a:extLst>
              </a:tr>
              <a:tr h="603563">
                <a:tc>
                  <a:txBody>
                    <a:bodyPr/>
                    <a:lstStyle/>
                    <a:p>
                      <a:pPr marL="0" marR="0" algn="ctr" rtl="0">
                        <a:lnSpc>
                          <a:spcPct val="115000"/>
                        </a:lnSpc>
                        <a:spcBef>
                          <a:spcPts val="0"/>
                        </a:spcBef>
                        <a:spcAft>
                          <a:spcPts val="0"/>
                        </a:spcAft>
                      </a:pPr>
                      <a:r>
                        <a:rPr lang="en-US" sz="1400">
                          <a:effectLst/>
                          <a:latin typeface="Segoe UI" panose="020B0502040204020203" pitchFamily="34" charset="0"/>
                          <a:cs typeface="Segoe UI" panose="020B0502040204020203" pitchFamily="34" charset="0"/>
                        </a:rPr>
                        <a:t>Material for mounting sensors.</a:t>
                      </a:r>
                      <a:endParaRPr lang="en-US" sz="1400">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R w="12700" cap="flat" cmpd="sng" algn="ctr">
                      <a:solidFill>
                        <a:schemeClr val="tx1"/>
                      </a:solidFill>
                      <a:prstDash val="solid"/>
                      <a:round/>
                      <a:headEnd type="none" w="med" len="med"/>
                      <a:tailEnd type="none" w="med" len="med"/>
                    </a:lnR>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Bracket.</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Suction mount.</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rtl="0">
                        <a:lnSpc>
                          <a:spcPct val="115000"/>
                        </a:lnSpc>
                        <a:spcBef>
                          <a:spcPts val="0"/>
                        </a:spcBef>
                        <a:spcAft>
                          <a:spcPts val="0"/>
                        </a:spcAft>
                      </a:pPr>
                      <a:r>
                        <a:rPr lang="en-US" sz="1400" b="1">
                          <a:effectLst/>
                          <a:latin typeface="Segoe UI" panose="020B0502040204020203" pitchFamily="34" charset="0"/>
                          <a:cs typeface="Segoe UI" panose="020B0502040204020203" pitchFamily="34" charset="0"/>
                        </a:rPr>
                        <a:t>Drill hole on the exterior of the car.</a:t>
                      </a:r>
                      <a:endParaRPr lang="en-US" sz="1400" b="1">
                        <a:effectLst/>
                        <a:latin typeface="Segoe UI" panose="020B0502040204020203" pitchFamily="34" charset="0"/>
                        <a:ea typeface="SimSun" panose="02010600030101010101" pitchFamily="2" charset="-122"/>
                        <a:cs typeface="Segoe UI" panose="020B0502040204020203" pitchFamily="34" charset="0"/>
                      </a:endParaRPr>
                    </a:p>
                  </a:txBody>
                  <a:tcPr marL="67430" marR="674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1689532"/>
                  </a:ext>
                </a:extLst>
              </a:tr>
            </a:tbl>
          </a:graphicData>
        </a:graphic>
      </p:graphicFrame>
      <p:sp>
        <p:nvSpPr>
          <p:cNvPr id="14" name="TextBox 24">
            <a:extLst>
              <a:ext uri="{FF2B5EF4-FFF2-40B4-BE49-F238E27FC236}">
                <a16:creationId xmlns:a16="http://schemas.microsoft.com/office/drawing/2014/main" id="{E6C28220-F27A-34C9-20D4-83D3AA5CCA4B}"/>
              </a:ext>
            </a:extLst>
          </p:cNvPr>
          <p:cNvSpPr txBox="1"/>
          <p:nvPr/>
        </p:nvSpPr>
        <p:spPr>
          <a:xfrm>
            <a:off x="5779953" y="1174042"/>
            <a:ext cx="2603598" cy="307777"/>
          </a:xfrm>
          <a:prstGeom prst="rect">
            <a:avLst/>
          </a:prstGeom>
          <a:noFill/>
        </p:spPr>
        <p:txBody>
          <a:bodyPr wrap="none" rtlCol="0">
            <a:spAutoFit/>
          </a:bodyPr>
          <a:lstStyle/>
          <a:p>
            <a:r>
              <a:rPr lang="en-US" b="1" i="1">
                <a:solidFill>
                  <a:schemeClr val="tx1"/>
                </a:solidFill>
                <a:latin typeface="Segoe UI" panose="020B0502040204020203" pitchFamily="34" charset="0"/>
                <a:cs typeface="Segoe UI" panose="020B0502040204020203" pitchFamily="34" charset="0"/>
              </a:rPr>
              <a:t>Table 1 : Alternative Designs</a:t>
            </a:r>
          </a:p>
        </p:txBody>
      </p:sp>
    </p:spTree>
    <p:extLst>
      <p:ext uri="{BB962C8B-B14F-4D97-AF65-F5344CB8AC3E}">
        <p14:creationId xmlns:p14="http://schemas.microsoft.com/office/powerpoint/2010/main" val="385903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E8CDA73-5BEB-5640-E0B4-20B4EC15DA0A}"/>
              </a:ext>
            </a:extLst>
          </p:cNvPr>
          <p:cNvGrpSpPr/>
          <p:nvPr/>
        </p:nvGrpSpPr>
        <p:grpSpPr>
          <a:xfrm>
            <a:off x="-18288" y="-13716000"/>
            <a:ext cx="11030502" cy="28906968"/>
            <a:chOff x="325656" y="-18003"/>
            <a:chExt cx="11030502" cy="28906968"/>
          </a:xfrm>
        </p:grpSpPr>
        <p:grpSp>
          <p:nvGrpSpPr>
            <p:cNvPr id="3" name="Group 2">
              <a:extLst>
                <a:ext uri="{FF2B5EF4-FFF2-40B4-BE49-F238E27FC236}">
                  <a16:creationId xmlns:a16="http://schemas.microsoft.com/office/drawing/2014/main" id="{0786A2DC-62EB-0CA9-2A60-48653CC83A2E}"/>
                </a:ext>
              </a:extLst>
            </p:cNvPr>
            <p:cNvGrpSpPr/>
            <p:nvPr/>
          </p:nvGrpSpPr>
          <p:grpSpPr>
            <a:xfrm>
              <a:off x="343662" y="-18003"/>
              <a:ext cx="11012496" cy="13681394"/>
              <a:chOff x="343662" y="-18003"/>
              <a:chExt cx="11012496" cy="13681394"/>
            </a:xfrm>
          </p:grpSpPr>
          <p:grpSp>
            <p:nvGrpSpPr>
              <p:cNvPr id="210" name="Group 209">
                <a:extLst>
                  <a:ext uri="{FF2B5EF4-FFF2-40B4-BE49-F238E27FC236}">
                    <a16:creationId xmlns:a16="http://schemas.microsoft.com/office/drawing/2014/main" id="{65FB3C1A-9A39-D837-E1D9-709308A9C7D0}"/>
                  </a:ext>
                </a:extLst>
              </p:cNvPr>
              <p:cNvGrpSpPr/>
              <p:nvPr/>
            </p:nvGrpSpPr>
            <p:grpSpPr>
              <a:xfrm>
                <a:off x="343662" y="-18003"/>
                <a:ext cx="11012496" cy="6144683"/>
                <a:chOff x="343662" y="-18003"/>
                <a:chExt cx="11012496" cy="6144683"/>
              </a:xfrm>
            </p:grpSpPr>
            <p:grpSp>
              <p:nvGrpSpPr>
                <p:cNvPr id="244" name="Google Shape;646;p33">
                  <a:extLst>
                    <a:ext uri="{FF2B5EF4-FFF2-40B4-BE49-F238E27FC236}">
                      <a16:creationId xmlns:a16="http://schemas.microsoft.com/office/drawing/2014/main" id="{CB0F4194-D37A-0575-9251-6C4E581228D2}"/>
                    </a:ext>
                  </a:extLst>
                </p:cNvPr>
                <p:cNvGrpSpPr/>
                <p:nvPr/>
              </p:nvGrpSpPr>
              <p:grpSpPr>
                <a:xfrm rot="16200000" flipH="1">
                  <a:off x="-222794" y="548513"/>
                  <a:ext cx="2265951" cy="1132920"/>
                  <a:chOff x="3529938" y="261475"/>
                  <a:chExt cx="1699463" cy="849690"/>
                </a:xfrm>
              </p:grpSpPr>
              <p:sp>
                <p:nvSpPr>
                  <p:cNvPr id="268" name="Google Shape;647;p33">
                    <a:extLst>
                      <a:ext uri="{FF2B5EF4-FFF2-40B4-BE49-F238E27FC236}">
                        <a16:creationId xmlns:a16="http://schemas.microsoft.com/office/drawing/2014/main" id="{429CF650-606B-DCC5-6AEE-6C43E5843A2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9" name="Google Shape;648;p33">
                    <a:extLst>
                      <a:ext uri="{FF2B5EF4-FFF2-40B4-BE49-F238E27FC236}">
                        <a16:creationId xmlns:a16="http://schemas.microsoft.com/office/drawing/2014/main" id="{1F1F649A-93C4-F8A7-26AF-BC70EB9D62B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0" name="Google Shape;649;p33">
                    <a:extLst>
                      <a:ext uri="{FF2B5EF4-FFF2-40B4-BE49-F238E27FC236}">
                        <a16:creationId xmlns:a16="http://schemas.microsoft.com/office/drawing/2014/main" id="{00642B4D-D2C8-6D31-84C1-19B67E43C3F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1" name="Google Shape;650;p33">
                    <a:extLst>
                      <a:ext uri="{FF2B5EF4-FFF2-40B4-BE49-F238E27FC236}">
                        <a16:creationId xmlns:a16="http://schemas.microsoft.com/office/drawing/2014/main" id="{044A0304-1365-0F35-1036-163D6DC6F81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2" name="Google Shape;651;p33">
                    <a:extLst>
                      <a:ext uri="{FF2B5EF4-FFF2-40B4-BE49-F238E27FC236}">
                        <a16:creationId xmlns:a16="http://schemas.microsoft.com/office/drawing/2014/main" id="{BF054521-4BD0-C839-07E7-E918E317D1F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3" name="Google Shape;652;p33">
                    <a:extLst>
                      <a:ext uri="{FF2B5EF4-FFF2-40B4-BE49-F238E27FC236}">
                        <a16:creationId xmlns:a16="http://schemas.microsoft.com/office/drawing/2014/main" id="{236829F1-9E19-260F-CC4A-A066E2F1CAA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4" name="Google Shape;653;p33">
                    <a:extLst>
                      <a:ext uri="{FF2B5EF4-FFF2-40B4-BE49-F238E27FC236}">
                        <a16:creationId xmlns:a16="http://schemas.microsoft.com/office/drawing/2014/main" id="{76C896D7-1851-CEF1-EEDD-450C36DC12D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5" name="Google Shape;654;p33">
                    <a:extLst>
                      <a:ext uri="{FF2B5EF4-FFF2-40B4-BE49-F238E27FC236}">
                        <a16:creationId xmlns:a16="http://schemas.microsoft.com/office/drawing/2014/main" id="{721B2535-B285-1BE6-9ADF-0CF81B00AF2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5" name="Google Shape;655;p33">
                  <a:extLst>
                    <a:ext uri="{FF2B5EF4-FFF2-40B4-BE49-F238E27FC236}">
                      <a16:creationId xmlns:a16="http://schemas.microsoft.com/office/drawing/2014/main" id="{21CC006F-9D03-C4DE-EBAB-11C501912306}"/>
                    </a:ext>
                  </a:extLst>
                </p:cNvPr>
                <p:cNvGrpSpPr/>
                <p:nvPr/>
              </p:nvGrpSpPr>
              <p:grpSpPr>
                <a:xfrm>
                  <a:off x="10909569" y="1371918"/>
                  <a:ext cx="446589" cy="813467"/>
                  <a:chOff x="376650" y="567400"/>
                  <a:chExt cx="334942" cy="610100"/>
                </a:xfrm>
              </p:grpSpPr>
              <p:sp>
                <p:nvSpPr>
                  <p:cNvPr id="262" name="Google Shape;656;p33">
                    <a:extLst>
                      <a:ext uri="{FF2B5EF4-FFF2-40B4-BE49-F238E27FC236}">
                        <a16:creationId xmlns:a16="http://schemas.microsoft.com/office/drawing/2014/main" id="{4F00E2DC-0E12-EE72-5F22-B53072493FE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3" name="Google Shape;657;p33">
                    <a:extLst>
                      <a:ext uri="{FF2B5EF4-FFF2-40B4-BE49-F238E27FC236}">
                        <a16:creationId xmlns:a16="http://schemas.microsoft.com/office/drawing/2014/main" id="{805FA8A8-F998-961C-A155-E53830384DC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4" name="Google Shape;658;p33">
                    <a:extLst>
                      <a:ext uri="{FF2B5EF4-FFF2-40B4-BE49-F238E27FC236}">
                        <a16:creationId xmlns:a16="http://schemas.microsoft.com/office/drawing/2014/main" id="{7DC4CE80-39FC-84E2-018E-38A8CD9040D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5" name="Google Shape;659;p33">
                    <a:extLst>
                      <a:ext uri="{FF2B5EF4-FFF2-40B4-BE49-F238E27FC236}">
                        <a16:creationId xmlns:a16="http://schemas.microsoft.com/office/drawing/2014/main" id="{AD62382F-C2E0-CA3B-DABB-8F1BA3D9752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6" name="Google Shape;660;p33">
                    <a:extLst>
                      <a:ext uri="{FF2B5EF4-FFF2-40B4-BE49-F238E27FC236}">
                        <a16:creationId xmlns:a16="http://schemas.microsoft.com/office/drawing/2014/main" id="{C66C4B28-D2C8-003A-D0AD-7D68893A08E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7" name="Google Shape;661;p33">
                    <a:extLst>
                      <a:ext uri="{FF2B5EF4-FFF2-40B4-BE49-F238E27FC236}">
                        <a16:creationId xmlns:a16="http://schemas.microsoft.com/office/drawing/2014/main" id="{1F417E9C-1630-374A-5B01-CB8F07FBA41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6" name="Google Shape;646;p33">
                  <a:extLst>
                    <a:ext uri="{FF2B5EF4-FFF2-40B4-BE49-F238E27FC236}">
                      <a16:creationId xmlns:a16="http://schemas.microsoft.com/office/drawing/2014/main" id="{C8F3A264-90BC-2EB4-6724-D6D3B8BEE20B}"/>
                    </a:ext>
                  </a:extLst>
                </p:cNvPr>
                <p:cNvGrpSpPr/>
                <p:nvPr/>
              </p:nvGrpSpPr>
              <p:grpSpPr>
                <a:xfrm rot="16200000" flipH="1">
                  <a:off x="-222854" y="4427245"/>
                  <a:ext cx="2265951" cy="1132920"/>
                  <a:chOff x="3529938" y="261475"/>
                  <a:chExt cx="1699463" cy="849690"/>
                </a:xfrm>
              </p:grpSpPr>
              <p:sp>
                <p:nvSpPr>
                  <p:cNvPr id="254" name="Google Shape;647;p33">
                    <a:extLst>
                      <a:ext uri="{FF2B5EF4-FFF2-40B4-BE49-F238E27FC236}">
                        <a16:creationId xmlns:a16="http://schemas.microsoft.com/office/drawing/2014/main" id="{46D7DB43-8BF4-29CF-34EB-F4CAF4361BB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5" name="Google Shape;648;p33">
                    <a:extLst>
                      <a:ext uri="{FF2B5EF4-FFF2-40B4-BE49-F238E27FC236}">
                        <a16:creationId xmlns:a16="http://schemas.microsoft.com/office/drawing/2014/main" id="{632AF95F-D530-AE9F-0555-4DCF55AF9E4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6" name="Google Shape;649;p33">
                    <a:extLst>
                      <a:ext uri="{FF2B5EF4-FFF2-40B4-BE49-F238E27FC236}">
                        <a16:creationId xmlns:a16="http://schemas.microsoft.com/office/drawing/2014/main" id="{2725EA7D-A690-6065-B357-8B7327D5339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7" name="Google Shape;650;p33">
                    <a:extLst>
                      <a:ext uri="{FF2B5EF4-FFF2-40B4-BE49-F238E27FC236}">
                        <a16:creationId xmlns:a16="http://schemas.microsoft.com/office/drawing/2014/main" id="{94F2CA7E-64AF-87FC-D713-5074798F00E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8" name="Google Shape;651;p33">
                    <a:extLst>
                      <a:ext uri="{FF2B5EF4-FFF2-40B4-BE49-F238E27FC236}">
                        <a16:creationId xmlns:a16="http://schemas.microsoft.com/office/drawing/2014/main" id="{2A0D94D1-C594-9075-5299-B6182D93AD7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9" name="Google Shape;652;p33">
                    <a:extLst>
                      <a:ext uri="{FF2B5EF4-FFF2-40B4-BE49-F238E27FC236}">
                        <a16:creationId xmlns:a16="http://schemas.microsoft.com/office/drawing/2014/main" id="{BCA19702-1FB7-9641-46D9-E61F62FDB59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0" name="Google Shape;653;p33">
                    <a:extLst>
                      <a:ext uri="{FF2B5EF4-FFF2-40B4-BE49-F238E27FC236}">
                        <a16:creationId xmlns:a16="http://schemas.microsoft.com/office/drawing/2014/main" id="{2C25B0B4-28A0-2999-C948-AF16ADECB94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1" name="Google Shape;654;p33">
                    <a:extLst>
                      <a:ext uri="{FF2B5EF4-FFF2-40B4-BE49-F238E27FC236}">
                        <a16:creationId xmlns:a16="http://schemas.microsoft.com/office/drawing/2014/main" id="{8B8A8075-04A1-168A-116D-0FFF6E18144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7" name="Google Shape;655;p33">
                  <a:extLst>
                    <a:ext uri="{FF2B5EF4-FFF2-40B4-BE49-F238E27FC236}">
                      <a16:creationId xmlns:a16="http://schemas.microsoft.com/office/drawing/2014/main" id="{38D64BE6-0D2F-3C72-83C9-4E061D38515E}"/>
                    </a:ext>
                  </a:extLst>
                </p:cNvPr>
                <p:cNvGrpSpPr/>
                <p:nvPr/>
              </p:nvGrpSpPr>
              <p:grpSpPr>
                <a:xfrm>
                  <a:off x="10835169" y="5276963"/>
                  <a:ext cx="446589" cy="813467"/>
                  <a:chOff x="376650" y="567400"/>
                  <a:chExt cx="334942" cy="610100"/>
                </a:xfrm>
              </p:grpSpPr>
              <p:sp>
                <p:nvSpPr>
                  <p:cNvPr id="248" name="Google Shape;656;p33">
                    <a:extLst>
                      <a:ext uri="{FF2B5EF4-FFF2-40B4-BE49-F238E27FC236}">
                        <a16:creationId xmlns:a16="http://schemas.microsoft.com/office/drawing/2014/main" id="{EC43C329-C2B6-D543-C034-9F1B30E1DEA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9" name="Google Shape;657;p33">
                    <a:extLst>
                      <a:ext uri="{FF2B5EF4-FFF2-40B4-BE49-F238E27FC236}">
                        <a16:creationId xmlns:a16="http://schemas.microsoft.com/office/drawing/2014/main" id="{1750735D-18E8-A01E-9F83-9D4116856AA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0" name="Google Shape;658;p33">
                    <a:extLst>
                      <a:ext uri="{FF2B5EF4-FFF2-40B4-BE49-F238E27FC236}">
                        <a16:creationId xmlns:a16="http://schemas.microsoft.com/office/drawing/2014/main" id="{9B1A09F3-9482-0459-6B31-3B78BEBF3B2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1" name="Google Shape;659;p33">
                    <a:extLst>
                      <a:ext uri="{FF2B5EF4-FFF2-40B4-BE49-F238E27FC236}">
                        <a16:creationId xmlns:a16="http://schemas.microsoft.com/office/drawing/2014/main" id="{A4BFD07F-65B3-24E2-0F2F-E5B667F9D07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2" name="Google Shape;660;p33">
                    <a:extLst>
                      <a:ext uri="{FF2B5EF4-FFF2-40B4-BE49-F238E27FC236}">
                        <a16:creationId xmlns:a16="http://schemas.microsoft.com/office/drawing/2014/main" id="{4E2F6C8F-5B37-FF1E-450F-9B96C1D294E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3" name="Google Shape;661;p33">
                    <a:extLst>
                      <a:ext uri="{FF2B5EF4-FFF2-40B4-BE49-F238E27FC236}">
                        <a16:creationId xmlns:a16="http://schemas.microsoft.com/office/drawing/2014/main" id="{4060E4D6-F3BE-8EA6-A54B-D8A170BC5D8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11" name="Group 210">
                <a:extLst>
                  <a:ext uri="{FF2B5EF4-FFF2-40B4-BE49-F238E27FC236}">
                    <a16:creationId xmlns:a16="http://schemas.microsoft.com/office/drawing/2014/main" id="{C916DD18-DC15-A4AB-79CB-858486870554}"/>
                  </a:ext>
                </a:extLst>
              </p:cNvPr>
              <p:cNvGrpSpPr/>
              <p:nvPr/>
            </p:nvGrpSpPr>
            <p:grpSpPr>
              <a:xfrm>
                <a:off x="343662" y="7518708"/>
                <a:ext cx="11012496" cy="6144683"/>
                <a:chOff x="343662" y="-18003"/>
                <a:chExt cx="11012496" cy="6144683"/>
              </a:xfrm>
            </p:grpSpPr>
            <p:grpSp>
              <p:nvGrpSpPr>
                <p:cNvPr id="212" name="Google Shape;646;p33">
                  <a:extLst>
                    <a:ext uri="{FF2B5EF4-FFF2-40B4-BE49-F238E27FC236}">
                      <a16:creationId xmlns:a16="http://schemas.microsoft.com/office/drawing/2014/main" id="{EDD27787-2DF4-1894-CBA1-B6BEE87B2629}"/>
                    </a:ext>
                  </a:extLst>
                </p:cNvPr>
                <p:cNvGrpSpPr/>
                <p:nvPr/>
              </p:nvGrpSpPr>
              <p:grpSpPr>
                <a:xfrm rot="16200000" flipH="1">
                  <a:off x="-222794" y="548513"/>
                  <a:ext cx="2265951" cy="1132920"/>
                  <a:chOff x="3529938" y="261475"/>
                  <a:chExt cx="1699463" cy="849690"/>
                </a:xfrm>
              </p:grpSpPr>
              <p:sp>
                <p:nvSpPr>
                  <p:cNvPr id="236" name="Google Shape;647;p33">
                    <a:extLst>
                      <a:ext uri="{FF2B5EF4-FFF2-40B4-BE49-F238E27FC236}">
                        <a16:creationId xmlns:a16="http://schemas.microsoft.com/office/drawing/2014/main" id="{566DBDA9-61B2-F322-AFB0-F2E43A97B78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7" name="Google Shape;648;p33">
                    <a:extLst>
                      <a:ext uri="{FF2B5EF4-FFF2-40B4-BE49-F238E27FC236}">
                        <a16:creationId xmlns:a16="http://schemas.microsoft.com/office/drawing/2014/main" id="{F0A597B5-5B7C-72F0-E21A-1877229F9E4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8" name="Google Shape;649;p33">
                    <a:extLst>
                      <a:ext uri="{FF2B5EF4-FFF2-40B4-BE49-F238E27FC236}">
                        <a16:creationId xmlns:a16="http://schemas.microsoft.com/office/drawing/2014/main" id="{6DEA6628-6FF4-93CE-6DA9-018FF0ED136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9" name="Google Shape;650;p33">
                    <a:extLst>
                      <a:ext uri="{FF2B5EF4-FFF2-40B4-BE49-F238E27FC236}">
                        <a16:creationId xmlns:a16="http://schemas.microsoft.com/office/drawing/2014/main" id="{D57519D1-8B7D-7459-5EE3-79EC29A5E94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0" name="Google Shape;651;p33">
                    <a:extLst>
                      <a:ext uri="{FF2B5EF4-FFF2-40B4-BE49-F238E27FC236}">
                        <a16:creationId xmlns:a16="http://schemas.microsoft.com/office/drawing/2014/main" id="{E9F32983-EC45-3349-A91E-C5542332A9E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1" name="Google Shape;652;p33">
                    <a:extLst>
                      <a:ext uri="{FF2B5EF4-FFF2-40B4-BE49-F238E27FC236}">
                        <a16:creationId xmlns:a16="http://schemas.microsoft.com/office/drawing/2014/main" id="{401D9B17-4144-89EA-AE54-4C883C19D60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2" name="Google Shape;653;p33">
                    <a:extLst>
                      <a:ext uri="{FF2B5EF4-FFF2-40B4-BE49-F238E27FC236}">
                        <a16:creationId xmlns:a16="http://schemas.microsoft.com/office/drawing/2014/main" id="{5C607C95-5B28-CDAD-6399-2881DF683CC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3" name="Google Shape;654;p33">
                    <a:extLst>
                      <a:ext uri="{FF2B5EF4-FFF2-40B4-BE49-F238E27FC236}">
                        <a16:creationId xmlns:a16="http://schemas.microsoft.com/office/drawing/2014/main" id="{D0C3C416-CB6F-3795-5CD5-7E114EEA441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3" name="Google Shape;655;p33">
                  <a:extLst>
                    <a:ext uri="{FF2B5EF4-FFF2-40B4-BE49-F238E27FC236}">
                      <a16:creationId xmlns:a16="http://schemas.microsoft.com/office/drawing/2014/main" id="{5201CF1F-1AE3-C672-91A4-071969B18F7B}"/>
                    </a:ext>
                  </a:extLst>
                </p:cNvPr>
                <p:cNvGrpSpPr/>
                <p:nvPr/>
              </p:nvGrpSpPr>
              <p:grpSpPr>
                <a:xfrm>
                  <a:off x="10909569" y="1371918"/>
                  <a:ext cx="446589" cy="813467"/>
                  <a:chOff x="376650" y="567400"/>
                  <a:chExt cx="334942" cy="610100"/>
                </a:xfrm>
              </p:grpSpPr>
              <p:sp>
                <p:nvSpPr>
                  <p:cNvPr id="230" name="Google Shape;656;p33">
                    <a:extLst>
                      <a:ext uri="{FF2B5EF4-FFF2-40B4-BE49-F238E27FC236}">
                        <a16:creationId xmlns:a16="http://schemas.microsoft.com/office/drawing/2014/main" id="{C4C11870-BA00-0BBC-77F1-0B00BAB7F15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1" name="Google Shape;657;p33">
                    <a:extLst>
                      <a:ext uri="{FF2B5EF4-FFF2-40B4-BE49-F238E27FC236}">
                        <a16:creationId xmlns:a16="http://schemas.microsoft.com/office/drawing/2014/main" id="{8C5FF2DA-4C1F-9BEC-5E3A-91AF38316F5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2" name="Google Shape;658;p33">
                    <a:extLst>
                      <a:ext uri="{FF2B5EF4-FFF2-40B4-BE49-F238E27FC236}">
                        <a16:creationId xmlns:a16="http://schemas.microsoft.com/office/drawing/2014/main" id="{66CFFB99-EDEE-6201-AC1F-03ABB82BFA0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3" name="Google Shape;659;p33">
                    <a:extLst>
                      <a:ext uri="{FF2B5EF4-FFF2-40B4-BE49-F238E27FC236}">
                        <a16:creationId xmlns:a16="http://schemas.microsoft.com/office/drawing/2014/main" id="{FE07C76D-E86B-A906-F1F0-5D1E926096D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4" name="Google Shape;660;p33">
                    <a:extLst>
                      <a:ext uri="{FF2B5EF4-FFF2-40B4-BE49-F238E27FC236}">
                        <a16:creationId xmlns:a16="http://schemas.microsoft.com/office/drawing/2014/main" id="{C496422E-614C-080F-8C3C-8032CB59998F}"/>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5" name="Google Shape;661;p33">
                    <a:extLst>
                      <a:ext uri="{FF2B5EF4-FFF2-40B4-BE49-F238E27FC236}">
                        <a16:creationId xmlns:a16="http://schemas.microsoft.com/office/drawing/2014/main" id="{F499DD1F-44FB-980C-528F-38104511715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4" name="Google Shape;646;p33">
                  <a:extLst>
                    <a:ext uri="{FF2B5EF4-FFF2-40B4-BE49-F238E27FC236}">
                      <a16:creationId xmlns:a16="http://schemas.microsoft.com/office/drawing/2014/main" id="{C437579D-7A1F-655B-5B33-5E87B0C12EA6}"/>
                    </a:ext>
                  </a:extLst>
                </p:cNvPr>
                <p:cNvGrpSpPr/>
                <p:nvPr/>
              </p:nvGrpSpPr>
              <p:grpSpPr>
                <a:xfrm rot="16200000" flipH="1">
                  <a:off x="-222854" y="4427245"/>
                  <a:ext cx="2265951" cy="1132920"/>
                  <a:chOff x="3529938" y="261475"/>
                  <a:chExt cx="1699463" cy="849690"/>
                </a:xfrm>
              </p:grpSpPr>
              <p:sp>
                <p:nvSpPr>
                  <p:cNvPr id="222" name="Google Shape;647;p33">
                    <a:extLst>
                      <a:ext uri="{FF2B5EF4-FFF2-40B4-BE49-F238E27FC236}">
                        <a16:creationId xmlns:a16="http://schemas.microsoft.com/office/drawing/2014/main" id="{84ADE04A-24D2-B446-2D8A-7A725CB0355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3" name="Google Shape;648;p33">
                    <a:extLst>
                      <a:ext uri="{FF2B5EF4-FFF2-40B4-BE49-F238E27FC236}">
                        <a16:creationId xmlns:a16="http://schemas.microsoft.com/office/drawing/2014/main" id="{65C9B5FF-13FC-5181-DF28-ED6320083CA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4" name="Google Shape;649;p33">
                    <a:extLst>
                      <a:ext uri="{FF2B5EF4-FFF2-40B4-BE49-F238E27FC236}">
                        <a16:creationId xmlns:a16="http://schemas.microsoft.com/office/drawing/2014/main" id="{4F751C8A-98DC-B6B0-1F34-B1BF9128751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5" name="Google Shape;650;p33">
                    <a:extLst>
                      <a:ext uri="{FF2B5EF4-FFF2-40B4-BE49-F238E27FC236}">
                        <a16:creationId xmlns:a16="http://schemas.microsoft.com/office/drawing/2014/main" id="{FA9096DD-DBFD-32F9-2FF2-257356CAEC4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6" name="Google Shape;651;p33">
                    <a:extLst>
                      <a:ext uri="{FF2B5EF4-FFF2-40B4-BE49-F238E27FC236}">
                        <a16:creationId xmlns:a16="http://schemas.microsoft.com/office/drawing/2014/main" id="{FEAC2860-2FBA-B6E6-27FD-23CAF624A9A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7" name="Google Shape;652;p33">
                    <a:extLst>
                      <a:ext uri="{FF2B5EF4-FFF2-40B4-BE49-F238E27FC236}">
                        <a16:creationId xmlns:a16="http://schemas.microsoft.com/office/drawing/2014/main" id="{31EE500C-7F6D-96BE-710D-867162378B8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8" name="Google Shape;653;p33">
                    <a:extLst>
                      <a:ext uri="{FF2B5EF4-FFF2-40B4-BE49-F238E27FC236}">
                        <a16:creationId xmlns:a16="http://schemas.microsoft.com/office/drawing/2014/main" id="{AC2B93C9-EEDD-8929-1CD9-F0C29FFC15F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9" name="Google Shape;654;p33">
                    <a:extLst>
                      <a:ext uri="{FF2B5EF4-FFF2-40B4-BE49-F238E27FC236}">
                        <a16:creationId xmlns:a16="http://schemas.microsoft.com/office/drawing/2014/main" id="{D8BE243E-D315-FB3D-F9B5-A162279AF5F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5" name="Google Shape;655;p33">
                  <a:extLst>
                    <a:ext uri="{FF2B5EF4-FFF2-40B4-BE49-F238E27FC236}">
                      <a16:creationId xmlns:a16="http://schemas.microsoft.com/office/drawing/2014/main" id="{6CEFDAB3-3D81-C203-5846-98EB20794B98}"/>
                    </a:ext>
                  </a:extLst>
                </p:cNvPr>
                <p:cNvGrpSpPr/>
                <p:nvPr/>
              </p:nvGrpSpPr>
              <p:grpSpPr>
                <a:xfrm>
                  <a:off x="10835169" y="5276963"/>
                  <a:ext cx="446589" cy="813467"/>
                  <a:chOff x="376650" y="567400"/>
                  <a:chExt cx="334942" cy="610100"/>
                </a:xfrm>
              </p:grpSpPr>
              <p:sp>
                <p:nvSpPr>
                  <p:cNvPr id="216" name="Google Shape;656;p33">
                    <a:extLst>
                      <a:ext uri="{FF2B5EF4-FFF2-40B4-BE49-F238E27FC236}">
                        <a16:creationId xmlns:a16="http://schemas.microsoft.com/office/drawing/2014/main" id="{D25C816F-7AAC-0906-7E46-110ECD945CA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7" name="Google Shape;657;p33">
                    <a:extLst>
                      <a:ext uri="{FF2B5EF4-FFF2-40B4-BE49-F238E27FC236}">
                        <a16:creationId xmlns:a16="http://schemas.microsoft.com/office/drawing/2014/main" id="{733B640A-7572-7C03-8440-A39287263C9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8" name="Google Shape;658;p33">
                    <a:extLst>
                      <a:ext uri="{FF2B5EF4-FFF2-40B4-BE49-F238E27FC236}">
                        <a16:creationId xmlns:a16="http://schemas.microsoft.com/office/drawing/2014/main" id="{772486D5-C744-E499-C790-A2C4CD6BF9C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9" name="Google Shape;659;p33">
                    <a:extLst>
                      <a:ext uri="{FF2B5EF4-FFF2-40B4-BE49-F238E27FC236}">
                        <a16:creationId xmlns:a16="http://schemas.microsoft.com/office/drawing/2014/main" id="{4C8A1067-575A-A7CD-D221-79932FF6B0B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0" name="Google Shape;660;p33">
                    <a:extLst>
                      <a:ext uri="{FF2B5EF4-FFF2-40B4-BE49-F238E27FC236}">
                        <a16:creationId xmlns:a16="http://schemas.microsoft.com/office/drawing/2014/main" id="{6EA01FC5-EBDC-7DA8-A898-47D5AF56F59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1" name="Google Shape;661;p33">
                    <a:extLst>
                      <a:ext uri="{FF2B5EF4-FFF2-40B4-BE49-F238E27FC236}">
                        <a16:creationId xmlns:a16="http://schemas.microsoft.com/office/drawing/2014/main" id="{632A5222-0257-B549-8480-7ABE581FBE1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143" name="Group 142">
              <a:extLst>
                <a:ext uri="{FF2B5EF4-FFF2-40B4-BE49-F238E27FC236}">
                  <a16:creationId xmlns:a16="http://schemas.microsoft.com/office/drawing/2014/main" id="{C65895DB-4C8C-4646-2599-DA68C74ED81D}"/>
                </a:ext>
              </a:extLst>
            </p:cNvPr>
            <p:cNvGrpSpPr/>
            <p:nvPr/>
          </p:nvGrpSpPr>
          <p:grpSpPr>
            <a:xfrm>
              <a:off x="325656" y="15207571"/>
              <a:ext cx="11012496" cy="13681394"/>
              <a:chOff x="343662" y="-18003"/>
              <a:chExt cx="11012496" cy="13681394"/>
            </a:xfrm>
          </p:grpSpPr>
          <p:grpSp>
            <p:nvGrpSpPr>
              <p:cNvPr id="144" name="Group 143">
                <a:extLst>
                  <a:ext uri="{FF2B5EF4-FFF2-40B4-BE49-F238E27FC236}">
                    <a16:creationId xmlns:a16="http://schemas.microsoft.com/office/drawing/2014/main" id="{3785F80C-62E8-DEFF-8805-F21C3E45BF43}"/>
                  </a:ext>
                </a:extLst>
              </p:cNvPr>
              <p:cNvGrpSpPr/>
              <p:nvPr/>
            </p:nvGrpSpPr>
            <p:grpSpPr>
              <a:xfrm>
                <a:off x="343662" y="-18003"/>
                <a:ext cx="11012496" cy="6144683"/>
                <a:chOff x="343662" y="-18003"/>
                <a:chExt cx="11012496" cy="6144683"/>
              </a:xfrm>
            </p:grpSpPr>
            <p:grpSp>
              <p:nvGrpSpPr>
                <p:cNvPr id="178" name="Google Shape;646;p33">
                  <a:extLst>
                    <a:ext uri="{FF2B5EF4-FFF2-40B4-BE49-F238E27FC236}">
                      <a16:creationId xmlns:a16="http://schemas.microsoft.com/office/drawing/2014/main" id="{F5F5A692-CF56-DA89-B52C-6917A45E8932}"/>
                    </a:ext>
                  </a:extLst>
                </p:cNvPr>
                <p:cNvGrpSpPr/>
                <p:nvPr/>
              </p:nvGrpSpPr>
              <p:grpSpPr>
                <a:xfrm rot="16200000" flipH="1">
                  <a:off x="-222794" y="548513"/>
                  <a:ext cx="2265951" cy="1132920"/>
                  <a:chOff x="3529938" y="261475"/>
                  <a:chExt cx="1699463" cy="849690"/>
                </a:xfrm>
              </p:grpSpPr>
              <p:sp>
                <p:nvSpPr>
                  <p:cNvPr id="202" name="Google Shape;647;p33">
                    <a:extLst>
                      <a:ext uri="{FF2B5EF4-FFF2-40B4-BE49-F238E27FC236}">
                        <a16:creationId xmlns:a16="http://schemas.microsoft.com/office/drawing/2014/main" id="{F88E44F8-263D-CAD2-0271-53A8006CE14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3" name="Google Shape;648;p33">
                    <a:extLst>
                      <a:ext uri="{FF2B5EF4-FFF2-40B4-BE49-F238E27FC236}">
                        <a16:creationId xmlns:a16="http://schemas.microsoft.com/office/drawing/2014/main" id="{D85A69EB-9D2E-D500-0C71-FFDC23EC889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4" name="Google Shape;649;p33">
                    <a:extLst>
                      <a:ext uri="{FF2B5EF4-FFF2-40B4-BE49-F238E27FC236}">
                        <a16:creationId xmlns:a16="http://schemas.microsoft.com/office/drawing/2014/main" id="{FD31F953-AD7F-BAE1-304B-342F6B3A066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5" name="Google Shape;650;p33">
                    <a:extLst>
                      <a:ext uri="{FF2B5EF4-FFF2-40B4-BE49-F238E27FC236}">
                        <a16:creationId xmlns:a16="http://schemas.microsoft.com/office/drawing/2014/main" id="{02FE7CFF-F4EE-7562-F1C8-C0D62799557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6" name="Google Shape;651;p33">
                    <a:extLst>
                      <a:ext uri="{FF2B5EF4-FFF2-40B4-BE49-F238E27FC236}">
                        <a16:creationId xmlns:a16="http://schemas.microsoft.com/office/drawing/2014/main" id="{1608E386-175C-AAE5-497A-0594C4726D7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7" name="Google Shape;652;p33">
                    <a:extLst>
                      <a:ext uri="{FF2B5EF4-FFF2-40B4-BE49-F238E27FC236}">
                        <a16:creationId xmlns:a16="http://schemas.microsoft.com/office/drawing/2014/main" id="{FFC86EE8-BE21-2FEF-E629-85AB11A0C94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8" name="Google Shape;653;p33">
                    <a:extLst>
                      <a:ext uri="{FF2B5EF4-FFF2-40B4-BE49-F238E27FC236}">
                        <a16:creationId xmlns:a16="http://schemas.microsoft.com/office/drawing/2014/main" id="{DB83F0F8-8D2C-2BE1-8322-2AEFB659740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9" name="Google Shape;654;p33">
                    <a:extLst>
                      <a:ext uri="{FF2B5EF4-FFF2-40B4-BE49-F238E27FC236}">
                        <a16:creationId xmlns:a16="http://schemas.microsoft.com/office/drawing/2014/main" id="{507A1FC1-B9DC-0958-D215-2012DCBFAF4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79" name="Google Shape;655;p33">
                  <a:extLst>
                    <a:ext uri="{FF2B5EF4-FFF2-40B4-BE49-F238E27FC236}">
                      <a16:creationId xmlns:a16="http://schemas.microsoft.com/office/drawing/2014/main" id="{88357853-01E8-1B46-82FB-5B08F22CAC97}"/>
                    </a:ext>
                  </a:extLst>
                </p:cNvPr>
                <p:cNvGrpSpPr/>
                <p:nvPr/>
              </p:nvGrpSpPr>
              <p:grpSpPr>
                <a:xfrm>
                  <a:off x="10909569" y="1371918"/>
                  <a:ext cx="446589" cy="813467"/>
                  <a:chOff x="376650" y="567400"/>
                  <a:chExt cx="334942" cy="610100"/>
                </a:xfrm>
              </p:grpSpPr>
              <p:sp>
                <p:nvSpPr>
                  <p:cNvPr id="196" name="Google Shape;656;p33">
                    <a:extLst>
                      <a:ext uri="{FF2B5EF4-FFF2-40B4-BE49-F238E27FC236}">
                        <a16:creationId xmlns:a16="http://schemas.microsoft.com/office/drawing/2014/main" id="{D09298BD-C10C-C137-AFA5-7F834F46204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7" name="Google Shape;657;p33">
                    <a:extLst>
                      <a:ext uri="{FF2B5EF4-FFF2-40B4-BE49-F238E27FC236}">
                        <a16:creationId xmlns:a16="http://schemas.microsoft.com/office/drawing/2014/main" id="{1A862DF6-52F3-2546-B45D-A402D9DC641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8" name="Google Shape;658;p33">
                    <a:extLst>
                      <a:ext uri="{FF2B5EF4-FFF2-40B4-BE49-F238E27FC236}">
                        <a16:creationId xmlns:a16="http://schemas.microsoft.com/office/drawing/2014/main" id="{8E8A6BC7-B956-FD8A-DA5F-76632C383D6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9" name="Google Shape;659;p33">
                    <a:extLst>
                      <a:ext uri="{FF2B5EF4-FFF2-40B4-BE49-F238E27FC236}">
                        <a16:creationId xmlns:a16="http://schemas.microsoft.com/office/drawing/2014/main" id="{075D4755-CDA9-99FF-8C61-A329D83D3DF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0" name="Google Shape;660;p33">
                    <a:extLst>
                      <a:ext uri="{FF2B5EF4-FFF2-40B4-BE49-F238E27FC236}">
                        <a16:creationId xmlns:a16="http://schemas.microsoft.com/office/drawing/2014/main" id="{4DD36155-7C79-5C3D-4762-7466FB65165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1" name="Google Shape;661;p33">
                    <a:extLst>
                      <a:ext uri="{FF2B5EF4-FFF2-40B4-BE49-F238E27FC236}">
                        <a16:creationId xmlns:a16="http://schemas.microsoft.com/office/drawing/2014/main" id="{B0B16532-F56A-9DF2-AA9B-2C47204E1DC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0" name="Google Shape;646;p33">
                  <a:extLst>
                    <a:ext uri="{FF2B5EF4-FFF2-40B4-BE49-F238E27FC236}">
                      <a16:creationId xmlns:a16="http://schemas.microsoft.com/office/drawing/2014/main" id="{ECF6705A-AE11-1022-6A3A-779A72B753F2}"/>
                    </a:ext>
                  </a:extLst>
                </p:cNvPr>
                <p:cNvGrpSpPr/>
                <p:nvPr/>
              </p:nvGrpSpPr>
              <p:grpSpPr>
                <a:xfrm rot="16200000" flipH="1">
                  <a:off x="-222854" y="4427245"/>
                  <a:ext cx="2265951" cy="1132920"/>
                  <a:chOff x="3529938" y="261475"/>
                  <a:chExt cx="1699463" cy="849690"/>
                </a:xfrm>
              </p:grpSpPr>
              <p:sp>
                <p:nvSpPr>
                  <p:cNvPr id="188" name="Google Shape;647;p33">
                    <a:extLst>
                      <a:ext uri="{FF2B5EF4-FFF2-40B4-BE49-F238E27FC236}">
                        <a16:creationId xmlns:a16="http://schemas.microsoft.com/office/drawing/2014/main" id="{2C4CA5C1-23B1-A0FA-2BC3-47BA096129A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9" name="Google Shape;648;p33">
                    <a:extLst>
                      <a:ext uri="{FF2B5EF4-FFF2-40B4-BE49-F238E27FC236}">
                        <a16:creationId xmlns:a16="http://schemas.microsoft.com/office/drawing/2014/main" id="{7814FF37-D465-5CC1-F29C-BB20B320538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0" name="Google Shape;649;p33">
                    <a:extLst>
                      <a:ext uri="{FF2B5EF4-FFF2-40B4-BE49-F238E27FC236}">
                        <a16:creationId xmlns:a16="http://schemas.microsoft.com/office/drawing/2014/main" id="{710F87D9-5FDC-EE50-E08F-D54E5E4DDAD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1" name="Google Shape;650;p33">
                    <a:extLst>
                      <a:ext uri="{FF2B5EF4-FFF2-40B4-BE49-F238E27FC236}">
                        <a16:creationId xmlns:a16="http://schemas.microsoft.com/office/drawing/2014/main" id="{BBE44289-65C9-6BE4-FCDC-3DFFD3C3D35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2" name="Google Shape;651;p33">
                    <a:extLst>
                      <a:ext uri="{FF2B5EF4-FFF2-40B4-BE49-F238E27FC236}">
                        <a16:creationId xmlns:a16="http://schemas.microsoft.com/office/drawing/2014/main" id="{9FD64221-A77B-4B42-3E06-047E8C4EDBE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3" name="Google Shape;652;p33">
                    <a:extLst>
                      <a:ext uri="{FF2B5EF4-FFF2-40B4-BE49-F238E27FC236}">
                        <a16:creationId xmlns:a16="http://schemas.microsoft.com/office/drawing/2014/main" id="{CF2FED5F-F27D-DA8C-232A-D29EC41A4C9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4" name="Google Shape;653;p33">
                    <a:extLst>
                      <a:ext uri="{FF2B5EF4-FFF2-40B4-BE49-F238E27FC236}">
                        <a16:creationId xmlns:a16="http://schemas.microsoft.com/office/drawing/2014/main" id="{76C6B340-E6D1-FB4E-B58E-DAA37646BB1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5" name="Google Shape;654;p33">
                    <a:extLst>
                      <a:ext uri="{FF2B5EF4-FFF2-40B4-BE49-F238E27FC236}">
                        <a16:creationId xmlns:a16="http://schemas.microsoft.com/office/drawing/2014/main" id="{297FB432-8445-AC9F-C393-C009ADB0183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1" name="Google Shape;655;p33">
                  <a:extLst>
                    <a:ext uri="{FF2B5EF4-FFF2-40B4-BE49-F238E27FC236}">
                      <a16:creationId xmlns:a16="http://schemas.microsoft.com/office/drawing/2014/main" id="{1A5FB0AD-3B32-1B1A-5469-E1CD6BBC1D23}"/>
                    </a:ext>
                  </a:extLst>
                </p:cNvPr>
                <p:cNvGrpSpPr/>
                <p:nvPr/>
              </p:nvGrpSpPr>
              <p:grpSpPr>
                <a:xfrm>
                  <a:off x="10835169" y="5276963"/>
                  <a:ext cx="446589" cy="813467"/>
                  <a:chOff x="376650" y="567400"/>
                  <a:chExt cx="334942" cy="610100"/>
                </a:xfrm>
              </p:grpSpPr>
              <p:sp>
                <p:nvSpPr>
                  <p:cNvPr id="182" name="Google Shape;656;p33">
                    <a:extLst>
                      <a:ext uri="{FF2B5EF4-FFF2-40B4-BE49-F238E27FC236}">
                        <a16:creationId xmlns:a16="http://schemas.microsoft.com/office/drawing/2014/main" id="{17556B02-5E0E-3194-47E1-79D3AD5D775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3" name="Google Shape;657;p33">
                    <a:extLst>
                      <a:ext uri="{FF2B5EF4-FFF2-40B4-BE49-F238E27FC236}">
                        <a16:creationId xmlns:a16="http://schemas.microsoft.com/office/drawing/2014/main" id="{DD09C589-FFB4-B461-4902-D8E2F442064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4" name="Google Shape;658;p33">
                    <a:extLst>
                      <a:ext uri="{FF2B5EF4-FFF2-40B4-BE49-F238E27FC236}">
                        <a16:creationId xmlns:a16="http://schemas.microsoft.com/office/drawing/2014/main" id="{2AD6A4E3-D386-A071-0C92-26009319E4F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5" name="Google Shape;659;p33">
                    <a:extLst>
                      <a:ext uri="{FF2B5EF4-FFF2-40B4-BE49-F238E27FC236}">
                        <a16:creationId xmlns:a16="http://schemas.microsoft.com/office/drawing/2014/main" id="{CA15A2F4-67AB-52E2-B78F-07710955949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6" name="Google Shape;660;p33">
                    <a:extLst>
                      <a:ext uri="{FF2B5EF4-FFF2-40B4-BE49-F238E27FC236}">
                        <a16:creationId xmlns:a16="http://schemas.microsoft.com/office/drawing/2014/main" id="{8CDDC930-DFC3-3D4F-A57E-CEC304F27C1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7" name="Google Shape;661;p33">
                    <a:extLst>
                      <a:ext uri="{FF2B5EF4-FFF2-40B4-BE49-F238E27FC236}">
                        <a16:creationId xmlns:a16="http://schemas.microsoft.com/office/drawing/2014/main" id="{3E432956-E39E-2F4F-0ED5-4E3CCCCBF25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45" name="Group 144">
                <a:extLst>
                  <a:ext uri="{FF2B5EF4-FFF2-40B4-BE49-F238E27FC236}">
                    <a16:creationId xmlns:a16="http://schemas.microsoft.com/office/drawing/2014/main" id="{E53CA473-546A-73FC-E183-CC2488B5894C}"/>
                  </a:ext>
                </a:extLst>
              </p:cNvPr>
              <p:cNvGrpSpPr/>
              <p:nvPr/>
            </p:nvGrpSpPr>
            <p:grpSpPr>
              <a:xfrm>
                <a:off x="343662" y="7518708"/>
                <a:ext cx="11012496" cy="6144683"/>
                <a:chOff x="343662" y="-18003"/>
                <a:chExt cx="11012496" cy="6144683"/>
              </a:xfrm>
            </p:grpSpPr>
            <p:grpSp>
              <p:nvGrpSpPr>
                <p:cNvPr id="146" name="Google Shape;646;p33">
                  <a:extLst>
                    <a:ext uri="{FF2B5EF4-FFF2-40B4-BE49-F238E27FC236}">
                      <a16:creationId xmlns:a16="http://schemas.microsoft.com/office/drawing/2014/main" id="{ECC3DD79-6061-E225-C453-B5B98E8968CE}"/>
                    </a:ext>
                  </a:extLst>
                </p:cNvPr>
                <p:cNvGrpSpPr/>
                <p:nvPr/>
              </p:nvGrpSpPr>
              <p:grpSpPr>
                <a:xfrm rot="16200000" flipH="1">
                  <a:off x="-222794" y="548513"/>
                  <a:ext cx="2265951" cy="1132920"/>
                  <a:chOff x="3529938" y="261475"/>
                  <a:chExt cx="1699463" cy="849690"/>
                </a:xfrm>
              </p:grpSpPr>
              <p:sp>
                <p:nvSpPr>
                  <p:cNvPr id="170" name="Google Shape;647;p33">
                    <a:extLst>
                      <a:ext uri="{FF2B5EF4-FFF2-40B4-BE49-F238E27FC236}">
                        <a16:creationId xmlns:a16="http://schemas.microsoft.com/office/drawing/2014/main" id="{34AEAF85-E597-A5C5-C738-7A4CD8F8975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1" name="Google Shape;648;p33">
                    <a:extLst>
                      <a:ext uri="{FF2B5EF4-FFF2-40B4-BE49-F238E27FC236}">
                        <a16:creationId xmlns:a16="http://schemas.microsoft.com/office/drawing/2014/main" id="{EEC216ED-D69D-3F06-6813-D1AE0BCFB6A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2" name="Google Shape;649;p33">
                    <a:extLst>
                      <a:ext uri="{FF2B5EF4-FFF2-40B4-BE49-F238E27FC236}">
                        <a16:creationId xmlns:a16="http://schemas.microsoft.com/office/drawing/2014/main" id="{BFCF6224-67C1-ACAE-AA27-6BD546B836E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3" name="Google Shape;650;p33">
                    <a:extLst>
                      <a:ext uri="{FF2B5EF4-FFF2-40B4-BE49-F238E27FC236}">
                        <a16:creationId xmlns:a16="http://schemas.microsoft.com/office/drawing/2014/main" id="{052D8E0E-96CB-C39F-CD87-502712E306F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4" name="Google Shape;651;p33">
                    <a:extLst>
                      <a:ext uri="{FF2B5EF4-FFF2-40B4-BE49-F238E27FC236}">
                        <a16:creationId xmlns:a16="http://schemas.microsoft.com/office/drawing/2014/main" id="{B640D3B6-C8F5-3AF4-0D78-665FDEABB4E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5" name="Google Shape;652;p33">
                    <a:extLst>
                      <a:ext uri="{FF2B5EF4-FFF2-40B4-BE49-F238E27FC236}">
                        <a16:creationId xmlns:a16="http://schemas.microsoft.com/office/drawing/2014/main" id="{5BE68685-FBCB-FA08-E40F-6AAF735F712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6" name="Google Shape;653;p33">
                    <a:extLst>
                      <a:ext uri="{FF2B5EF4-FFF2-40B4-BE49-F238E27FC236}">
                        <a16:creationId xmlns:a16="http://schemas.microsoft.com/office/drawing/2014/main" id="{BD89CE4D-5572-37ED-E88C-4B027624552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7" name="Google Shape;654;p33">
                    <a:extLst>
                      <a:ext uri="{FF2B5EF4-FFF2-40B4-BE49-F238E27FC236}">
                        <a16:creationId xmlns:a16="http://schemas.microsoft.com/office/drawing/2014/main" id="{73109145-73F4-40B7-7514-9D1EB7BCF37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7" name="Google Shape;655;p33">
                  <a:extLst>
                    <a:ext uri="{FF2B5EF4-FFF2-40B4-BE49-F238E27FC236}">
                      <a16:creationId xmlns:a16="http://schemas.microsoft.com/office/drawing/2014/main" id="{630BA0FE-7D89-9962-5779-1AE65BA61B6A}"/>
                    </a:ext>
                  </a:extLst>
                </p:cNvPr>
                <p:cNvGrpSpPr/>
                <p:nvPr/>
              </p:nvGrpSpPr>
              <p:grpSpPr>
                <a:xfrm>
                  <a:off x="10909569" y="1371918"/>
                  <a:ext cx="446589" cy="813467"/>
                  <a:chOff x="376650" y="567400"/>
                  <a:chExt cx="334942" cy="610100"/>
                </a:xfrm>
              </p:grpSpPr>
              <p:sp>
                <p:nvSpPr>
                  <p:cNvPr id="164" name="Google Shape;656;p33">
                    <a:extLst>
                      <a:ext uri="{FF2B5EF4-FFF2-40B4-BE49-F238E27FC236}">
                        <a16:creationId xmlns:a16="http://schemas.microsoft.com/office/drawing/2014/main" id="{50DFF8F7-6895-855C-5E2D-0AC4B524232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5" name="Google Shape;657;p33">
                    <a:extLst>
                      <a:ext uri="{FF2B5EF4-FFF2-40B4-BE49-F238E27FC236}">
                        <a16:creationId xmlns:a16="http://schemas.microsoft.com/office/drawing/2014/main" id="{27F58185-B014-5383-F763-8DC54B17561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6" name="Google Shape;658;p33">
                    <a:extLst>
                      <a:ext uri="{FF2B5EF4-FFF2-40B4-BE49-F238E27FC236}">
                        <a16:creationId xmlns:a16="http://schemas.microsoft.com/office/drawing/2014/main" id="{1C9650E2-5E26-9CEE-2FC8-0DEFC337CBC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7" name="Google Shape;659;p33">
                    <a:extLst>
                      <a:ext uri="{FF2B5EF4-FFF2-40B4-BE49-F238E27FC236}">
                        <a16:creationId xmlns:a16="http://schemas.microsoft.com/office/drawing/2014/main" id="{EABFA1C2-EA6A-8D3B-E7C4-6D0E8FDBD2A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8" name="Google Shape;660;p33">
                    <a:extLst>
                      <a:ext uri="{FF2B5EF4-FFF2-40B4-BE49-F238E27FC236}">
                        <a16:creationId xmlns:a16="http://schemas.microsoft.com/office/drawing/2014/main" id="{828C6A92-F92C-10AC-4261-24A553836A9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9" name="Google Shape;661;p33">
                    <a:extLst>
                      <a:ext uri="{FF2B5EF4-FFF2-40B4-BE49-F238E27FC236}">
                        <a16:creationId xmlns:a16="http://schemas.microsoft.com/office/drawing/2014/main" id="{A7D3F311-9F62-03C7-5558-2070C8820D8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8" name="Google Shape;646;p33">
                  <a:extLst>
                    <a:ext uri="{FF2B5EF4-FFF2-40B4-BE49-F238E27FC236}">
                      <a16:creationId xmlns:a16="http://schemas.microsoft.com/office/drawing/2014/main" id="{15CA977B-CCDB-2BBC-9EFD-1C146A25089F}"/>
                    </a:ext>
                  </a:extLst>
                </p:cNvPr>
                <p:cNvGrpSpPr/>
                <p:nvPr/>
              </p:nvGrpSpPr>
              <p:grpSpPr>
                <a:xfrm rot="16200000" flipH="1">
                  <a:off x="-222854" y="4427245"/>
                  <a:ext cx="2265951" cy="1132920"/>
                  <a:chOff x="3529938" y="261475"/>
                  <a:chExt cx="1699463" cy="849690"/>
                </a:xfrm>
              </p:grpSpPr>
              <p:sp>
                <p:nvSpPr>
                  <p:cNvPr id="156" name="Google Shape;647;p33">
                    <a:extLst>
                      <a:ext uri="{FF2B5EF4-FFF2-40B4-BE49-F238E27FC236}">
                        <a16:creationId xmlns:a16="http://schemas.microsoft.com/office/drawing/2014/main" id="{BE2661C7-6A4F-6D27-2ADE-222B0D51E40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7" name="Google Shape;648;p33">
                    <a:extLst>
                      <a:ext uri="{FF2B5EF4-FFF2-40B4-BE49-F238E27FC236}">
                        <a16:creationId xmlns:a16="http://schemas.microsoft.com/office/drawing/2014/main" id="{347935E8-D58B-2CB5-04EB-ECA4249AE15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8" name="Google Shape;649;p33">
                    <a:extLst>
                      <a:ext uri="{FF2B5EF4-FFF2-40B4-BE49-F238E27FC236}">
                        <a16:creationId xmlns:a16="http://schemas.microsoft.com/office/drawing/2014/main" id="{3FC4CC7D-B788-FC61-D3C0-946214A8CC8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9" name="Google Shape;650;p33">
                    <a:extLst>
                      <a:ext uri="{FF2B5EF4-FFF2-40B4-BE49-F238E27FC236}">
                        <a16:creationId xmlns:a16="http://schemas.microsoft.com/office/drawing/2014/main" id="{32C3E1C6-70AE-3EFA-053F-CDA60D736D7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0" name="Google Shape;651;p33">
                    <a:extLst>
                      <a:ext uri="{FF2B5EF4-FFF2-40B4-BE49-F238E27FC236}">
                        <a16:creationId xmlns:a16="http://schemas.microsoft.com/office/drawing/2014/main" id="{3178A5EE-60A9-5B72-8539-2EB42DB7121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1" name="Google Shape;652;p33">
                    <a:extLst>
                      <a:ext uri="{FF2B5EF4-FFF2-40B4-BE49-F238E27FC236}">
                        <a16:creationId xmlns:a16="http://schemas.microsoft.com/office/drawing/2014/main" id="{7C0316FA-8D3D-9E81-7D51-B687CEEEB2C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2" name="Google Shape;653;p33">
                    <a:extLst>
                      <a:ext uri="{FF2B5EF4-FFF2-40B4-BE49-F238E27FC236}">
                        <a16:creationId xmlns:a16="http://schemas.microsoft.com/office/drawing/2014/main" id="{C7E4B03B-275B-1A71-2510-E8B97B9072B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3" name="Google Shape;654;p33">
                    <a:extLst>
                      <a:ext uri="{FF2B5EF4-FFF2-40B4-BE49-F238E27FC236}">
                        <a16:creationId xmlns:a16="http://schemas.microsoft.com/office/drawing/2014/main" id="{783CAD21-E019-393C-44A4-710219416A6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9" name="Google Shape;655;p33">
                  <a:extLst>
                    <a:ext uri="{FF2B5EF4-FFF2-40B4-BE49-F238E27FC236}">
                      <a16:creationId xmlns:a16="http://schemas.microsoft.com/office/drawing/2014/main" id="{EE69FFC6-B0CD-646B-1666-AC92FDBCDA64}"/>
                    </a:ext>
                  </a:extLst>
                </p:cNvPr>
                <p:cNvGrpSpPr/>
                <p:nvPr/>
              </p:nvGrpSpPr>
              <p:grpSpPr>
                <a:xfrm>
                  <a:off x="10835169" y="5276963"/>
                  <a:ext cx="446589" cy="813467"/>
                  <a:chOff x="376650" y="567400"/>
                  <a:chExt cx="334942" cy="610100"/>
                </a:xfrm>
              </p:grpSpPr>
              <p:sp>
                <p:nvSpPr>
                  <p:cNvPr id="150" name="Google Shape;656;p33">
                    <a:extLst>
                      <a:ext uri="{FF2B5EF4-FFF2-40B4-BE49-F238E27FC236}">
                        <a16:creationId xmlns:a16="http://schemas.microsoft.com/office/drawing/2014/main" id="{898BDEB0-D69A-F9D2-26FB-7835B1D4716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1" name="Google Shape;657;p33">
                    <a:extLst>
                      <a:ext uri="{FF2B5EF4-FFF2-40B4-BE49-F238E27FC236}">
                        <a16:creationId xmlns:a16="http://schemas.microsoft.com/office/drawing/2014/main" id="{5B953902-B05F-2DD0-2912-ED99960E6C0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2" name="Google Shape;658;p33">
                    <a:extLst>
                      <a:ext uri="{FF2B5EF4-FFF2-40B4-BE49-F238E27FC236}">
                        <a16:creationId xmlns:a16="http://schemas.microsoft.com/office/drawing/2014/main" id="{1B45D84D-55FB-ADEB-8D28-24A915BACEB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3" name="Google Shape;659;p33">
                    <a:extLst>
                      <a:ext uri="{FF2B5EF4-FFF2-40B4-BE49-F238E27FC236}">
                        <a16:creationId xmlns:a16="http://schemas.microsoft.com/office/drawing/2014/main" id="{CFA0D78A-D6B8-9CC3-A3EE-50C53B634D2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4" name="Google Shape;660;p33">
                    <a:extLst>
                      <a:ext uri="{FF2B5EF4-FFF2-40B4-BE49-F238E27FC236}">
                        <a16:creationId xmlns:a16="http://schemas.microsoft.com/office/drawing/2014/main" id="{9A5643D3-4756-62B2-EF62-1FFEF6EBB9A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5" name="Google Shape;661;p33">
                    <a:extLst>
                      <a:ext uri="{FF2B5EF4-FFF2-40B4-BE49-F238E27FC236}">
                        <a16:creationId xmlns:a16="http://schemas.microsoft.com/office/drawing/2014/main" id="{85B18719-250F-4D7A-DC6C-CBAE0B5264A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a:xfrm>
            <a:off x="960000" y="593367"/>
            <a:ext cx="10272000" cy="563805"/>
          </a:xfrm>
        </p:spPr>
        <p:txBody>
          <a:bodyPr/>
          <a:lstStyle/>
          <a:p>
            <a:r>
              <a:rPr lang="en-US"/>
              <a:t>KT decision analysis​</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BE6A3D22-6477-4961-BB01-44C8991DA9B8}"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24</a:t>
            </a:fld>
            <a:endParaRPr lang="en-US">
              <a:latin typeface="Segoe UI" panose="020B0502040204020203" pitchFamily="34" charset="0"/>
              <a:cs typeface="Segoe UI" panose="020B0502040204020203" pitchFamily="34" charset="0"/>
            </a:endParaRPr>
          </a:p>
        </p:txBody>
      </p:sp>
      <p:graphicFrame>
        <p:nvGraphicFramePr>
          <p:cNvPr id="7" name="Table 6">
            <a:extLst>
              <a:ext uri="{FF2B5EF4-FFF2-40B4-BE49-F238E27FC236}">
                <a16:creationId xmlns:a16="http://schemas.microsoft.com/office/drawing/2014/main" id="{2FB67700-009C-0F9D-6C6D-D0D2EC896704}"/>
              </a:ext>
            </a:extLst>
          </p:cNvPr>
          <p:cNvGraphicFramePr>
            <a:graphicFrameLocks noGrp="1"/>
          </p:cNvGraphicFramePr>
          <p:nvPr>
            <p:extLst>
              <p:ext uri="{D42A27DB-BD31-4B8C-83A1-F6EECF244321}">
                <p14:modId xmlns:p14="http://schemas.microsoft.com/office/powerpoint/2010/main" val="2045894629"/>
              </p:ext>
            </p:extLst>
          </p:nvPr>
        </p:nvGraphicFramePr>
        <p:xfrm>
          <a:off x="1197792" y="1332033"/>
          <a:ext cx="10073726" cy="4861158"/>
        </p:xfrm>
        <a:graphic>
          <a:graphicData uri="http://schemas.openxmlformats.org/drawingml/2006/table">
            <a:tbl>
              <a:tblPr firstRow="1" firstCol="1" bandRow="1">
                <a:tableStyleId>{073A0DAA-6AF3-43AB-8588-CEC1D06C72B9}</a:tableStyleId>
              </a:tblPr>
              <a:tblGrid>
                <a:gridCol w="3566943">
                  <a:extLst>
                    <a:ext uri="{9D8B030D-6E8A-4147-A177-3AD203B41FA5}">
                      <a16:colId xmlns:a16="http://schemas.microsoft.com/office/drawing/2014/main" val="65525050"/>
                    </a:ext>
                  </a:extLst>
                </a:gridCol>
                <a:gridCol w="3566943">
                  <a:extLst>
                    <a:ext uri="{9D8B030D-6E8A-4147-A177-3AD203B41FA5}">
                      <a16:colId xmlns:a16="http://schemas.microsoft.com/office/drawing/2014/main" val="1060781942"/>
                    </a:ext>
                  </a:extLst>
                </a:gridCol>
                <a:gridCol w="980718">
                  <a:extLst>
                    <a:ext uri="{9D8B030D-6E8A-4147-A177-3AD203B41FA5}">
                      <a16:colId xmlns:a16="http://schemas.microsoft.com/office/drawing/2014/main" val="2591611899"/>
                    </a:ext>
                  </a:extLst>
                </a:gridCol>
                <a:gridCol w="980718">
                  <a:extLst>
                    <a:ext uri="{9D8B030D-6E8A-4147-A177-3AD203B41FA5}">
                      <a16:colId xmlns:a16="http://schemas.microsoft.com/office/drawing/2014/main" val="2742393053"/>
                    </a:ext>
                  </a:extLst>
                </a:gridCol>
                <a:gridCol w="978404">
                  <a:extLst>
                    <a:ext uri="{9D8B030D-6E8A-4147-A177-3AD203B41FA5}">
                      <a16:colId xmlns:a16="http://schemas.microsoft.com/office/drawing/2014/main" val="2884815649"/>
                    </a:ext>
                  </a:extLst>
                </a:gridCol>
              </a:tblGrid>
              <a:tr h="742113">
                <a:tc gridSpan="2">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Alternatives:</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1: Lidar based</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2: Stereo-Camera</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3: Radar-based</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1506535"/>
                  </a:ext>
                </a:extLst>
              </a:tr>
              <a:tr h="591240">
                <a:tc rowSpan="4">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Musts</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Provide a distortion-free visual feed with at least 81° vertical field-of-view, covering the vehicle’s blind spots. </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GO</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GO</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GO</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96256473"/>
                  </a:ext>
                </a:extLst>
              </a:tr>
              <a:tr h="742113">
                <a:tc vMerge="1">
                  <a:txBody>
                    <a:bodyPr/>
                    <a:lstStyle/>
                    <a:p>
                      <a:endParaRPr lang="en-US"/>
                    </a:p>
                  </a:txBody>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Provide a user-friendly visual to depict the respective distances of surrounding objects within a 23-meter radius with an accuracy of at least 90%  </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GO</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GO</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GO</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889266169"/>
                  </a:ext>
                </a:extLst>
              </a:tr>
              <a:tr h="591240">
                <a:tc vMerge="1">
                  <a:txBody>
                    <a:bodyPr/>
                    <a:lstStyle/>
                    <a:p>
                      <a:endParaRPr lang="en-US"/>
                    </a:p>
                  </a:txBody>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Provide a bird’s eye view for 3 meters around the vehicle to assist while parking in tight spots and parallel parking. </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GO</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GO</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GO</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158612235"/>
                  </a:ext>
                </a:extLst>
              </a:tr>
              <a:tr h="440366">
                <a:tc vMerge="1">
                  <a:txBody>
                    <a:bodyPr/>
                    <a:lstStyle/>
                    <a:p>
                      <a:endParaRPr lang="en-US"/>
                    </a:p>
                  </a:txBody>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Visual updates should be at least at 10 fps for a flicker-free, smooth, and comfortable view. </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GO</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GO</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GO</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672700122"/>
                  </a:ext>
                </a:extLst>
              </a:tr>
              <a:tr h="138620">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Wants</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Weight out of 10</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gridSpan="3">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Score out of 3</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31952184"/>
                  </a:ext>
                </a:extLst>
              </a:tr>
              <a:tr h="440366">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Record all visual feeds from the previous hour, to assist in accidental insurance claims </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5</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1</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3</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1</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4621996"/>
                  </a:ext>
                </a:extLst>
              </a:tr>
              <a:tr h="591240">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Provided a segmented view with people, cars, pavements, and roads using an appropriate coloring scheme. </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8</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3</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2</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1</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004156687"/>
                  </a:ext>
                </a:extLst>
              </a:tr>
              <a:tr h="138620">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Provide audio notifications. </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10</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3</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3</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3</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61068908"/>
                  </a:ext>
                </a:extLst>
              </a:tr>
              <a:tr h="138620">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 </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 </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59</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highlight>
                            <a:srgbClr val="FFFF00"/>
                          </a:highlight>
                          <a:latin typeface="Segoe UI" panose="020B0502040204020203" pitchFamily="34" charset="0"/>
                          <a:cs typeface="Segoe UI" panose="020B0502040204020203" pitchFamily="34" charset="0"/>
                        </a:rPr>
                        <a:t>61</a:t>
                      </a:r>
                      <a:endParaRPr lang="en-US" sz="1200" b="1">
                        <a:effectLst/>
                        <a:highlight>
                          <a:srgbClr val="FFFF00"/>
                        </a:highligh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43</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198" marR="49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85915535"/>
                  </a:ext>
                </a:extLst>
              </a:tr>
            </a:tbl>
          </a:graphicData>
        </a:graphic>
      </p:graphicFrame>
      <p:sp>
        <p:nvSpPr>
          <p:cNvPr id="8" name="TextBox 24">
            <a:extLst>
              <a:ext uri="{FF2B5EF4-FFF2-40B4-BE49-F238E27FC236}">
                <a16:creationId xmlns:a16="http://schemas.microsoft.com/office/drawing/2014/main" id="{A74E38E5-58C9-C19B-ADC7-8510BC0F9E80}"/>
              </a:ext>
            </a:extLst>
          </p:cNvPr>
          <p:cNvSpPr txBox="1"/>
          <p:nvPr/>
        </p:nvSpPr>
        <p:spPr>
          <a:xfrm>
            <a:off x="5652134" y="971606"/>
            <a:ext cx="2650084" cy="307777"/>
          </a:xfrm>
          <a:prstGeom prst="rect">
            <a:avLst/>
          </a:prstGeom>
          <a:noFill/>
        </p:spPr>
        <p:txBody>
          <a:bodyPr wrap="none" rtlCol="0">
            <a:spAutoFit/>
          </a:bodyPr>
          <a:lstStyle/>
          <a:p>
            <a:r>
              <a:rPr lang="en-US" b="1" i="1">
                <a:solidFill>
                  <a:schemeClr val="tx1"/>
                </a:solidFill>
                <a:latin typeface="Segoe UI" panose="020B0502040204020203" pitchFamily="34" charset="0"/>
                <a:cs typeface="Segoe UI" panose="020B0502040204020203" pitchFamily="34" charset="0"/>
              </a:rPr>
              <a:t>Table 2 : KT decision analysis​</a:t>
            </a:r>
          </a:p>
        </p:txBody>
      </p:sp>
    </p:spTree>
    <p:extLst>
      <p:ext uri="{BB962C8B-B14F-4D97-AF65-F5344CB8AC3E}">
        <p14:creationId xmlns:p14="http://schemas.microsoft.com/office/powerpoint/2010/main" val="24737164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a:xfrm>
            <a:off x="786581" y="457247"/>
            <a:ext cx="10329439" cy="697243"/>
          </a:xfrm>
        </p:spPr>
        <p:txBody>
          <a:bodyPr/>
          <a:lstStyle/>
          <a:p>
            <a:r>
              <a:rPr lang="en-US"/>
              <a:t>Pugh’s method​</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2574F4D2-CD91-49DA-B3C7-4AE8F87AFF3B}"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25</a:t>
            </a:fld>
            <a:endParaRPr lang="en-US">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3E8CDA73-5BEB-5640-E0B4-20B4EC15DA0A}"/>
              </a:ext>
            </a:extLst>
          </p:cNvPr>
          <p:cNvGrpSpPr/>
          <p:nvPr/>
        </p:nvGrpSpPr>
        <p:grpSpPr>
          <a:xfrm>
            <a:off x="-18288" y="-20574000"/>
            <a:ext cx="11030502" cy="28906968"/>
            <a:chOff x="325656" y="-18003"/>
            <a:chExt cx="11030502" cy="28906968"/>
          </a:xfrm>
        </p:grpSpPr>
        <p:grpSp>
          <p:nvGrpSpPr>
            <p:cNvPr id="3" name="Group 2">
              <a:extLst>
                <a:ext uri="{FF2B5EF4-FFF2-40B4-BE49-F238E27FC236}">
                  <a16:creationId xmlns:a16="http://schemas.microsoft.com/office/drawing/2014/main" id="{0786A2DC-62EB-0CA9-2A60-48653CC83A2E}"/>
                </a:ext>
              </a:extLst>
            </p:cNvPr>
            <p:cNvGrpSpPr/>
            <p:nvPr/>
          </p:nvGrpSpPr>
          <p:grpSpPr>
            <a:xfrm>
              <a:off x="343662" y="-18003"/>
              <a:ext cx="11012496" cy="13681394"/>
              <a:chOff x="343662" y="-18003"/>
              <a:chExt cx="11012496" cy="13681394"/>
            </a:xfrm>
          </p:grpSpPr>
          <p:grpSp>
            <p:nvGrpSpPr>
              <p:cNvPr id="210" name="Group 209">
                <a:extLst>
                  <a:ext uri="{FF2B5EF4-FFF2-40B4-BE49-F238E27FC236}">
                    <a16:creationId xmlns:a16="http://schemas.microsoft.com/office/drawing/2014/main" id="{65FB3C1A-9A39-D837-E1D9-709308A9C7D0}"/>
                  </a:ext>
                </a:extLst>
              </p:cNvPr>
              <p:cNvGrpSpPr/>
              <p:nvPr/>
            </p:nvGrpSpPr>
            <p:grpSpPr>
              <a:xfrm>
                <a:off x="343662" y="-18003"/>
                <a:ext cx="11012496" cy="6144683"/>
                <a:chOff x="343662" y="-18003"/>
                <a:chExt cx="11012496" cy="6144683"/>
              </a:xfrm>
            </p:grpSpPr>
            <p:grpSp>
              <p:nvGrpSpPr>
                <p:cNvPr id="244" name="Google Shape;646;p33">
                  <a:extLst>
                    <a:ext uri="{FF2B5EF4-FFF2-40B4-BE49-F238E27FC236}">
                      <a16:creationId xmlns:a16="http://schemas.microsoft.com/office/drawing/2014/main" id="{CB0F4194-D37A-0575-9251-6C4E581228D2}"/>
                    </a:ext>
                  </a:extLst>
                </p:cNvPr>
                <p:cNvGrpSpPr/>
                <p:nvPr/>
              </p:nvGrpSpPr>
              <p:grpSpPr>
                <a:xfrm rot="16200000" flipH="1">
                  <a:off x="-222794" y="548513"/>
                  <a:ext cx="2265951" cy="1132920"/>
                  <a:chOff x="3529938" y="261475"/>
                  <a:chExt cx="1699463" cy="849690"/>
                </a:xfrm>
              </p:grpSpPr>
              <p:sp>
                <p:nvSpPr>
                  <p:cNvPr id="268" name="Google Shape;647;p33">
                    <a:extLst>
                      <a:ext uri="{FF2B5EF4-FFF2-40B4-BE49-F238E27FC236}">
                        <a16:creationId xmlns:a16="http://schemas.microsoft.com/office/drawing/2014/main" id="{429CF650-606B-DCC5-6AEE-6C43E5843A2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9" name="Google Shape;648;p33">
                    <a:extLst>
                      <a:ext uri="{FF2B5EF4-FFF2-40B4-BE49-F238E27FC236}">
                        <a16:creationId xmlns:a16="http://schemas.microsoft.com/office/drawing/2014/main" id="{1F1F649A-93C4-F8A7-26AF-BC70EB9D62B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0" name="Google Shape;649;p33">
                    <a:extLst>
                      <a:ext uri="{FF2B5EF4-FFF2-40B4-BE49-F238E27FC236}">
                        <a16:creationId xmlns:a16="http://schemas.microsoft.com/office/drawing/2014/main" id="{00642B4D-D2C8-6D31-84C1-19B67E43C3F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1" name="Google Shape;650;p33">
                    <a:extLst>
                      <a:ext uri="{FF2B5EF4-FFF2-40B4-BE49-F238E27FC236}">
                        <a16:creationId xmlns:a16="http://schemas.microsoft.com/office/drawing/2014/main" id="{044A0304-1365-0F35-1036-163D6DC6F81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2" name="Google Shape;651;p33">
                    <a:extLst>
                      <a:ext uri="{FF2B5EF4-FFF2-40B4-BE49-F238E27FC236}">
                        <a16:creationId xmlns:a16="http://schemas.microsoft.com/office/drawing/2014/main" id="{BF054521-4BD0-C839-07E7-E918E317D1F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3" name="Google Shape;652;p33">
                    <a:extLst>
                      <a:ext uri="{FF2B5EF4-FFF2-40B4-BE49-F238E27FC236}">
                        <a16:creationId xmlns:a16="http://schemas.microsoft.com/office/drawing/2014/main" id="{236829F1-9E19-260F-CC4A-A066E2F1CAA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4" name="Google Shape;653;p33">
                    <a:extLst>
                      <a:ext uri="{FF2B5EF4-FFF2-40B4-BE49-F238E27FC236}">
                        <a16:creationId xmlns:a16="http://schemas.microsoft.com/office/drawing/2014/main" id="{76C896D7-1851-CEF1-EEDD-450C36DC12D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5" name="Google Shape;654;p33">
                    <a:extLst>
                      <a:ext uri="{FF2B5EF4-FFF2-40B4-BE49-F238E27FC236}">
                        <a16:creationId xmlns:a16="http://schemas.microsoft.com/office/drawing/2014/main" id="{721B2535-B285-1BE6-9ADF-0CF81B00AF2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5" name="Google Shape;655;p33">
                  <a:extLst>
                    <a:ext uri="{FF2B5EF4-FFF2-40B4-BE49-F238E27FC236}">
                      <a16:creationId xmlns:a16="http://schemas.microsoft.com/office/drawing/2014/main" id="{21CC006F-9D03-C4DE-EBAB-11C501912306}"/>
                    </a:ext>
                  </a:extLst>
                </p:cNvPr>
                <p:cNvGrpSpPr/>
                <p:nvPr/>
              </p:nvGrpSpPr>
              <p:grpSpPr>
                <a:xfrm>
                  <a:off x="10909569" y="1371918"/>
                  <a:ext cx="446589" cy="813467"/>
                  <a:chOff x="376650" y="567400"/>
                  <a:chExt cx="334942" cy="610100"/>
                </a:xfrm>
              </p:grpSpPr>
              <p:sp>
                <p:nvSpPr>
                  <p:cNvPr id="262" name="Google Shape;656;p33">
                    <a:extLst>
                      <a:ext uri="{FF2B5EF4-FFF2-40B4-BE49-F238E27FC236}">
                        <a16:creationId xmlns:a16="http://schemas.microsoft.com/office/drawing/2014/main" id="{4F00E2DC-0E12-EE72-5F22-B53072493FE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3" name="Google Shape;657;p33">
                    <a:extLst>
                      <a:ext uri="{FF2B5EF4-FFF2-40B4-BE49-F238E27FC236}">
                        <a16:creationId xmlns:a16="http://schemas.microsoft.com/office/drawing/2014/main" id="{805FA8A8-F998-961C-A155-E53830384DC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4" name="Google Shape;658;p33">
                    <a:extLst>
                      <a:ext uri="{FF2B5EF4-FFF2-40B4-BE49-F238E27FC236}">
                        <a16:creationId xmlns:a16="http://schemas.microsoft.com/office/drawing/2014/main" id="{7DC4CE80-39FC-84E2-018E-38A8CD9040D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5" name="Google Shape;659;p33">
                    <a:extLst>
                      <a:ext uri="{FF2B5EF4-FFF2-40B4-BE49-F238E27FC236}">
                        <a16:creationId xmlns:a16="http://schemas.microsoft.com/office/drawing/2014/main" id="{AD62382F-C2E0-CA3B-DABB-8F1BA3D9752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6" name="Google Shape;660;p33">
                    <a:extLst>
                      <a:ext uri="{FF2B5EF4-FFF2-40B4-BE49-F238E27FC236}">
                        <a16:creationId xmlns:a16="http://schemas.microsoft.com/office/drawing/2014/main" id="{C66C4B28-D2C8-003A-D0AD-7D68893A08E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7" name="Google Shape;661;p33">
                    <a:extLst>
                      <a:ext uri="{FF2B5EF4-FFF2-40B4-BE49-F238E27FC236}">
                        <a16:creationId xmlns:a16="http://schemas.microsoft.com/office/drawing/2014/main" id="{1F417E9C-1630-374A-5B01-CB8F07FBA41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6" name="Google Shape;646;p33">
                  <a:extLst>
                    <a:ext uri="{FF2B5EF4-FFF2-40B4-BE49-F238E27FC236}">
                      <a16:creationId xmlns:a16="http://schemas.microsoft.com/office/drawing/2014/main" id="{C8F3A264-90BC-2EB4-6724-D6D3B8BEE20B}"/>
                    </a:ext>
                  </a:extLst>
                </p:cNvPr>
                <p:cNvGrpSpPr/>
                <p:nvPr/>
              </p:nvGrpSpPr>
              <p:grpSpPr>
                <a:xfrm rot="16200000" flipH="1">
                  <a:off x="-222854" y="4427245"/>
                  <a:ext cx="2265951" cy="1132920"/>
                  <a:chOff x="3529938" y="261475"/>
                  <a:chExt cx="1699463" cy="849690"/>
                </a:xfrm>
              </p:grpSpPr>
              <p:sp>
                <p:nvSpPr>
                  <p:cNvPr id="254" name="Google Shape;647;p33">
                    <a:extLst>
                      <a:ext uri="{FF2B5EF4-FFF2-40B4-BE49-F238E27FC236}">
                        <a16:creationId xmlns:a16="http://schemas.microsoft.com/office/drawing/2014/main" id="{46D7DB43-8BF4-29CF-34EB-F4CAF4361BB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5" name="Google Shape;648;p33">
                    <a:extLst>
                      <a:ext uri="{FF2B5EF4-FFF2-40B4-BE49-F238E27FC236}">
                        <a16:creationId xmlns:a16="http://schemas.microsoft.com/office/drawing/2014/main" id="{632AF95F-D530-AE9F-0555-4DCF55AF9E4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6" name="Google Shape;649;p33">
                    <a:extLst>
                      <a:ext uri="{FF2B5EF4-FFF2-40B4-BE49-F238E27FC236}">
                        <a16:creationId xmlns:a16="http://schemas.microsoft.com/office/drawing/2014/main" id="{2725EA7D-A690-6065-B357-8B7327D5339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7" name="Google Shape;650;p33">
                    <a:extLst>
                      <a:ext uri="{FF2B5EF4-FFF2-40B4-BE49-F238E27FC236}">
                        <a16:creationId xmlns:a16="http://schemas.microsoft.com/office/drawing/2014/main" id="{94F2CA7E-64AF-87FC-D713-5074798F00E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8" name="Google Shape;651;p33">
                    <a:extLst>
                      <a:ext uri="{FF2B5EF4-FFF2-40B4-BE49-F238E27FC236}">
                        <a16:creationId xmlns:a16="http://schemas.microsoft.com/office/drawing/2014/main" id="{2A0D94D1-C594-9075-5299-B6182D93AD7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9" name="Google Shape;652;p33">
                    <a:extLst>
                      <a:ext uri="{FF2B5EF4-FFF2-40B4-BE49-F238E27FC236}">
                        <a16:creationId xmlns:a16="http://schemas.microsoft.com/office/drawing/2014/main" id="{BCA19702-1FB7-9641-46D9-E61F62FDB59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0" name="Google Shape;653;p33">
                    <a:extLst>
                      <a:ext uri="{FF2B5EF4-FFF2-40B4-BE49-F238E27FC236}">
                        <a16:creationId xmlns:a16="http://schemas.microsoft.com/office/drawing/2014/main" id="{2C25B0B4-28A0-2999-C948-AF16ADECB94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1" name="Google Shape;654;p33">
                    <a:extLst>
                      <a:ext uri="{FF2B5EF4-FFF2-40B4-BE49-F238E27FC236}">
                        <a16:creationId xmlns:a16="http://schemas.microsoft.com/office/drawing/2014/main" id="{8B8A8075-04A1-168A-116D-0FFF6E18144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7" name="Google Shape;655;p33">
                  <a:extLst>
                    <a:ext uri="{FF2B5EF4-FFF2-40B4-BE49-F238E27FC236}">
                      <a16:creationId xmlns:a16="http://schemas.microsoft.com/office/drawing/2014/main" id="{38D64BE6-0D2F-3C72-83C9-4E061D38515E}"/>
                    </a:ext>
                  </a:extLst>
                </p:cNvPr>
                <p:cNvGrpSpPr/>
                <p:nvPr/>
              </p:nvGrpSpPr>
              <p:grpSpPr>
                <a:xfrm>
                  <a:off x="10835169" y="5276963"/>
                  <a:ext cx="446589" cy="813467"/>
                  <a:chOff x="376650" y="567400"/>
                  <a:chExt cx="334942" cy="610100"/>
                </a:xfrm>
              </p:grpSpPr>
              <p:sp>
                <p:nvSpPr>
                  <p:cNvPr id="248" name="Google Shape;656;p33">
                    <a:extLst>
                      <a:ext uri="{FF2B5EF4-FFF2-40B4-BE49-F238E27FC236}">
                        <a16:creationId xmlns:a16="http://schemas.microsoft.com/office/drawing/2014/main" id="{EC43C329-C2B6-D543-C034-9F1B30E1DEA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9" name="Google Shape;657;p33">
                    <a:extLst>
                      <a:ext uri="{FF2B5EF4-FFF2-40B4-BE49-F238E27FC236}">
                        <a16:creationId xmlns:a16="http://schemas.microsoft.com/office/drawing/2014/main" id="{1750735D-18E8-A01E-9F83-9D4116856AA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0" name="Google Shape;658;p33">
                    <a:extLst>
                      <a:ext uri="{FF2B5EF4-FFF2-40B4-BE49-F238E27FC236}">
                        <a16:creationId xmlns:a16="http://schemas.microsoft.com/office/drawing/2014/main" id="{9B1A09F3-9482-0459-6B31-3B78BEBF3B2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1" name="Google Shape;659;p33">
                    <a:extLst>
                      <a:ext uri="{FF2B5EF4-FFF2-40B4-BE49-F238E27FC236}">
                        <a16:creationId xmlns:a16="http://schemas.microsoft.com/office/drawing/2014/main" id="{A4BFD07F-65B3-24E2-0F2F-E5B667F9D07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2" name="Google Shape;660;p33">
                    <a:extLst>
                      <a:ext uri="{FF2B5EF4-FFF2-40B4-BE49-F238E27FC236}">
                        <a16:creationId xmlns:a16="http://schemas.microsoft.com/office/drawing/2014/main" id="{4E2F6C8F-5B37-FF1E-450F-9B96C1D294E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3" name="Google Shape;661;p33">
                    <a:extLst>
                      <a:ext uri="{FF2B5EF4-FFF2-40B4-BE49-F238E27FC236}">
                        <a16:creationId xmlns:a16="http://schemas.microsoft.com/office/drawing/2014/main" id="{4060E4D6-F3BE-8EA6-A54B-D8A170BC5D8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11" name="Group 210">
                <a:extLst>
                  <a:ext uri="{FF2B5EF4-FFF2-40B4-BE49-F238E27FC236}">
                    <a16:creationId xmlns:a16="http://schemas.microsoft.com/office/drawing/2014/main" id="{C916DD18-DC15-A4AB-79CB-858486870554}"/>
                  </a:ext>
                </a:extLst>
              </p:cNvPr>
              <p:cNvGrpSpPr/>
              <p:nvPr/>
            </p:nvGrpSpPr>
            <p:grpSpPr>
              <a:xfrm>
                <a:off x="343662" y="7518708"/>
                <a:ext cx="11012496" cy="6144683"/>
                <a:chOff x="343662" y="-18003"/>
                <a:chExt cx="11012496" cy="6144683"/>
              </a:xfrm>
            </p:grpSpPr>
            <p:grpSp>
              <p:nvGrpSpPr>
                <p:cNvPr id="212" name="Google Shape;646;p33">
                  <a:extLst>
                    <a:ext uri="{FF2B5EF4-FFF2-40B4-BE49-F238E27FC236}">
                      <a16:creationId xmlns:a16="http://schemas.microsoft.com/office/drawing/2014/main" id="{EDD27787-2DF4-1894-CBA1-B6BEE87B2629}"/>
                    </a:ext>
                  </a:extLst>
                </p:cNvPr>
                <p:cNvGrpSpPr/>
                <p:nvPr/>
              </p:nvGrpSpPr>
              <p:grpSpPr>
                <a:xfrm rot="16200000" flipH="1">
                  <a:off x="-222794" y="548513"/>
                  <a:ext cx="2265951" cy="1132920"/>
                  <a:chOff x="3529938" y="261475"/>
                  <a:chExt cx="1699463" cy="849690"/>
                </a:xfrm>
              </p:grpSpPr>
              <p:sp>
                <p:nvSpPr>
                  <p:cNvPr id="236" name="Google Shape;647;p33">
                    <a:extLst>
                      <a:ext uri="{FF2B5EF4-FFF2-40B4-BE49-F238E27FC236}">
                        <a16:creationId xmlns:a16="http://schemas.microsoft.com/office/drawing/2014/main" id="{566DBDA9-61B2-F322-AFB0-F2E43A97B78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7" name="Google Shape;648;p33">
                    <a:extLst>
                      <a:ext uri="{FF2B5EF4-FFF2-40B4-BE49-F238E27FC236}">
                        <a16:creationId xmlns:a16="http://schemas.microsoft.com/office/drawing/2014/main" id="{F0A597B5-5B7C-72F0-E21A-1877229F9E4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8" name="Google Shape;649;p33">
                    <a:extLst>
                      <a:ext uri="{FF2B5EF4-FFF2-40B4-BE49-F238E27FC236}">
                        <a16:creationId xmlns:a16="http://schemas.microsoft.com/office/drawing/2014/main" id="{6DEA6628-6FF4-93CE-6DA9-018FF0ED136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9" name="Google Shape;650;p33">
                    <a:extLst>
                      <a:ext uri="{FF2B5EF4-FFF2-40B4-BE49-F238E27FC236}">
                        <a16:creationId xmlns:a16="http://schemas.microsoft.com/office/drawing/2014/main" id="{D57519D1-8B7D-7459-5EE3-79EC29A5E94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0" name="Google Shape;651;p33">
                    <a:extLst>
                      <a:ext uri="{FF2B5EF4-FFF2-40B4-BE49-F238E27FC236}">
                        <a16:creationId xmlns:a16="http://schemas.microsoft.com/office/drawing/2014/main" id="{E9F32983-EC45-3349-A91E-C5542332A9E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1" name="Google Shape;652;p33">
                    <a:extLst>
                      <a:ext uri="{FF2B5EF4-FFF2-40B4-BE49-F238E27FC236}">
                        <a16:creationId xmlns:a16="http://schemas.microsoft.com/office/drawing/2014/main" id="{401D9B17-4144-89EA-AE54-4C883C19D60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2" name="Google Shape;653;p33">
                    <a:extLst>
                      <a:ext uri="{FF2B5EF4-FFF2-40B4-BE49-F238E27FC236}">
                        <a16:creationId xmlns:a16="http://schemas.microsoft.com/office/drawing/2014/main" id="{5C607C95-5B28-CDAD-6399-2881DF683CC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3" name="Google Shape;654;p33">
                    <a:extLst>
                      <a:ext uri="{FF2B5EF4-FFF2-40B4-BE49-F238E27FC236}">
                        <a16:creationId xmlns:a16="http://schemas.microsoft.com/office/drawing/2014/main" id="{D0C3C416-CB6F-3795-5CD5-7E114EEA441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3" name="Google Shape;655;p33">
                  <a:extLst>
                    <a:ext uri="{FF2B5EF4-FFF2-40B4-BE49-F238E27FC236}">
                      <a16:creationId xmlns:a16="http://schemas.microsoft.com/office/drawing/2014/main" id="{5201CF1F-1AE3-C672-91A4-071969B18F7B}"/>
                    </a:ext>
                  </a:extLst>
                </p:cNvPr>
                <p:cNvGrpSpPr/>
                <p:nvPr/>
              </p:nvGrpSpPr>
              <p:grpSpPr>
                <a:xfrm>
                  <a:off x="10909569" y="1371918"/>
                  <a:ext cx="446589" cy="813467"/>
                  <a:chOff x="376650" y="567400"/>
                  <a:chExt cx="334942" cy="610100"/>
                </a:xfrm>
              </p:grpSpPr>
              <p:sp>
                <p:nvSpPr>
                  <p:cNvPr id="230" name="Google Shape;656;p33">
                    <a:extLst>
                      <a:ext uri="{FF2B5EF4-FFF2-40B4-BE49-F238E27FC236}">
                        <a16:creationId xmlns:a16="http://schemas.microsoft.com/office/drawing/2014/main" id="{C4C11870-BA00-0BBC-77F1-0B00BAB7F15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1" name="Google Shape;657;p33">
                    <a:extLst>
                      <a:ext uri="{FF2B5EF4-FFF2-40B4-BE49-F238E27FC236}">
                        <a16:creationId xmlns:a16="http://schemas.microsoft.com/office/drawing/2014/main" id="{8C5FF2DA-4C1F-9BEC-5E3A-91AF38316F5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2" name="Google Shape;658;p33">
                    <a:extLst>
                      <a:ext uri="{FF2B5EF4-FFF2-40B4-BE49-F238E27FC236}">
                        <a16:creationId xmlns:a16="http://schemas.microsoft.com/office/drawing/2014/main" id="{66CFFB99-EDEE-6201-AC1F-03ABB82BFA0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3" name="Google Shape;659;p33">
                    <a:extLst>
                      <a:ext uri="{FF2B5EF4-FFF2-40B4-BE49-F238E27FC236}">
                        <a16:creationId xmlns:a16="http://schemas.microsoft.com/office/drawing/2014/main" id="{FE07C76D-E86B-A906-F1F0-5D1E926096D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4" name="Google Shape;660;p33">
                    <a:extLst>
                      <a:ext uri="{FF2B5EF4-FFF2-40B4-BE49-F238E27FC236}">
                        <a16:creationId xmlns:a16="http://schemas.microsoft.com/office/drawing/2014/main" id="{C496422E-614C-080F-8C3C-8032CB59998F}"/>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5" name="Google Shape;661;p33">
                    <a:extLst>
                      <a:ext uri="{FF2B5EF4-FFF2-40B4-BE49-F238E27FC236}">
                        <a16:creationId xmlns:a16="http://schemas.microsoft.com/office/drawing/2014/main" id="{F499DD1F-44FB-980C-528F-38104511715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4" name="Google Shape;646;p33">
                  <a:extLst>
                    <a:ext uri="{FF2B5EF4-FFF2-40B4-BE49-F238E27FC236}">
                      <a16:creationId xmlns:a16="http://schemas.microsoft.com/office/drawing/2014/main" id="{C437579D-7A1F-655B-5B33-5E87B0C12EA6}"/>
                    </a:ext>
                  </a:extLst>
                </p:cNvPr>
                <p:cNvGrpSpPr/>
                <p:nvPr/>
              </p:nvGrpSpPr>
              <p:grpSpPr>
                <a:xfrm rot="16200000" flipH="1">
                  <a:off x="-222854" y="4427245"/>
                  <a:ext cx="2265951" cy="1132920"/>
                  <a:chOff x="3529938" y="261475"/>
                  <a:chExt cx="1699463" cy="849690"/>
                </a:xfrm>
              </p:grpSpPr>
              <p:sp>
                <p:nvSpPr>
                  <p:cNvPr id="222" name="Google Shape;647;p33">
                    <a:extLst>
                      <a:ext uri="{FF2B5EF4-FFF2-40B4-BE49-F238E27FC236}">
                        <a16:creationId xmlns:a16="http://schemas.microsoft.com/office/drawing/2014/main" id="{84ADE04A-24D2-B446-2D8A-7A725CB0355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3" name="Google Shape;648;p33">
                    <a:extLst>
                      <a:ext uri="{FF2B5EF4-FFF2-40B4-BE49-F238E27FC236}">
                        <a16:creationId xmlns:a16="http://schemas.microsoft.com/office/drawing/2014/main" id="{65C9B5FF-13FC-5181-DF28-ED6320083CA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4" name="Google Shape;649;p33">
                    <a:extLst>
                      <a:ext uri="{FF2B5EF4-FFF2-40B4-BE49-F238E27FC236}">
                        <a16:creationId xmlns:a16="http://schemas.microsoft.com/office/drawing/2014/main" id="{4F751C8A-98DC-B6B0-1F34-B1BF9128751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5" name="Google Shape;650;p33">
                    <a:extLst>
                      <a:ext uri="{FF2B5EF4-FFF2-40B4-BE49-F238E27FC236}">
                        <a16:creationId xmlns:a16="http://schemas.microsoft.com/office/drawing/2014/main" id="{FA9096DD-DBFD-32F9-2FF2-257356CAEC4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6" name="Google Shape;651;p33">
                    <a:extLst>
                      <a:ext uri="{FF2B5EF4-FFF2-40B4-BE49-F238E27FC236}">
                        <a16:creationId xmlns:a16="http://schemas.microsoft.com/office/drawing/2014/main" id="{FEAC2860-2FBA-B6E6-27FD-23CAF624A9A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7" name="Google Shape;652;p33">
                    <a:extLst>
                      <a:ext uri="{FF2B5EF4-FFF2-40B4-BE49-F238E27FC236}">
                        <a16:creationId xmlns:a16="http://schemas.microsoft.com/office/drawing/2014/main" id="{31EE500C-7F6D-96BE-710D-867162378B8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8" name="Google Shape;653;p33">
                    <a:extLst>
                      <a:ext uri="{FF2B5EF4-FFF2-40B4-BE49-F238E27FC236}">
                        <a16:creationId xmlns:a16="http://schemas.microsoft.com/office/drawing/2014/main" id="{AC2B93C9-EEDD-8929-1CD9-F0C29FFC15F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9" name="Google Shape;654;p33">
                    <a:extLst>
                      <a:ext uri="{FF2B5EF4-FFF2-40B4-BE49-F238E27FC236}">
                        <a16:creationId xmlns:a16="http://schemas.microsoft.com/office/drawing/2014/main" id="{D8BE243E-D315-FB3D-F9B5-A162279AF5F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5" name="Google Shape;655;p33">
                  <a:extLst>
                    <a:ext uri="{FF2B5EF4-FFF2-40B4-BE49-F238E27FC236}">
                      <a16:creationId xmlns:a16="http://schemas.microsoft.com/office/drawing/2014/main" id="{6CEFDAB3-3D81-C203-5846-98EB20794B98}"/>
                    </a:ext>
                  </a:extLst>
                </p:cNvPr>
                <p:cNvGrpSpPr/>
                <p:nvPr/>
              </p:nvGrpSpPr>
              <p:grpSpPr>
                <a:xfrm>
                  <a:off x="10835169" y="5276963"/>
                  <a:ext cx="446589" cy="813467"/>
                  <a:chOff x="376650" y="567400"/>
                  <a:chExt cx="334942" cy="610100"/>
                </a:xfrm>
              </p:grpSpPr>
              <p:sp>
                <p:nvSpPr>
                  <p:cNvPr id="216" name="Google Shape;656;p33">
                    <a:extLst>
                      <a:ext uri="{FF2B5EF4-FFF2-40B4-BE49-F238E27FC236}">
                        <a16:creationId xmlns:a16="http://schemas.microsoft.com/office/drawing/2014/main" id="{D25C816F-7AAC-0906-7E46-110ECD945CA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7" name="Google Shape;657;p33">
                    <a:extLst>
                      <a:ext uri="{FF2B5EF4-FFF2-40B4-BE49-F238E27FC236}">
                        <a16:creationId xmlns:a16="http://schemas.microsoft.com/office/drawing/2014/main" id="{733B640A-7572-7C03-8440-A39287263C9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8" name="Google Shape;658;p33">
                    <a:extLst>
                      <a:ext uri="{FF2B5EF4-FFF2-40B4-BE49-F238E27FC236}">
                        <a16:creationId xmlns:a16="http://schemas.microsoft.com/office/drawing/2014/main" id="{772486D5-C744-E499-C790-A2C4CD6BF9C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9" name="Google Shape;659;p33">
                    <a:extLst>
                      <a:ext uri="{FF2B5EF4-FFF2-40B4-BE49-F238E27FC236}">
                        <a16:creationId xmlns:a16="http://schemas.microsoft.com/office/drawing/2014/main" id="{4C8A1067-575A-A7CD-D221-79932FF6B0B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0" name="Google Shape;660;p33">
                    <a:extLst>
                      <a:ext uri="{FF2B5EF4-FFF2-40B4-BE49-F238E27FC236}">
                        <a16:creationId xmlns:a16="http://schemas.microsoft.com/office/drawing/2014/main" id="{6EA01FC5-EBDC-7DA8-A898-47D5AF56F59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1" name="Google Shape;661;p33">
                    <a:extLst>
                      <a:ext uri="{FF2B5EF4-FFF2-40B4-BE49-F238E27FC236}">
                        <a16:creationId xmlns:a16="http://schemas.microsoft.com/office/drawing/2014/main" id="{632A5222-0257-B549-8480-7ABE581FBE1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143" name="Group 142">
              <a:extLst>
                <a:ext uri="{FF2B5EF4-FFF2-40B4-BE49-F238E27FC236}">
                  <a16:creationId xmlns:a16="http://schemas.microsoft.com/office/drawing/2014/main" id="{C65895DB-4C8C-4646-2599-DA68C74ED81D}"/>
                </a:ext>
              </a:extLst>
            </p:cNvPr>
            <p:cNvGrpSpPr/>
            <p:nvPr/>
          </p:nvGrpSpPr>
          <p:grpSpPr>
            <a:xfrm>
              <a:off x="325656" y="15207571"/>
              <a:ext cx="11012496" cy="13681394"/>
              <a:chOff x="343662" y="-18003"/>
              <a:chExt cx="11012496" cy="13681394"/>
            </a:xfrm>
          </p:grpSpPr>
          <p:grpSp>
            <p:nvGrpSpPr>
              <p:cNvPr id="144" name="Group 143">
                <a:extLst>
                  <a:ext uri="{FF2B5EF4-FFF2-40B4-BE49-F238E27FC236}">
                    <a16:creationId xmlns:a16="http://schemas.microsoft.com/office/drawing/2014/main" id="{3785F80C-62E8-DEFF-8805-F21C3E45BF43}"/>
                  </a:ext>
                </a:extLst>
              </p:cNvPr>
              <p:cNvGrpSpPr/>
              <p:nvPr/>
            </p:nvGrpSpPr>
            <p:grpSpPr>
              <a:xfrm>
                <a:off x="343662" y="-18003"/>
                <a:ext cx="11012496" cy="6144683"/>
                <a:chOff x="343662" y="-18003"/>
                <a:chExt cx="11012496" cy="6144683"/>
              </a:xfrm>
            </p:grpSpPr>
            <p:grpSp>
              <p:nvGrpSpPr>
                <p:cNvPr id="178" name="Google Shape;646;p33">
                  <a:extLst>
                    <a:ext uri="{FF2B5EF4-FFF2-40B4-BE49-F238E27FC236}">
                      <a16:creationId xmlns:a16="http://schemas.microsoft.com/office/drawing/2014/main" id="{F5F5A692-CF56-DA89-B52C-6917A45E8932}"/>
                    </a:ext>
                  </a:extLst>
                </p:cNvPr>
                <p:cNvGrpSpPr/>
                <p:nvPr/>
              </p:nvGrpSpPr>
              <p:grpSpPr>
                <a:xfrm rot="16200000" flipH="1">
                  <a:off x="-222794" y="548513"/>
                  <a:ext cx="2265951" cy="1132920"/>
                  <a:chOff x="3529938" y="261475"/>
                  <a:chExt cx="1699463" cy="849690"/>
                </a:xfrm>
              </p:grpSpPr>
              <p:sp>
                <p:nvSpPr>
                  <p:cNvPr id="202" name="Google Shape;647;p33">
                    <a:extLst>
                      <a:ext uri="{FF2B5EF4-FFF2-40B4-BE49-F238E27FC236}">
                        <a16:creationId xmlns:a16="http://schemas.microsoft.com/office/drawing/2014/main" id="{F88E44F8-263D-CAD2-0271-53A8006CE14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3" name="Google Shape;648;p33">
                    <a:extLst>
                      <a:ext uri="{FF2B5EF4-FFF2-40B4-BE49-F238E27FC236}">
                        <a16:creationId xmlns:a16="http://schemas.microsoft.com/office/drawing/2014/main" id="{D85A69EB-9D2E-D500-0C71-FFDC23EC889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4" name="Google Shape;649;p33">
                    <a:extLst>
                      <a:ext uri="{FF2B5EF4-FFF2-40B4-BE49-F238E27FC236}">
                        <a16:creationId xmlns:a16="http://schemas.microsoft.com/office/drawing/2014/main" id="{FD31F953-AD7F-BAE1-304B-342F6B3A066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5" name="Google Shape;650;p33">
                    <a:extLst>
                      <a:ext uri="{FF2B5EF4-FFF2-40B4-BE49-F238E27FC236}">
                        <a16:creationId xmlns:a16="http://schemas.microsoft.com/office/drawing/2014/main" id="{02FE7CFF-F4EE-7562-F1C8-C0D62799557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6" name="Google Shape;651;p33">
                    <a:extLst>
                      <a:ext uri="{FF2B5EF4-FFF2-40B4-BE49-F238E27FC236}">
                        <a16:creationId xmlns:a16="http://schemas.microsoft.com/office/drawing/2014/main" id="{1608E386-175C-AAE5-497A-0594C4726D7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7" name="Google Shape;652;p33">
                    <a:extLst>
                      <a:ext uri="{FF2B5EF4-FFF2-40B4-BE49-F238E27FC236}">
                        <a16:creationId xmlns:a16="http://schemas.microsoft.com/office/drawing/2014/main" id="{FFC86EE8-BE21-2FEF-E629-85AB11A0C94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8" name="Google Shape;653;p33">
                    <a:extLst>
                      <a:ext uri="{FF2B5EF4-FFF2-40B4-BE49-F238E27FC236}">
                        <a16:creationId xmlns:a16="http://schemas.microsoft.com/office/drawing/2014/main" id="{DB83F0F8-8D2C-2BE1-8322-2AEFB659740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9" name="Google Shape;654;p33">
                    <a:extLst>
                      <a:ext uri="{FF2B5EF4-FFF2-40B4-BE49-F238E27FC236}">
                        <a16:creationId xmlns:a16="http://schemas.microsoft.com/office/drawing/2014/main" id="{507A1FC1-B9DC-0958-D215-2012DCBFAF4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79" name="Google Shape;655;p33">
                  <a:extLst>
                    <a:ext uri="{FF2B5EF4-FFF2-40B4-BE49-F238E27FC236}">
                      <a16:creationId xmlns:a16="http://schemas.microsoft.com/office/drawing/2014/main" id="{88357853-01E8-1B46-82FB-5B08F22CAC97}"/>
                    </a:ext>
                  </a:extLst>
                </p:cNvPr>
                <p:cNvGrpSpPr/>
                <p:nvPr/>
              </p:nvGrpSpPr>
              <p:grpSpPr>
                <a:xfrm>
                  <a:off x="10909569" y="1371918"/>
                  <a:ext cx="446589" cy="813467"/>
                  <a:chOff x="376650" y="567400"/>
                  <a:chExt cx="334942" cy="610100"/>
                </a:xfrm>
              </p:grpSpPr>
              <p:sp>
                <p:nvSpPr>
                  <p:cNvPr id="196" name="Google Shape;656;p33">
                    <a:extLst>
                      <a:ext uri="{FF2B5EF4-FFF2-40B4-BE49-F238E27FC236}">
                        <a16:creationId xmlns:a16="http://schemas.microsoft.com/office/drawing/2014/main" id="{D09298BD-C10C-C137-AFA5-7F834F46204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7" name="Google Shape;657;p33">
                    <a:extLst>
                      <a:ext uri="{FF2B5EF4-FFF2-40B4-BE49-F238E27FC236}">
                        <a16:creationId xmlns:a16="http://schemas.microsoft.com/office/drawing/2014/main" id="{1A862DF6-52F3-2546-B45D-A402D9DC641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8" name="Google Shape;658;p33">
                    <a:extLst>
                      <a:ext uri="{FF2B5EF4-FFF2-40B4-BE49-F238E27FC236}">
                        <a16:creationId xmlns:a16="http://schemas.microsoft.com/office/drawing/2014/main" id="{8E8A6BC7-B956-FD8A-DA5F-76632C383D6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9" name="Google Shape;659;p33">
                    <a:extLst>
                      <a:ext uri="{FF2B5EF4-FFF2-40B4-BE49-F238E27FC236}">
                        <a16:creationId xmlns:a16="http://schemas.microsoft.com/office/drawing/2014/main" id="{075D4755-CDA9-99FF-8C61-A329D83D3DF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0" name="Google Shape;660;p33">
                    <a:extLst>
                      <a:ext uri="{FF2B5EF4-FFF2-40B4-BE49-F238E27FC236}">
                        <a16:creationId xmlns:a16="http://schemas.microsoft.com/office/drawing/2014/main" id="{4DD36155-7C79-5C3D-4762-7466FB65165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1" name="Google Shape;661;p33">
                    <a:extLst>
                      <a:ext uri="{FF2B5EF4-FFF2-40B4-BE49-F238E27FC236}">
                        <a16:creationId xmlns:a16="http://schemas.microsoft.com/office/drawing/2014/main" id="{B0B16532-F56A-9DF2-AA9B-2C47204E1DC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0" name="Google Shape;646;p33">
                  <a:extLst>
                    <a:ext uri="{FF2B5EF4-FFF2-40B4-BE49-F238E27FC236}">
                      <a16:creationId xmlns:a16="http://schemas.microsoft.com/office/drawing/2014/main" id="{ECF6705A-AE11-1022-6A3A-779A72B753F2}"/>
                    </a:ext>
                  </a:extLst>
                </p:cNvPr>
                <p:cNvGrpSpPr/>
                <p:nvPr/>
              </p:nvGrpSpPr>
              <p:grpSpPr>
                <a:xfrm rot="16200000" flipH="1">
                  <a:off x="-222854" y="4427245"/>
                  <a:ext cx="2265951" cy="1132920"/>
                  <a:chOff x="3529938" y="261475"/>
                  <a:chExt cx="1699463" cy="849690"/>
                </a:xfrm>
              </p:grpSpPr>
              <p:sp>
                <p:nvSpPr>
                  <p:cNvPr id="188" name="Google Shape;647;p33">
                    <a:extLst>
                      <a:ext uri="{FF2B5EF4-FFF2-40B4-BE49-F238E27FC236}">
                        <a16:creationId xmlns:a16="http://schemas.microsoft.com/office/drawing/2014/main" id="{2C4CA5C1-23B1-A0FA-2BC3-47BA096129A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9" name="Google Shape;648;p33">
                    <a:extLst>
                      <a:ext uri="{FF2B5EF4-FFF2-40B4-BE49-F238E27FC236}">
                        <a16:creationId xmlns:a16="http://schemas.microsoft.com/office/drawing/2014/main" id="{7814FF37-D465-5CC1-F29C-BB20B320538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0" name="Google Shape;649;p33">
                    <a:extLst>
                      <a:ext uri="{FF2B5EF4-FFF2-40B4-BE49-F238E27FC236}">
                        <a16:creationId xmlns:a16="http://schemas.microsoft.com/office/drawing/2014/main" id="{710F87D9-5FDC-EE50-E08F-D54E5E4DDAD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1" name="Google Shape;650;p33">
                    <a:extLst>
                      <a:ext uri="{FF2B5EF4-FFF2-40B4-BE49-F238E27FC236}">
                        <a16:creationId xmlns:a16="http://schemas.microsoft.com/office/drawing/2014/main" id="{BBE44289-65C9-6BE4-FCDC-3DFFD3C3D35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2" name="Google Shape;651;p33">
                    <a:extLst>
                      <a:ext uri="{FF2B5EF4-FFF2-40B4-BE49-F238E27FC236}">
                        <a16:creationId xmlns:a16="http://schemas.microsoft.com/office/drawing/2014/main" id="{9FD64221-A77B-4B42-3E06-047E8C4EDBE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3" name="Google Shape;652;p33">
                    <a:extLst>
                      <a:ext uri="{FF2B5EF4-FFF2-40B4-BE49-F238E27FC236}">
                        <a16:creationId xmlns:a16="http://schemas.microsoft.com/office/drawing/2014/main" id="{CF2FED5F-F27D-DA8C-232A-D29EC41A4C9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4" name="Google Shape;653;p33">
                    <a:extLst>
                      <a:ext uri="{FF2B5EF4-FFF2-40B4-BE49-F238E27FC236}">
                        <a16:creationId xmlns:a16="http://schemas.microsoft.com/office/drawing/2014/main" id="{76C6B340-E6D1-FB4E-B58E-DAA37646BB1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5" name="Google Shape;654;p33">
                    <a:extLst>
                      <a:ext uri="{FF2B5EF4-FFF2-40B4-BE49-F238E27FC236}">
                        <a16:creationId xmlns:a16="http://schemas.microsoft.com/office/drawing/2014/main" id="{297FB432-8445-AC9F-C393-C009ADB0183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1" name="Google Shape;655;p33">
                  <a:extLst>
                    <a:ext uri="{FF2B5EF4-FFF2-40B4-BE49-F238E27FC236}">
                      <a16:creationId xmlns:a16="http://schemas.microsoft.com/office/drawing/2014/main" id="{1A5FB0AD-3B32-1B1A-5469-E1CD6BBC1D23}"/>
                    </a:ext>
                  </a:extLst>
                </p:cNvPr>
                <p:cNvGrpSpPr/>
                <p:nvPr/>
              </p:nvGrpSpPr>
              <p:grpSpPr>
                <a:xfrm>
                  <a:off x="10835169" y="5276963"/>
                  <a:ext cx="446589" cy="813467"/>
                  <a:chOff x="376650" y="567400"/>
                  <a:chExt cx="334942" cy="610100"/>
                </a:xfrm>
              </p:grpSpPr>
              <p:sp>
                <p:nvSpPr>
                  <p:cNvPr id="182" name="Google Shape;656;p33">
                    <a:extLst>
                      <a:ext uri="{FF2B5EF4-FFF2-40B4-BE49-F238E27FC236}">
                        <a16:creationId xmlns:a16="http://schemas.microsoft.com/office/drawing/2014/main" id="{17556B02-5E0E-3194-47E1-79D3AD5D775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3" name="Google Shape;657;p33">
                    <a:extLst>
                      <a:ext uri="{FF2B5EF4-FFF2-40B4-BE49-F238E27FC236}">
                        <a16:creationId xmlns:a16="http://schemas.microsoft.com/office/drawing/2014/main" id="{DD09C589-FFB4-B461-4902-D8E2F442064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4" name="Google Shape;658;p33">
                    <a:extLst>
                      <a:ext uri="{FF2B5EF4-FFF2-40B4-BE49-F238E27FC236}">
                        <a16:creationId xmlns:a16="http://schemas.microsoft.com/office/drawing/2014/main" id="{2AD6A4E3-D386-A071-0C92-26009319E4F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5" name="Google Shape;659;p33">
                    <a:extLst>
                      <a:ext uri="{FF2B5EF4-FFF2-40B4-BE49-F238E27FC236}">
                        <a16:creationId xmlns:a16="http://schemas.microsoft.com/office/drawing/2014/main" id="{CA15A2F4-67AB-52E2-B78F-07710955949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6" name="Google Shape;660;p33">
                    <a:extLst>
                      <a:ext uri="{FF2B5EF4-FFF2-40B4-BE49-F238E27FC236}">
                        <a16:creationId xmlns:a16="http://schemas.microsoft.com/office/drawing/2014/main" id="{8CDDC930-DFC3-3D4F-A57E-CEC304F27C1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7" name="Google Shape;661;p33">
                    <a:extLst>
                      <a:ext uri="{FF2B5EF4-FFF2-40B4-BE49-F238E27FC236}">
                        <a16:creationId xmlns:a16="http://schemas.microsoft.com/office/drawing/2014/main" id="{3E432956-E39E-2F4F-0ED5-4E3CCCCBF25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45" name="Group 144">
                <a:extLst>
                  <a:ext uri="{FF2B5EF4-FFF2-40B4-BE49-F238E27FC236}">
                    <a16:creationId xmlns:a16="http://schemas.microsoft.com/office/drawing/2014/main" id="{E53CA473-546A-73FC-E183-CC2488B5894C}"/>
                  </a:ext>
                </a:extLst>
              </p:cNvPr>
              <p:cNvGrpSpPr/>
              <p:nvPr/>
            </p:nvGrpSpPr>
            <p:grpSpPr>
              <a:xfrm>
                <a:off x="343662" y="7518708"/>
                <a:ext cx="11012496" cy="6144683"/>
                <a:chOff x="343662" y="-18003"/>
                <a:chExt cx="11012496" cy="6144683"/>
              </a:xfrm>
            </p:grpSpPr>
            <p:grpSp>
              <p:nvGrpSpPr>
                <p:cNvPr id="146" name="Google Shape;646;p33">
                  <a:extLst>
                    <a:ext uri="{FF2B5EF4-FFF2-40B4-BE49-F238E27FC236}">
                      <a16:creationId xmlns:a16="http://schemas.microsoft.com/office/drawing/2014/main" id="{ECC3DD79-6061-E225-C453-B5B98E8968CE}"/>
                    </a:ext>
                  </a:extLst>
                </p:cNvPr>
                <p:cNvGrpSpPr/>
                <p:nvPr/>
              </p:nvGrpSpPr>
              <p:grpSpPr>
                <a:xfrm rot="16200000" flipH="1">
                  <a:off x="-222794" y="548513"/>
                  <a:ext cx="2265951" cy="1132920"/>
                  <a:chOff x="3529938" y="261475"/>
                  <a:chExt cx="1699463" cy="849690"/>
                </a:xfrm>
              </p:grpSpPr>
              <p:sp>
                <p:nvSpPr>
                  <p:cNvPr id="170" name="Google Shape;647;p33">
                    <a:extLst>
                      <a:ext uri="{FF2B5EF4-FFF2-40B4-BE49-F238E27FC236}">
                        <a16:creationId xmlns:a16="http://schemas.microsoft.com/office/drawing/2014/main" id="{34AEAF85-E597-A5C5-C738-7A4CD8F8975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1" name="Google Shape;648;p33">
                    <a:extLst>
                      <a:ext uri="{FF2B5EF4-FFF2-40B4-BE49-F238E27FC236}">
                        <a16:creationId xmlns:a16="http://schemas.microsoft.com/office/drawing/2014/main" id="{EEC216ED-D69D-3F06-6813-D1AE0BCFB6A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2" name="Google Shape;649;p33">
                    <a:extLst>
                      <a:ext uri="{FF2B5EF4-FFF2-40B4-BE49-F238E27FC236}">
                        <a16:creationId xmlns:a16="http://schemas.microsoft.com/office/drawing/2014/main" id="{BFCF6224-67C1-ACAE-AA27-6BD546B836E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3" name="Google Shape;650;p33">
                    <a:extLst>
                      <a:ext uri="{FF2B5EF4-FFF2-40B4-BE49-F238E27FC236}">
                        <a16:creationId xmlns:a16="http://schemas.microsoft.com/office/drawing/2014/main" id="{052D8E0E-96CB-C39F-CD87-502712E306F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4" name="Google Shape;651;p33">
                    <a:extLst>
                      <a:ext uri="{FF2B5EF4-FFF2-40B4-BE49-F238E27FC236}">
                        <a16:creationId xmlns:a16="http://schemas.microsoft.com/office/drawing/2014/main" id="{B640D3B6-C8F5-3AF4-0D78-665FDEABB4E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5" name="Google Shape;652;p33">
                    <a:extLst>
                      <a:ext uri="{FF2B5EF4-FFF2-40B4-BE49-F238E27FC236}">
                        <a16:creationId xmlns:a16="http://schemas.microsoft.com/office/drawing/2014/main" id="{5BE68685-FBCB-FA08-E40F-6AAF735F712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6" name="Google Shape;653;p33">
                    <a:extLst>
                      <a:ext uri="{FF2B5EF4-FFF2-40B4-BE49-F238E27FC236}">
                        <a16:creationId xmlns:a16="http://schemas.microsoft.com/office/drawing/2014/main" id="{BD89CE4D-5572-37ED-E88C-4B027624552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7" name="Google Shape;654;p33">
                    <a:extLst>
                      <a:ext uri="{FF2B5EF4-FFF2-40B4-BE49-F238E27FC236}">
                        <a16:creationId xmlns:a16="http://schemas.microsoft.com/office/drawing/2014/main" id="{73109145-73F4-40B7-7514-9D1EB7BCF37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7" name="Google Shape;655;p33">
                  <a:extLst>
                    <a:ext uri="{FF2B5EF4-FFF2-40B4-BE49-F238E27FC236}">
                      <a16:creationId xmlns:a16="http://schemas.microsoft.com/office/drawing/2014/main" id="{630BA0FE-7D89-9962-5779-1AE65BA61B6A}"/>
                    </a:ext>
                  </a:extLst>
                </p:cNvPr>
                <p:cNvGrpSpPr/>
                <p:nvPr/>
              </p:nvGrpSpPr>
              <p:grpSpPr>
                <a:xfrm>
                  <a:off x="10909569" y="1371918"/>
                  <a:ext cx="446589" cy="813467"/>
                  <a:chOff x="376650" y="567400"/>
                  <a:chExt cx="334942" cy="610100"/>
                </a:xfrm>
              </p:grpSpPr>
              <p:sp>
                <p:nvSpPr>
                  <p:cNvPr id="164" name="Google Shape;656;p33">
                    <a:extLst>
                      <a:ext uri="{FF2B5EF4-FFF2-40B4-BE49-F238E27FC236}">
                        <a16:creationId xmlns:a16="http://schemas.microsoft.com/office/drawing/2014/main" id="{50DFF8F7-6895-855C-5E2D-0AC4B524232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5" name="Google Shape;657;p33">
                    <a:extLst>
                      <a:ext uri="{FF2B5EF4-FFF2-40B4-BE49-F238E27FC236}">
                        <a16:creationId xmlns:a16="http://schemas.microsoft.com/office/drawing/2014/main" id="{27F58185-B014-5383-F763-8DC54B17561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6" name="Google Shape;658;p33">
                    <a:extLst>
                      <a:ext uri="{FF2B5EF4-FFF2-40B4-BE49-F238E27FC236}">
                        <a16:creationId xmlns:a16="http://schemas.microsoft.com/office/drawing/2014/main" id="{1C9650E2-5E26-9CEE-2FC8-0DEFC337CBC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7" name="Google Shape;659;p33">
                    <a:extLst>
                      <a:ext uri="{FF2B5EF4-FFF2-40B4-BE49-F238E27FC236}">
                        <a16:creationId xmlns:a16="http://schemas.microsoft.com/office/drawing/2014/main" id="{EABFA1C2-EA6A-8D3B-E7C4-6D0E8FDBD2A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8" name="Google Shape;660;p33">
                    <a:extLst>
                      <a:ext uri="{FF2B5EF4-FFF2-40B4-BE49-F238E27FC236}">
                        <a16:creationId xmlns:a16="http://schemas.microsoft.com/office/drawing/2014/main" id="{828C6A92-F92C-10AC-4261-24A553836A9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9" name="Google Shape;661;p33">
                    <a:extLst>
                      <a:ext uri="{FF2B5EF4-FFF2-40B4-BE49-F238E27FC236}">
                        <a16:creationId xmlns:a16="http://schemas.microsoft.com/office/drawing/2014/main" id="{A7D3F311-9F62-03C7-5558-2070C8820D8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8" name="Google Shape;646;p33">
                  <a:extLst>
                    <a:ext uri="{FF2B5EF4-FFF2-40B4-BE49-F238E27FC236}">
                      <a16:creationId xmlns:a16="http://schemas.microsoft.com/office/drawing/2014/main" id="{15CA977B-CCDB-2BBC-9EFD-1C146A25089F}"/>
                    </a:ext>
                  </a:extLst>
                </p:cNvPr>
                <p:cNvGrpSpPr/>
                <p:nvPr/>
              </p:nvGrpSpPr>
              <p:grpSpPr>
                <a:xfrm rot="16200000" flipH="1">
                  <a:off x="-222854" y="4427245"/>
                  <a:ext cx="2265951" cy="1132920"/>
                  <a:chOff x="3529938" y="261475"/>
                  <a:chExt cx="1699463" cy="849690"/>
                </a:xfrm>
              </p:grpSpPr>
              <p:sp>
                <p:nvSpPr>
                  <p:cNvPr id="156" name="Google Shape;647;p33">
                    <a:extLst>
                      <a:ext uri="{FF2B5EF4-FFF2-40B4-BE49-F238E27FC236}">
                        <a16:creationId xmlns:a16="http://schemas.microsoft.com/office/drawing/2014/main" id="{BE2661C7-6A4F-6D27-2ADE-222B0D51E40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7" name="Google Shape;648;p33">
                    <a:extLst>
                      <a:ext uri="{FF2B5EF4-FFF2-40B4-BE49-F238E27FC236}">
                        <a16:creationId xmlns:a16="http://schemas.microsoft.com/office/drawing/2014/main" id="{347935E8-D58B-2CB5-04EB-ECA4249AE15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8" name="Google Shape;649;p33">
                    <a:extLst>
                      <a:ext uri="{FF2B5EF4-FFF2-40B4-BE49-F238E27FC236}">
                        <a16:creationId xmlns:a16="http://schemas.microsoft.com/office/drawing/2014/main" id="{3FC4CC7D-B788-FC61-D3C0-946214A8CC8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9" name="Google Shape;650;p33">
                    <a:extLst>
                      <a:ext uri="{FF2B5EF4-FFF2-40B4-BE49-F238E27FC236}">
                        <a16:creationId xmlns:a16="http://schemas.microsoft.com/office/drawing/2014/main" id="{32C3E1C6-70AE-3EFA-053F-CDA60D736D7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0" name="Google Shape;651;p33">
                    <a:extLst>
                      <a:ext uri="{FF2B5EF4-FFF2-40B4-BE49-F238E27FC236}">
                        <a16:creationId xmlns:a16="http://schemas.microsoft.com/office/drawing/2014/main" id="{3178A5EE-60A9-5B72-8539-2EB42DB7121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1" name="Google Shape;652;p33">
                    <a:extLst>
                      <a:ext uri="{FF2B5EF4-FFF2-40B4-BE49-F238E27FC236}">
                        <a16:creationId xmlns:a16="http://schemas.microsoft.com/office/drawing/2014/main" id="{7C0316FA-8D3D-9E81-7D51-B687CEEEB2C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2" name="Google Shape;653;p33">
                    <a:extLst>
                      <a:ext uri="{FF2B5EF4-FFF2-40B4-BE49-F238E27FC236}">
                        <a16:creationId xmlns:a16="http://schemas.microsoft.com/office/drawing/2014/main" id="{C7E4B03B-275B-1A71-2510-E8B97B9072B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3" name="Google Shape;654;p33">
                    <a:extLst>
                      <a:ext uri="{FF2B5EF4-FFF2-40B4-BE49-F238E27FC236}">
                        <a16:creationId xmlns:a16="http://schemas.microsoft.com/office/drawing/2014/main" id="{783CAD21-E019-393C-44A4-710219416A6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9" name="Google Shape;655;p33">
                  <a:extLst>
                    <a:ext uri="{FF2B5EF4-FFF2-40B4-BE49-F238E27FC236}">
                      <a16:creationId xmlns:a16="http://schemas.microsoft.com/office/drawing/2014/main" id="{EE69FFC6-B0CD-646B-1666-AC92FDBCDA64}"/>
                    </a:ext>
                  </a:extLst>
                </p:cNvPr>
                <p:cNvGrpSpPr/>
                <p:nvPr/>
              </p:nvGrpSpPr>
              <p:grpSpPr>
                <a:xfrm>
                  <a:off x="10835169" y="5276963"/>
                  <a:ext cx="446589" cy="813467"/>
                  <a:chOff x="376650" y="567400"/>
                  <a:chExt cx="334942" cy="610100"/>
                </a:xfrm>
              </p:grpSpPr>
              <p:sp>
                <p:nvSpPr>
                  <p:cNvPr id="150" name="Google Shape;656;p33">
                    <a:extLst>
                      <a:ext uri="{FF2B5EF4-FFF2-40B4-BE49-F238E27FC236}">
                        <a16:creationId xmlns:a16="http://schemas.microsoft.com/office/drawing/2014/main" id="{898BDEB0-D69A-F9D2-26FB-7835B1D4716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1" name="Google Shape;657;p33">
                    <a:extLst>
                      <a:ext uri="{FF2B5EF4-FFF2-40B4-BE49-F238E27FC236}">
                        <a16:creationId xmlns:a16="http://schemas.microsoft.com/office/drawing/2014/main" id="{5B953902-B05F-2DD0-2912-ED99960E6C0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2" name="Google Shape;658;p33">
                    <a:extLst>
                      <a:ext uri="{FF2B5EF4-FFF2-40B4-BE49-F238E27FC236}">
                        <a16:creationId xmlns:a16="http://schemas.microsoft.com/office/drawing/2014/main" id="{1B45D84D-55FB-ADEB-8D28-24A915BACEB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3" name="Google Shape;659;p33">
                    <a:extLst>
                      <a:ext uri="{FF2B5EF4-FFF2-40B4-BE49-F238E27FC236}">
                        <a16:creationId xmlns:a16="http://schemas.microsoft.com/office/drawing/2014/main" id="{CFA0D78A-D6B8-9CC3-A3EE-50C53B634D2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4" name="Google Shape;660;p33">
                    <a:extLst>
                      <a:ext uri="{FF2B5EF4-FFF2-40B4-BE49-F238E27FC236}">
                        <a16:creationId xmlns:a16="http://schemas.microsoft.com/office/drawing/2014/main" id="{9A5643D3-4756-62B2-EF62-1FFEF6EBB9A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5" name="Google Shape;661;p33">
                    <a:extLst>
                      <a:ext uri="{FF2B5EF4-FFF2-40B4-BE49-F238E27FC236}">
                        <a16:creationId xmlns:a16="http://schemas.microsoft.com/office/drawing/2014/main" id="{85B18719-250F-4D7A-DC6C-CBAE0B5264A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aphicFrame>
        <p:nvGraphicFramePr>
          <p:cNvPr id="15" name="Table 14">
            <a:extLst>
              <a:ext uri="{FF2B5EF4-FFF2-40B4-BE49-F238E27FC236}">
                <a16:creationId xmlns:a16="http://schemas.microsoft.com/office/drawing/2014/main" id="{F53B82C1-21F7-34F8-D7A2-78AB07AE54EA}"/>
              </a:ext>
            </a:extLst>
          </p:cNvPr>
          <p:cNvGraphicFramePr>
            <a:graphicFrameLocks noGrp="1"/>
          </p:cNvGraphicFramePr>
          <p:nvPr>
            <p:extLst>
              <p:ext uri="{D42A27DB-BD31-4B8C-83A1-F6EECF244321}">
                <p14:modId xmlns:p14="http://schemas.microsoft.com/office/powerpoint/2010/main" val="2244847163"/>
              </p:ext>
            </p:extLst>
          </p:nvPr>
        </p:nvGraphicFramePr>
        <p:xfrm>
          <a:off x="1197792" y="1465279"/>
          <a:ext cx="10115550" cy="4608505"/>
        </p:xfrm>
        <a:graphic>
          <a:graphicData uri="http://schemas.openxmlformats.org/drawingml/2006/table">
            <a:tbl>
              <a:tblPr firstRow="1" firstCol="1" bandRow="1">
                <a:tableStyleId>{073A0DAA-6AF3-43AB-8588-CEC1D06C72B9}</a:tableStyleId>
              </a:tblPr>
              <a:tblGrid>
                <a:gridCol w="1955135">
                  <a:extLst>
                    <a:ext uri="{9D8B030D-6E8A-4147-A177-3AD203B41FA5}">
                      <a16:colId xmlns:a16="http://schemas.microsoft.com/office/drawing/2014/main" val="781359491"/>
                    </a:ext>
                  </a:extLst>
                </a:gridCol>
                <a:gridCol w="1811121">
                  <a:extLst>
                    <a:ext uri="{9D8B030D-6E8A-4147-A177-3AD203B41FA5}">
                      <a16:colId xmlns:a16="http://schemas.microsoft.com/office/drawing/2014/main" val="1007810288"/>
                    </a:ext>
                  </a:extLst>
                </a:gridCol>
                <a:gridCol w="1755820">
                  <a:extLst>
                    <a:ext uri="{9D8B030D-6E8A-4147-A177-3AD203B41FA5}">
                      <a16:colId xmlns:a16="http://schemas.microsoft.com/office/drawing/2014/main" val="2153705124"/>
                    </a:ext>
                  </a:extLst>
                </a:gridCol>
                <a:gridCol w="1531158">
                  <a:extLst>
                    <a:ext uri="{9D8B030D-6E8A-4147-A177-3AD203B41FA5}">
                      <a16:colId xmlns:a16="http://schemas.microsoft.com/office/drawing/2014/main" val="399122180"/>
                    </a:ext>
                  </a:extLst>
                </a:gridCol>
                <a:gridCol w="1531158">
                  <a:extLst>
                    <a:ext uri="{9D8B030D-6E8A-4147-A177-3AD203B41FA5}">
                      <a16:colId xmlns:a16="http://schemas.microsoft.com/office/drawing/2014/main" val="3947762826"/>
                    </a:ext>
                  </a:extLst>
                </a:gridCol>
                <a:gridCol w="1531158">
                  <a:extLst>
                    <a:ext uri="{9D8B030D-6E8A-4147-A177-3AD203B41FA5}">
                      <a16:colId xmlns:a16="http://schemas.microsoft.com/office/drawing/2014/main" val="3167612437"/>
                    </a:ext>
                  </a:extLst>
                </a:gridCol>
              </a:tblGrid>
              <a:tr h="288716">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Criteria</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Importance</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DATUM</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1: Lidar based</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2: Stereo-Camera</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3: Radar-based</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769128"/>
                  </a:ext>
                </a:extLst>
              </a:tr>
              <a:tr h="439185">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Cost</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3 (Extremely important)</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3000</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-1 (worse than DATUM)</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1 (better than DATUM)</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0 (similar to DATUM)</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190417209"/>
                  </a:ext>
                </a:extLst>
              </a:tr>
              <a:tr h="740122">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Ease of installation</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3 (Extremely important)</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May need professional personnel for installation.</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0 (similar to DATUM)</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1 (better than DATUM)</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0 (similar to DATUM)</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439772876"/>
                  </a:ext>
                </a:extLst>
              </a:tr>
              <a:tr h="589653">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Effective for 3D detection</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1 (Normal)</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Can detect various types of objects.</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1 (better than DATUM)</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0 (similar to DATUM)</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-1 (worse than DATUM)</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924563603"/>
                  </a:ext>
                </a:extLst>
              </a:tr>
              <a:tr h="439185">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Effective for Bird's eye view</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3 (Extremely important)</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3-meter bird's eye view.</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1 (better than DATUM)</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1 (better than DATUM)</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1 (better than DATUM)</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820112453"/>
                  </a:ext>
                </a:extLst>
              </a:tr>
              <a:tr h="740122">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Effective for detecting distance</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3 (Extremely important)</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Can detect with 90% accuracy, within 23 meters.</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1 (better than DATUM)</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1 (better than DATUM)</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1 (better than DATUM)</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598683215"/>
                  </a:ext>
                </a:extLst>
              </a:tr>
              <a:tr h="740122">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The constant effect at night and different weather conditions</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1 (Normal)</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Affected.</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0 (similar to DATUM)</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0 (similar to DATUM)</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1 (better than DATUM)</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757059486"/>
                  </a:ext>
                </a:extLst>
              </a:tr>
              <a:tr h="439185">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Computation load on processer.</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2(very important)</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Well within Jetson nano capabilities.</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-1 (worse than DATUM)</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0 (similar to DATUM)</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-1 (worse than DATUM)</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300421707"/>
                  </a:ext>
                </a:extLst>
              </a:tr>
              <a:tr h="138248">
                <a:tc gridSpan="2">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Total</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 </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2</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highlight>
                            <a:srgbClr val="FFFF00"/>
                          </a:highlight>
                          <a:latin typeface="Segoe UI" panose="020B0502040204020203" pitchFamily="34" charset="0"/>
                          <a:cs typeface="Segoe UI" panose="020B0502040204020203" pitchFamily="34" charset="0"/>
                        </a:rPr>
                        <a:t>12</a:t>
                      </a:r>
                      <a:endParaRPr lang="en-US" sz="1200" b="1">
                        <a:effectLst/>
                        <a:highlight>
                          <a:srgbClr val="FFFF00"/>
                        </a:highligh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1200" b="1">
                          <a:effectLst/>
                          <a:latin typeface="Segoe UI" panose="020B0502040204020203" pitchFamily="34" charset="0"/>
                          <a:cs typeface="Segoe UI" panose="020B0502040204020203" pitchFamily="34" charset="0"/>
                        </a:rPr>
                        <a:t>4</a:t>
                      </a:r>
                      <a:endParaRPr lang="en-US" sz="1200" b="1">
                        <a:effectLst/>
                        <a:latin typeface="Segoe UI" panose="020B0502040204020203" pitchFamily="34" charset="0"/>
                        <a:ea typeface="SimSun" panose="02010600030101010101" pitchFamily="2" charset="-122"/>
                        <a:cs typeface="Segoe UI" panose="020B0502040204020203" pitchFamily="34" charset="0"/>
                      </a:endParaRPr>
                    </a:p>
                  </a:txBody>
                  <a:tcPr marL="49066" marR="49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635489725"/>
                  </a:ext>
                </a:extLst>
              </a:tr>
            </a:tbl>
          </a:graphicData>
        </a:graphic>
      </p:graphicFrame>
      <p:sp>
        <p:nvSpPr>
          <p:cNvPr id="10" name="TextBox 24">
            <a:extLst>
              <a:ext uri="{FF2B5EF4-FFF2-40B4-BE49-F238E27FC236}">
                <a16:creationId xmlns:a16="http://schemas.microsoft.com/office/drawing/2014/main" id="{F3297F3E-78B2-6D78-68BC-90F52F66EA17}"/>
              </a:ext>
            </a:extLst>
          </p:cNvPr>
          <p:cNvSpPr txBox="1"/>
          <p:nvPr/>
        </p:nvSpPr>
        <p:spPr>
          <a:xfrm>
            <a:off x="4930525" y="1145498"/>
            <a:ext cx="2209259" cy="307777"/>
          </a:xfrm>
          <a:prstGeom prst="rect">
            <a:avLst/>
          </a:prstGeom>
          <a:noFill/>
        </p:spPr>
        <p:txBody>
          <a:bodyPr wrap="none" rtlCol="0">
            <a:spAutoFit/>
          </a:bodyPr>
          <a:lstStyle/>
          <a:p>
            <a:r>
              <a:rPr lang="en-US" b="1" i="1">
                <a:solidFill>
                  <a:schemeClr val="tx1"/>
                </a:solidFill>
                <a:latin typeface="Segoe UI" panose="020B0502040204020203" pitchFamily="34" charset="0"/>
                <a:cs typeface="Segoe UI" panose="020B0502040204020203" pitchFamily="34" charset="0"/>
              </a:rPr>
              <a:t>Table 3 : Pugh’s method​​</a:t>
            </a:r>
          </a:p>
        </p:txBody>
      </p:sp>
    </p:spTree>
    <p:extLst>
      <p:ext uri="{BB962C8B-B14F-4D97-AF65-F5344CB8AC3E}">
        <p14:creationId xmlns:p14="http://schemas.microsoft.com/office/powerpoint/2010/main" val="41691561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Baseline design</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2574F4D2-CD91-49DA-B3C7-4AE8F87AFF3B}"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26</a:t>
            </a:fld>
            <a:endParaRPr lang="en-US">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3E8CDA73-5BEB-5640-E0B4-20B4EC15DA0A}"/>
              </a:ext>
            </a:extLst>
          </p:cNvPr>
          <p:cNvGrpSpPr/>
          <p:nvPr/>
        </p:nvGrpSpPr>
        <p:grpSpPr>
          <a:xfrm>
            <a:off x="-18288" y="-20574000"/>
            <a:ext cx="11030502" cy="28906968"/>
            <a:chOff x="325656" y="-18003"/>
            <a:chExt cx="11030502" cy="28906968"/>
          </a:xfrm>
        </p:grpSpPr>
        <p:grpSp>
          <p:nvGrpSpPr>
            <p:cNvPr id="3" name="Group 2">
              <a:extLst>
                <a:ext uri="{FF2B5EF4-FFF2-40B4-BE49-F238E27FC236}">
                  <a16:creationId xmlns:a16="http://schemas.microsoft.com/office/drawing/2014/main" id="{0786A2DC-62EB-0CA9-2A60-48653CC83A2E}"/>
                </a:ext>
              </a:extLst>
            </p:cNvPr>
            <p:cNvGrpSpPr/>
            <p:nvPr/>
          </p:nvGrpSpPr>
          <p:grpSpPr>
            <a:xfrm>
              <a:off x="343662" y="-18003"/>
              <a:ext cx="11012496" cy="13681394"/>
              <a:chOff x="343662" y="-18003"/>
              <a:chExt cx="11012496" cy="13681394"/>
            </a:xfrm>
          </p:grpSpPr>
          <p:grpSp>
            <p:nvGrpSpPr>
              <p:cNvPr id="210" name="Group 209">
                <a:extLst>
                  <a:ext uri="{FF2B5EF4-FFF2-40B4-BE49-F238E27FC236}">
                    <a16:creationId xmlns:a16="http://schemas.microsoft.com/office/drawing/2014/main" id="{65FB3C1A-9A39-D837-E1D9-709308A9C7D0}"/>
                  </a:ext>
                </a:extLst>
              </p:cNvPr>
              <p:cNvGrpSpPr/>
              <p:nvPr/>
            </p:nvGrpSpPr>
            <p:grpSpPr>
              <a:xfrm>
                <a:off x="343662" y="-18003"/>
                <a:ext cx="11012496" cy="6144683"/>
                <a:chOff x="343662" y="-18003"/>
                <a:chExt cx="11012496" cy="6144683"/>
              </a:xfrm>
            </p:grpSpPr>
            <p:grpSp>
              <p:nvGrpSpPr>
                <p:cNvPr id="244" name="Google Shape;646;p33">
                  <a:extLst>
                    <a:ext uri="{FF2B5EF4-FFF2-40B4-BE49-F238E27FC236}">
                      <a16:creationId xmlns:a16="http://schemas.microsoft.com/office/drawing/2014/main" id="{CB0F4194-D37A-0575-9251-6C4E581228D2}"/>
                    </a:ext>
                  </a:extLst>
                </p:cNvPr>
                <p:cNvGrpSpPr/>
                <p:nvPr/>
              </p:nvGrpSpPr>
              <p:grpSpPr>
                <a:xfrm rot="16200000" flipH="1">
                  <a:off x="-222794" y="548513"/>
                  <a:ext cx="2265951" cy="1132920"/>
                  <a:chOff x="3529938" y="261475"/>
                  <a:chExt cx="1699463" cy="849690"/>
                </a:xfrm>
              </p:grpSpPr>
              <p:sp>
                <p:nvSpPr>
                  <p:cNvPr id="268" name="Google Shape;647;p33">
                    <a:extLst>
                      <a:ext uri="{FF2B5EF4-FFF2-40B4-BE49-F238E27FC236}">
                        <a16:creationId xmlns:a16="http://schemas.microsoft.com/office/drawing/2014/main" id="{429CF650-606B-DCC5-6AEE-6C43E5843A2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9" name="Google Shape;648;p33">
                    <a:extLst>
                      <a:ext uri="{FF2B5EF4-FFF2-40B4-BE49-F238E27FC236}">
                        <a16:creationId xmlns:a16="http://schemas.microsoft.com/office/drawing/2014/main" id="{1F1F649A-93C4-F8A7-26AF-BC70EB9D62B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0" name="Google Shape;649;p33">
                    <a:extLst>
                      <a:ext uri="{FF2B5EF4-FFF2-40B4-BE49-F238E27FC236}">
                        <a16:creationId xmlns:a16="http://schemas.microsoft.com/office/drawing/2014/main" id="{00642B4D-D2C8-6D31-84C1-19B67E43C3F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1" name="Google Shape;650;p33">
                    <a:extLst>
                      <a:ext uri="{FF2B5EF4-FFF2-40B4-BE49-F238E27FC236}">
                        <a16:creationId xmlns:a16="http://schemas.microsoft.com/office/drawing/2014/main" id="{044A0304-1365-0F35-1036-163D6DC6F81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2" name="Google Shape;651;p33">
                    <a:extLst>
                      <a:ext uri="{FF2B5EF4-FFF2-40B4-BE49-F238E27FC236}">
                        <a16:creationId xmlns:a16="http://schemas.microsoft.com/office/drawing/2014/main" id="{BF054521-4BD0-C839-07E7-E918E317D1F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3" name="Google Shape;652;p33">
                    <a:extLst>
                      <a:ext uri="{FF2B5EF4-FFF2-40B4-BE49-F238E27FC236}">
                        <a16:creationId xmlns:a16="http://schemas.microsoft.com/office/drawing/2014/main" id="{236829F1-9E19-260F-CC4A-A066E2F1CAA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4" name="Google Shape;653;p33">
                    <a:extLst>
                      <a:ext uri="{FF2B5EF4-FFF2-40B4-BE49-F238E27FC236}">
                        <a16:creationId xmlns:a16="http://schemas.microsoft.com/office/drawing/2014/main" id="{76C896D7-1851-CEF1-EEDD-450C36DC12D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5" name="Google Shape;654;p33">
                    <a:extLst>
                      <a:ext uri="{FF2B5EF4-FFF2-40B4-BE49-F238E27FC236}">
                        <a16:creationId xmlns:a16="http://schemas.microsoft.com/office/drawing/2014/main" id="{721B2535-B285-1BE6-9ADF-0CF81B00AF2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5" name="Google Shape;655;p33">
                  <a:extLst>
                    <a:ext uri="{FF2B5EF4-FFF2-40B4-BE49-F238E27FC236}">
                      <a16:creationId xmlns:a16="http://schemas.microsoft.com/office/drawing/2014/main" id="{21CC006F-9D03-C4DE-EBAB-11C501912306}"/>
                    </a:ext>
                  </a:extLst>
                </p:cNvPr>
                <p:cNvGrpSpPr/>
                <p:nvPr/>
              </p:nvGrpSpPr>
              <p:grpSpPr>
                <a:xfrm>
                  <a:off x="10909569" y="1371918"/>
                  <a:ext cx="446589" cy="813467"/>
                  <a:chOff x="376650" y="567400"/>
                  <a:chExt cx="334942" cy="610100"/>
                </a:xfrm>
              </p:grpSpPr>
              <p:sp>
                <p:nvSpPr>
                  <p:cNvPr id="262" name="Google Shape;656;p33">
                    <a:extLst>
                      <a:ext uri="{FF2B5EF4-FFF2-40B4-BE49-F238E27FC236}">
                        <a16:creationId xmlns:a16="http://schemas.microsoft.com/office/drawing/2014/main" id="{4F00E2DC-0E12-EE72-5F22-B53072493FE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3" name="Google Shape;657;p33">
                    <a:extLst>
                      <a:ext uri="{FF2B5EF4-FFF2-40B4-BE49-F238E27FC236}">
                        <a16:creationId xmlns:a16="http://schemas.microsoft.com/office/drawing/2014/main" id="{805FA8A8-F998-961C-A155-E53830384DC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4" name="Google Shape;658;p33">
                    <a:extLst>
                      <a:ext uri="{FF2B5EF4-FFF2-40B4-BE49-F238E27FC236}">
                        <a16:creationId xmlns:a16="http://schemas.microsoft.com/office/drawing/2014/main" id="{7DC4CE80-39FC-84E2-018E-38A8CD9040D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5" name="Google Shape;659;p33">
                    <a:extLst>
                      <a:ext uri="{FF2B5EF4-FFF2-40B4-BE49-F238E27FC236}">
                        <a16:creationId xmlns:a16="http://schemas.microsoft.com/office/drawing/2014/main" id="{AD62382F-C2E0-CA3B-DABB-8F1BA3D9752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6" name="Google Shape;660;p33">
                    <a:extLst>
                      <a:ext uri="{FF2B5EF4-FFF2-40B4-BE49-F238E27FC236}">
                        <a16:creationId xmlns:a16="http://schemas.microsoft.com/office/drawing/2014/main" id="{C66C4B28-D2C8-003A-D0AD-7D68893A08E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7" name="Google Shape;661;p33">
                    <a:extLst>
                      <a:ext uri="{FF2B5EF4-FFF2-40B4-BE49-F238E27FC236}">
                        <a16:creationId xmlns:a16="http://schemas.microsoft.com/office/drawing/2014/main" id="{1F417E9C-1630-374A-5B01-CB8F07FBA41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6" name="Google Shape;646;p33">
                  <a:extLst>
                    <a:ext uri="{FF2B5EF4-FFF2-40B4-BE49-F238E27FC236}">
                      <a16:creationId xmlns:a16="http://schemas.microsoft.com/office/drawing/2014/main" id="{C8F3A264-90BC-2EB4-6724-D6D3B8BEE20B}"/>
                    </a:ext>
                  </a:extLst>
                </p:cNvPr>
                <p:cNvGrpSpPr/>
                <p:nvPr/>
              </p:nvGrpSpPr>
              <p:grpSpPr>
                <a:xfrm rot="16200000" flipH="1">
                  <a:off x="-222854" y="4427245"/>
                  <a:ext cx="2265951" cy="1132920"/>
                  <a:chOff x="3529938" y="261475"/>
                  <a:chExt cx="1699463" cy="849690"/>
                </a:xfrm>
              </p:grpSpPr>
              <p:sp>
                <p:nvSpPr>
                  <p:cNvPr id="254" name="Google Shape;647;p33">
                    <a:extLst>
                      <a:ext uri="{FF2B5EF4-FFF2-40B4-BE49-F238E27FC236}">
                        <a16:creationId xmlns:a16="http://schemas.microsoft.com/office/drawing/2014/main" id="{46D7DB43-8BF4-29CF-34EB-F4CAF4361BB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5" name="Google Shape;648;p33">
                    <a:extLst>
                      <a:ext uri="{FF2B5EF4-FFF2-40B4-BE49-F238E27FC236}">
                        <a16:creationId xmlns:a16="http://schemas.microsoft.com/office/drawing/2014/main" id="{632AF95F-D530-AE9F-0555-4DCF55AF9E4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6" name="Google Shape;649;p33">
                    <a:extLst>
                      <a:ext uri="{FF2B5EF4-FFF2-40B4-BE49-F238E27FC236}">
                        <a16:creationId xmlns:a16="http://schemas.microsoft.com/office/drawing/2014/main" id="{2725EA7D-A690-6065-B357-8B7327D5339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7" name="Google Shape;650;p33">
                    <a:extLst>
                      <a:ext uri="{FF2B5EF4-FFF2-40B4-BE49-F238E27FC236}">
                        <a16:creationId xmlns:a16="http://schemas.microsoft.com/office/drawing/2014/main" id="{94F2CA7E-64AF-87FC-D713-5074798F00E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8" name="Google Shape;651;p33">
                    <a:extLst>
                      <a:ext uri="{FF2B5EF4-FFF2-40B4-BE49-F238E27FC236}">
                        <a16:creationId xmlns:a16="http://schemas.microsoft.com/office/drawing/2014/main" id="{2A0D94D1-C594-9075-5299-B6182D93AD7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9" name="Google Shape;652;p33">
                    <a:extLst>
                      <a:ext uri="{FF2B5EF4-FFF2-40B4-BE49-F238E27FC236}">
                        <a16:creationId xmlns:a16="http://schemas.microsoft.com/office/drawing/2014/main" id="{BCA19702-1FB7-9641-46D9-E61F62FDB59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0" name="Google Shape;653;p33">
                    <a:extLst>
                      <a:ext uri="{FF2B5EF4-FFF2-40B4-BE49-F238E27FC236}">
                        <a16:creationId xmlns:a16="http://schemas.microsoft.com/office/drawing/2014/main" id="{2C25B0B4-28A0-2999-C948-AF16ADECB94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1" name="Google Shape;654;p33">
                    <a:extLst>
                      <a:ext uri="{FF2B5EF4-FFF2-40B4-BE49-F238E27FC236}">
                        <a16:creationId xmlns:a16="http://schemas.microsoft.com/office/drawing/2014/main" id="{8B8A8075-04A1-168A-116D-0FFF6E18144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7" name="Google Shape;655;p33">
                  <a:extLst>
                    <a:ext uri="{FF2B5EF4-FFF2-40B4-BE49-F238E27FC236}">
                      <a16:creationId xmlns:a16="http://schemas.microsoft.com/office/drawing/2014/main" id="{38D64BE6-0D2F-3C72-83C9-4E061D38515E}"/>
                    </a:ext>
                  </a:extLst>
                </p:cNvPr>
                <p:cNvGrpSpPr/>
                <p:nvPr/>
              </p:nvGrpSpPr>
              <p:grpSpPr>
                <a:xfrm>
                  <a:off x="10835169" y="5276963"/>
                  <a:ext cx="446589" cy="813467"/>
                  <a:chOff x="376650" y="567400"/>
                  <a:chExt cx="334942" cy="610100"/>
                </a:xfrm>
              </p:grpSpPr>
              <p:sp>
                <p:nvSpPr>
                  <p:cNvPr id="248" name="Google Shape;656;p33">
                    <a:extLst>
                      <a:ext uri="{FF2B5EF4-FFF2-40B4-BE49-F238E27FC236}">
                        <a16:creationId xmlns:a16="http://schemas.microsoft.com/office/drawing/2014/main" id="{EC43C329-C2B6-D543-C034-9F1B30E1DEA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9" name="Google Shape;657;p33">
                    <a:extLst>
                      <a:ext uri="{FF2B5EF4-FFF2-40B4-BE49-F238E27FC236}">
                        <a16:creationId xmlns:a16="http://schemas.microsoft.com/office/drawing/2014/main" id="{1750735D-18E8-A01E-9F83-9D4116856AA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0" name="Google Shape;658;p33">
                    <a:extLst>
                      <a:ext uri="{FF2B5EF4-FFF2-40B4-BE49-F238E27FC236}">
                        <a16:creationId xmlns:a16="http://schemas.microsoft.com/office/drawing/2014/main" id="{9B1A09F3-9482-0459-6B31-3B78BEBF3B2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1" name="Google Shape;659;p33">
                    <a:extLst>
                      <a:ext uri="{FF2B5EF4-FFF2-40B4-BE49-F238E27FC236}">
                        <a16:creationId xmlns:a16="http://schemas.microsoft.com/office/drawing/2014/main" id="{A4BFD07F-65B3-24E2-0F2F-E5B667F9D07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2" name="Google Shape;660;p33">
                    <a:extLst>
                      <a:ext uri="{FF2B5EF4-FFF2-40B4-BE49-F238E27FC236}">
                        <a16:creationId xmlns:a16="http://schemas.microsoft.com/office/drawing/2014/main" id="{4E2F6C8F-5B37-FF1E-450F-9B96C1D294E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3" name="Google Shape;661;p33">
                    <a:extLst>
                      <a:ext uri="{FF2B5EF4-FFF2-40B4-BE49-F238E27FC236}">
                        <a16:creationId xmlns:a16="http://schemas.microsoft.com/office/drawing/2014/main" id="{4060E4D6-F3BE-8EA6-A54B-D8A170BC5D8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11" name="Group 210">
                <a:extLst>
                  <a:ext uri="{FF2B5EF4-FFF2-40B4-BE49-F238E27FC236}">
                    <a16:creationId xmlns:a16="http://schemas.microsoft.com/office/drawing/2014/main" id="{C916DD18-DC15-A4AB-79CB-858486870554}"/>
                  </a:ext>
                </a:extLst>
              </p:cNvPr>
              <p:cNvGrpSpPr/>
              <p:nvPr/>
            </p:nvGrpSpPr>
            <p:grpSpPr>
              <a:xfrm>
                <a:off x="343662" y="7518708"/>
                <a:ext cx="11012496" cy="6144683"/>
                <a:chOff x="343662" y="-18003"/>
                <a:chExt cx="11012496" cy="6144683"/>
              </a:xfrm>
            </p:grpSpPr>
            <p:grpSp>
              <p:nvGrpSpPr>
                <p:cNvPr id="212" name="Google Shape;646;p33">
                  <a:extLst>
                    <a:ext uri="{FF2B5EF4-FFF2-40B4-BE49-F238E27FC236}">
                      <a16:creationId xmlns:a16="http://schemas.microsoft.com/office/drawing/2014/main" id="{EDD27787-2DF4-1894-CBA1-B6BEE87B2629}"/>
                    </a:ext>
                  </a:extLst>
                </p:cNvPr>
                <p:cNvGrpSpPr/>
                <p:nvPr/>
              </p:nvGrpSpPr>
              <p:grpSpPr>
                <a:xfrm rot="16200000" flipH="1">
                  <a:off x="-222794" y="548513"/>
                  <a:ext cx="2265951" cy="1132920"/>
                  <a:chOff x="3529938" y="261475"/>
                  <a:chExt cx="1699463" cy="849690"/>
                </a:xfrm>
              </p:grpSpPr>
              <p:sp>
                <p:nvSpPr>
                  <p:cNvPr id="236" name="Google Shape;647;p33">
                    <a:extLst>
                      <a:ext uri="{FF2B5EF4-FFF2-40B4-BE49-F238E27FC236}">
                        <a16:creationId xmlns:a16="http://schemas.microsoft.com/office/drawing/2014/main" id="{566DBDA9-61B2-F322-AFB0-F2E43A97B78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7" name="Google Shape;648;p33">
                    <a:extLst>
                      <a:ext uri="{FF2B5EF4-FFF2-40B4-BE49-F238E27FC236}">
                        <a16:creationId xmlns:a16="http://schemas.microsoft.com/office/drawing/2014/main" id="{F0A597B5-5B7C-72F0-E21A-1877229F9E4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8" name="Google Shape;649;p33">
                    <a:extLst>
                      <a:ext uri="{FF2B5EF4-FFF2-40B4-BE49-F238E27FC236}">
                        <a16:creationId xmlns:a16="http://schemas.microsoft.com/office/drawing/2014/main" id="{6DEA6628-6FF4-93CE-6DA9-018FF0ED136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9" name="Google Shape;650;p33">
                    <a:extLst>
                      <a:ext uri="{FF2B5EF4-FFF2-40B4-BE49-F238E27FC236}">
                        <a16:creationId xmlns:a16="http://schemas.microsoft.com/office/drawing/2014/main" id="{D57519D1-8B7D-7459-5EE3-79EC29A5E94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0" name="Google Shape;651;p33">
                    <a:extLst>
                      <a:ext uri="{FF2B5EF4-FFF2-40B4-BE49-F238E27FC236}">
                        <a16:creationId xmlns:a16="http://schemas.microsoft.com/office/drawing/2014/main" id="{E9F32983-EC45-3349-A91E-C5542332A9E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1" name="Google Shape;652;p33">
                    <a:extLst>
                      <a:ext uri="{FF2B5EF4-FFF2-40B4-BE49-F238E27FC236}">
                        <a16:creationId xmlns:a16="http://schemas.microsoft.com/office/drawing/2014/main" id="{401D9B17-4144-89EA-AE54-4C883C19D60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2" name="Google Shape;653;p33">
                    <a:extLst>
                      <a:ext uri="{FF2B5EF4-FFF2-40B4-BE49-F238E27FC236}">
                        <a16:creationId xmlns:a16="http://schemas.microsoft.com/office/drawing/2014/main" id="{5C607C95-5B28-CDAD-6399-2881DF683CC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3" name="Google Shape;654;p33">
                    <a:extLst>
                      <a:ext uri="{FF2B5EF4-FFF2-40B4-BE49-F238E27FC236}">
                        <a16:creationId xmlns:a16="http://schemas.microsoft.com/office/drawing/2014/main" id="{D0C3C416-CB6F-3795-5CD5-7E114EEA441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3" name="Google Shape;655;p33">
                  <a:extLst>
                    <a:ext uri="{FF2B5EF4-FFF2-40B4-BE49-F238E27FC236}">
                      <a16:creationId xmlns:a16="http://schemas.microsoft.com/office/drawing/2014/main" id="{5201CF1F-1AE3-C672-91A4-071969B18F7B}"/>
                    </a:ext>
                  </a:extLst>
                </p:cNvPr>
                <p:cNvGrpSpPr/>
                <p:nvPr/>
              </p:nvGrpSpPr>
              <p:grpSpPr>
                <a:xfrm>
                  <a:off x="10909569" y="1371918"/>
                  <a:ext cx="446589" cy="813467"/>
                  <a:chOff x="376650" y="567400"/>
                  <a:chExt cx="334942" cy="610100"/>
                </a:xfrm>
              </p:grpSpPr>
              <p:sp>
                <p:nvSpPr>
                  <p:cNvPr id="230" name="Google Shape;656;p33">
                    <a:extLst>
                      <a:ext uri="{FF2B5EF4-FFF2-40B4-BE49-F238E27FC236}">
                        <a16:creationId xmlns:a16="http://schemas.microsoft.com/office/drawing/2014/main" id="{C4C11870-BA00-0BBC-77F1-0B00BAB7F15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1" name="Google Shape;657;p33">
                    <a:extLst>
                      <a:ext uri="{FF2B5EF4-FFF2-40B4-BE49-F238E27FC236}">
                        <a16:creationId xmlns:a16="http://schemas.microsoft.com/office/drawing/2014/main" id="{8C5FF2DA-4C1F-9BEC-5E3A-91AF38316F5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2" name="Google Shape;658;p33">
                    <a:extLst>
                      <a:ext uri="{FF2B5EF4-FFF2-40B4-BE49-F238E27FC236}">
                        <a16:creationId xmlns:a16="http://schemas.microsoft.com/office/drawing/2014/main" id="{66CFFB99-EDEE-6201-AC1F-03ABB82BFA0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3" name="Google Shape;659;p33">
                    <a:extLst>
                      <a:ext uri="{FF2B5EF4-FFF2-40B4-BE49-F238E27FC236}">
                        <a16:creationId xmlns:a16="http://schemas.microsoft.com/office/drawing/2014/main" id="{FE07C76D-E86B-A906-F1F0-5D1E926096D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4" name="Google Shape;660;p33">
                    <a:extLst>
                      <a:ext uri="{FF2B5EF4-FFF2-40B4-BE49-F238E27FC236}">
                        <a16:creationId xmlns:a16="http://schemas.microsoft.com/office/drawing/2014/main" id="{C496422E-614C-080F-8C3C-8032CB59998F}"/>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5" name="Google Shape;661;p33">
                    <a:extLst>
                      <a:ext uri="{FF2B5EF4-FFF2-40B4-BE49-F238E27FC236}">
                        <a16:creationId xmlns:a16="http://schemas.microsoft.com/office/drawing/2014/main" id="{F499DD1F-44FB-980C-528F-38104511715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4" name="Google Shape;646;p33">
                  <a:extLst>
                    <a:ext uri="{FF2B5EF4-FFF2-40B4-BE49-F238E27FC236}">
                      <a16:creationId xmlns:a16="http://schemas.microsoft.com/office/drawing/2014/main" id="{C437579D-7A1F-655B-5B33-5E87B0C12EA6}"/>
                    </a:ext>
                  </a:extLst>
                </p:cNvPr>
                <p:cNvGrpSpPr/>
                <p:nvPr/>
              </p:nvGrpSpPr>
              <p:grpSpPr>
                <a:xfrm rot="16200000" flipH="1">
                  <a:off x="-222854" y="4427245"/>
                  <a:ext cx="2265951" cy="1132920"/>
                  <a:chOff x="3529938" y="261475"/>
                  <a:chExt cx="1699463" cy="849690"/>
                </a:xfrm>
              </p:grpSpPr>
              <p:sp>
                <p:nvSpPr>
                  <p:cNvPr id="222" name="Google Shape;647;p33">
                    <a:extLst>
                      <a:ext uri="{FF2B5EF4-FFF2-40B4-BE49-F238E27FC236}">
                        <a16:creationId xmlns:a16="http://schemas.microsoft.com/office/drawing/2014/main" id="{84ADE04A-24D2-B446-2D8A-7A725CB0355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3" name="Google Shape;648;p33">
                    <a:extLst>
                      <a:ext uri="{FF2B5EF4-FFF2-40B4-BE49-F238E27FC236}">
                        <a16:creationId xmlns:a16="http://schemas.microsoft.com/office/drawing/2014/main" id="{65C9B5FF-13FC-5181-DF28-ED6320083CA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4" name="Google Shape;649;p33">
                    <a:extLst>
                      <a:ext uri="{FF2B5EF4-FFF2-40B4-BE49-F238E27FC236}">
                        <a16:creationId xmlns:a16="http://schemas.microsoft.com/office/drawing/2014/main" id="{4F751C8A-98DC-B6B0-1F34-B1BF9128751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5" name="Google Shape;650;p33">
                    <a:extLst>
                      <a:ext uri="{FF2B5EF4-FFF2-40B4-BE49-F238E27FC236}">
                        <a16:creationId xmlns:a16="http://schemas.microsoft.com/office/drawing/2014/main" id="{FA9096DD-DBFD-32F9-2FF2-257356CAEC4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6" name="Google Shape;651;p33">
                    <a:extLst>
                      <a:ext uri="{FF2B5EF4-FFF2-40B4-BE49-F238E27FC236}">
                        <a16:creationId xmlns:a16="http://schemas.microsoft.com/office/drawing/2014/main" id="{FEAC2860-2FBA-B6E6-27FD-23CAF624A9A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7" name="Google Shape;652;p33">
                    <a:extLst>
                      <a:ext uri="{FF2B5EF4-FFF2-40B4-BE49-F238E27FC236}">
                        <a16:creationId xmlns:a16="http://schemas.microsoft.com/office/drawing/2014/main" id="{31EE500C-7F6D-96BE-710D-867162378B8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8" name="Google Shape;653;p33">
                    <a:extLst>
                      <a:ext uri="{FF2B5EF4-FFF2-40B4-BE49-F238E27FC236}">
                        <a16:creationId xmlns:a16="http://schemas.microsoft.com/office/drawing/2014/main" id="{AC2B93C9-EEDD-8929-1CD9-F0C29FFC15F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9" name="Google Shape;654;p33">
                    <a:extLst>
                      <a:ext uri="{FF2B5EF4-FFF2-40B4-BE49-F238E27FC236}">
                        <a16:creationId xmlns:a16="http://schemas.microsoft.com/office/drawing/2014/main" id="{D8BE243E-D315-FB3D-F9B5-A162279AF5F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5" name="Google Shape;655;p33">
                  <a:extLst>
                    <a:ext uri="{FF2B5EF4-FFF2-40B4-BE49-F238E27FC236}">
                      <a16:creationId xmlns:a16="http://schemas.microsoft.com/office/drawing/2014/main" id="{6CEFDAB3-3D81-C203-5846-98EB20794B98}"/>
                    </a:ext>
                  </a:extLst>
                </p:cNvPr>
                <p:cNvGrpSpPr/>
                <p:nvPr/>
              </p:nvGrpSpPr>
              <p:grpSpPr>
                <a:xfrm>
                  <a:off x="10835169" y="5276963"/>
                  <a:ext cx="446589" cy="813467"/>
                  <a:chOff x="376650" y="567400"/>
                  <a:chExt cx="334942" cy="610100"/>
                </a:xfrm>
              </p:grpSpPr>
              <p:sp>
                <p:nvSpPr>
                  <p:cNvPr id="216" name="Google Shape;656;p33">
                    <a:extLst>
                      <a:ext uri="{FF2B5EF4-FFF2-40B4-BE49-F238E27FC236}">
                        <a16:creationId xmlns:a16="http://schemas.microsoft.com/office/drawing/2014/main" id="{D25C816F-7AAC-0906-7E46-110ECD945CA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7" name="Google Shape;657;p33">
                    <a:extLst>
                      <a:ext uri="{FF2B5EF4-FFF2-40B4-BE49-F238E27FC236}">
                        <a16:creationId xmlns:a16="http://schemas.microsoft.com/office/drawing/2014/main" id="{733B640A-7572-7C03-8440-A39287263C9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8" name="Google Shape;658;p33">
                    <a:extLst>
                      <a:ext uri="{FF2B5EF4-FFF2-40B4-BE49-F238E27FC236}">
                        <a16:creationId xmlns:a16="http://schemas.microsoft.com/office/drawing/2014/main" id="{772486D5-C744-E499-C790-A2C4CD6BF9C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9" name="Google Shape;659;p33">
                    <a:extLst>
                      <a:ext uri="{FF2B5EF4-FFF2-40B4-BE49-F238E27FC236}">
                        <a16:creationId xmlns:a16="http://schemas.microsoft.com/office/drawing/2014/main" id="{4C8A1067-575A-A7CD-D221-79932FF6B0B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0" name="Google Shape;660;p33">
                    <a:extLst>
                      <a:ext uri="{FF2B5EF4-FFF2-40B4-BE49-F238E27FC236}">
                        <a16:creationId xmlns:a16="http://schemas.microsoft.com/office/drawing/2014/main" id="{6EA01FC5-EBDC-7DA8-A898-47D5AF56F59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1" name="Google Shape;661;p33">
                    <a:extLst>
                      <a:ext uri="{FF2B5EF4-FFF2-40B4-BE49-F238E27FC236}">
                        <a16:creationId xmlns:a16="http://schemas.microsoft.com/office/drawing/2014/main" id="{632A5222-0257-B549-8480-7ABE581FBE1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143" name="Group 142">
              <a:extLst>
                <a:ext uri="{FF2B5EF4-FFF2-40B4-BE49-F238E27FC236}">
                  <a16:creationId xmlns:a16="http://schemas.microsoft.com/office/drawing/2014/main" id="{C65895DB-4C8C-4646-2599-DA68C74ED81D}"/>
                </a:ext>
              </a:extLst>
            </p:cNvPr>
            <p:cNvGrpSpPr/>
            <p:nvPr/>
          </p:nvGrpSpPr>
          <p:grpSpPr>
            <a:xfrm>
              <a:off x="325656" y="15207571"/>
              <a:ext cx="11012496" cy="13681394"/>
              <a:chOff x="343662" y="-18003"/>
              <a:chExt cx="11012496" cy="13681394"/>
            </a:xfrm>
          </p:grpSpPr>
          <p:grpSp>
            <p:nvGrpSpPr>
              <p:cNvPr id="144" name="Group 143">
                <a:extLst>
                  <a:ext uri="{FF2B5EF4-FFF2-40B4-BE49-F238E27FC236}">
                    <a16:creationId xmlns:a16="http://schemas.microsoft.com/office/drawing/2014/main" id="{3785F80C-62E8-DEFF-8805-F21C3E45BF43}"/>
                  </a:ext>
                </a:extLst>
              </p:cNvPr>
              <p:cNvGrpSpPr/>
              <p:nvPr/>
            </p:nvGrpSpPr>
            <p:grpSpPr>
              <a:xfrm>
                <a:off x="343662" y="-18003"/>
                <a:ext cx="11012496" cy="6144683"/>
                <a:chOff x="343662" y="-18003"/>
                <a:chExt cx="11012496" cy="6144683"/>
              </a:xfrm>
            </p:grpSpPr>
            <p:grpSp>
              <p:nvGrpSpPr>
                <p:cNvPr id="178" name="Google Shape;646;p33">
                  <a:extLst>
                    <a:ext uri="{FF2B5EF4-FFF2-40B4-BE49-F238E27FC236}">
                      <a16:creationId xmlns:a16="http://schemas.microsoft.com/office/drawing/2014/main" id="{F5F5A692-CF56-DA89-B52C-6917A45E8932}"/>
                    </a:ext>
                  </a:extLst>
                </p:cNvPr>
                <p:cNvGrpSpPr/>
                <p:nvPr/>
              </p:nvGrpSpPr>
              <p:grpSpPr>
                <a:xfrm rot="16200000" flipH="1">
                  <a:off x="-222794" y="548513"/>
                  <a:ext cx="2265951" cy="1132920"/>
                  <a:chOff x="3529938" y="261475"/>
                  <a:chExt cx="1699463" cy="849690"/>
                </a:xfrm>
              </p:grpSpPr>
              <p:sp>
                <p:nvSpPr>
                  <p:cNvPr id="202" name="Google Shape;647;p33">
                    <a:extLst>
                      <a:ext uri="{FF2B5EF4-FFF2-40B4-BE49-F238E27FC236}">
                        <a16:creationId xmlns:a16="http://schemas.microsoft.com/office/drawing/2014/main" id="{F88E44F8-263D-CAD2-0271-53A8006CE14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3" name="Google Shape;648;p33">
                    <a:extLst>
                      <a:ext uri="{FF2B5EF4-FFF2-40B4-BE49-F238E27FC236}">
                        <a16:creationId xmlns:a16="http://schemas.microsoft.com/office/drawing/2014/main" id="{D85A69EB-9D2E-D500-0C71-FFDC23EC889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4" name="Google Shape;649;p33">
                    <a:extLst>
                      <a:ext uri="{FF2B5EF4-FFF2-40B4-BE49-F238E27FC236}">
                        <a16:creationId xmlns:a16="http://schemas.microsoft.com/office/drawing/2014/main" id="{FD31F953-AD7F-BAE1-304B-342F6B3A066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5" name="Google Shape;650;p33">
                    <a:extLst>
                      <a:ext uri="{FF2B5EF4-FFF2-40B4-BE49-F238E27FC236}">
                        <a16:creationId xmlns:a16="http://schemas.microsoft.com/office/drawing/2014/main" id="{02FE7CFF-F4EE-7562-F1C8-C0D62799557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6" name="Google Shape;651;p33">
                    <a:extLst>
                      <a:ext uri="{FF2B5EF4-FFF2-40B4-BE49-F238E27FC236}">
                        <a16:creationId xmlns:a16="http://schemas.microsoft.com/office/drawing/2014/main" id="{1608E386-175C-AAE5-497A-0594C4726D7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7" name="Google Shape;652;p33">
                    <a:extLst>
                      <a:ext uri="{FF2B5EF4-FFF2-40B4-BE49-F238E27FC236}">
                        <a16:creationId xmlns:a16="http://schemas.microsoft.com/office/drawing/2014/main" id="{FFC86EE8-BE21-2FEF-E629-85AB11A0C94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8" name="Google Shape;653;p33">
                    <a:extLst>
                      <a:ext uri="{FF2B5EF4-FFF2-40B4-BE49-F238E27FC236}">
                        <a16:creationId xmlns:a16="http://schemas.microsoft.com/office/drawing/2014/main" id="{DB83F0F8-8D2C-2BE1-8322-2AEFB659740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9" name="Google Shape;654;p33">
                    <a:extLst>
                      <a:ext uri="{FF2B5EF4-FFF2-40B4-BE49-F238E27FC236}">
                        <a16:creationId xmlns:a16="http://schemas.microsoft.com/office/drawing/2014/main" id="{507A1FC1-B9DC-0958-D215-2012DCBFAF4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79" name="Google Shape;655;p33">
                  <a:extLst>
                    <a:ext uri="{FF2B5EF4-FFF2-40B4-BE49-F238E27FC236}">
                      <a16:creationId xmlns:a16="http://schemas.microsoft.com/office/drawing/2014/main" id="{88357853-01E8-1B46-82FB-5B08F22CAC97}"/>
                    </a:ext>
                  </a:extLst>
                </p:cNvPr>
                <p:cNvGrpSpPr/>
                <p:nvPr/>
              </p:nvGrpSpPr>
              <p:grpSpPr>
                <a:xfrm>
                  <a:off x="10909569" y="1371918"/>
                  <a:ext cx="446589" cy="813467"/>
                  <a:chOff x="376650" y="567400"/>
                  <a:chExt cx="334942" cy="610100"/>
                </a:xfrm>
              </p:grpSpPr>
              <p:sp>
                <p:nvSpPr>
                  <p:cNvPr id="196" name="Google Shape;656;p33">
                    <a:extLst>
                      <a:ext uri="{FF2B5EF4-FFF2-40B4-BE49-F238E27FC236}">
                        <a16:creationId xmlns:a16="http://schemas.microsoft.com/office/drawing/2014/main" id="{D09298BD-C10C-C137-AFA5-7F834F46204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7" name="Google Shape;657;p33">
                    <a:extLst>
                      <a:ext uri="{FF2B5EF4-FFF2-40B4-BE49-F238E27FC236}">
                        <a16:creationId xmlns:a16="http://schemas.microsoft.com/office/drawing/2014/main" id="{1A862DF6-52F3-2546-B45D-A402D9DC641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8" name="Google Shape;658;p33">
                    <a:extLst>
                      <a:ext uri="{FF2B5EF4-FFF2-40B4-BE49-F238E27FC236}">
                        <a16:creationId xmlns:a16="http://schemas.microsoft.com/office/drawing/2014/main" id="{8E8A6BC7-B956-FD8A-DA5F-76632C383D6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9" name="Google Shape;659;p33">
                    <a:extLst>
                      <a:ext uri="{FF2B5EF4-FFF2-40B4-BE49-F238E27FC236}">
                        <a16:creationId xmlns:a16="http://schemas.microsoft.com/office/drawing/2014/main" id="{075D4755-CDA9-99FF-8C61-A329D83D3DF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0" name="Google Shape;660;p33">
                    <a:extLst>
                      <a:ext uri="{FF2B5EF4-FFF2-40B4-BE49-F238E27FC236}">
                        <a16:creationId xmlns:a16="http://schemas.microsoft.com/office/drawing/2014/main" id="{4DD36155-7C79-5C3D-4762-7466FB65165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1" name="Google Shape;661;p33">
                    <a:extLst>
                      <a:ext uri="{FF2B5EF4-FFF2-40B4-BE49-F238E27FC236}">
                        <a16:creationId xmlns:a16="http://schemas.microsoft.com/office/drawing/2014/main" id="{B0B16532-F56A-9DF2-AA9B-2C47204E1DC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0" name="Google Shape;646;p33">
                  <a:extLst>
                    <a:ext uri="{FF2B5EF4-FFF2-40B4-BE49-F238E27FC236}">
                      <a16:creationId xmlns:a16="http://schemas.microsoft.com/office/drawing/2014/main" id="{ECF6705A-AE11-1022-6A3A-779A72B753F2}"/>
                    </a:ext>
                  </a:extLst>
                </p:cNvPr>
                <p:cNvGrpSpPr/>
                <p:nvPr/>
              </p:nvGrpSpPr>
              <p:grpSpPr>
                <a:xfrm rot="16200000" flipH="1">
                  <a:off x="-222854" y="4427245"/>
                  <a:ext cx="2265951" cy="1132920"/>
                  <a:chOff x="3529938" y="261475"/>
                  <a:chExt cx="1699463" cy="849690"/>
                </a:xfrm>
              </p:grpSpPr>
              <p:sp>
                <p:nvSpPr>
                  <p:cNvPr id="188" name="Google Shape;647;p33">
                    <a:extLst>
                      <a:ext uri="{FF2B5EF4-FFF2-40B4-BE49-F238E27FC236}">
                        <a16:creationId xmlns:a16="http://schemas.microsoft.com/office/drawing/2014/main" id="{2C4CA5C1-23B1-A0FA-2BC3-47BA096129A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9" name="Google Shape;648;p33">
                    <a:extLst>
                      <a:ext uri="{FF2B5EF4-FFF2-40B4-BE49-F238E27FC236}">
                        <a16:creationId xmlns:a16="http://schemas.microsoft.com/office/drawing/2014/main" id="{7814FF37-D465-5CC1-F29C-BB20B320538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0" name="Google Shape;649;p33">
                    <a:extLst>
                      <a:ext uri="{FF2B5EF4-FFF2-40B4-BE49-F238E27FC236}">
                        <a16:creationId xmlns:a16="http://schemas.microsoft.com/office/drawing/2014/main" id="{710F87D9-5FDC-EE50-E08F-D54E5E4DDAD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1" name="Google Shape;650;p33">
                    <a:extLst>
                      <a:ext uri="{FF2B5EF4-FFF2-40B4-BE49-F238E27FC236}">
                        <a16:creationId xmlns:a16="http://schemas.microsoft.com/office/drawing/2014/main" id="{BBE44289-65C9-6BE4-FCDC-3DFFD3C3D35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2" name="Google Shape;651;p33">
                    <a:extLst>
                      <a:ext uri="{FF2B5EF4-FFF2-40B4-BE49-F238E27FC236}">
                        <a16:creationId xmlns:a16="http://schemas.microsoft.com/office/drawing/2014/main" id="{9FD64221-A77B-4B42-3E06-047E8C4EDBE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3" name="Google Shape;652;p33">
                    <a:extLst>
                      <a:ext uri="{FF2B5EF4-FFF2-40B4-BE49-F238E27FC236}">
                        <a16:creationId xmlns:a16="http://schemas.microsoft.com/office/drawing/2014/main" id="{CF2FED5F-F27D-DA8C-232A-D29EC41A4C9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4" name="Google Shape;653;p33">
                    <a:extLst>
                      <a:ext uri="{FF2B5EF4-FFF2-40B4-BE49-F238E27FC236}">
                        <a16:creationId xmlns:a16="http://schemas.microsoft.com/office/drawing/2014/main" id="{76C6B340-E6D1-FB4E-B58E-DAA37646BB1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5" name="Google Shape;654;p33">
                    <a:extLst>
                      <a:ext uri="{FF2B5EF4-FFF2-40B4-BE49-F238E27FC236}">
                        <a16:creationId xmlns:a16="http://schemas.microsoft.com/office/drawing/2014/main" id="{297FB432-8445-AC9F-C393-C009ADB0183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1" name="Google Shape;655;p33">
                  <a:extLst>
                    <a:ext uri="{FF2B5EF4-FFF2-40B4-BE49-F238E27FC236}">
                      <a16:creationId xmlns:a16="http://schemas.microsoft.com/office/drawing/2014/main" id="{1A5FB0AD-3B32-1B1A-5469-E1CD6BBC1D23}"/>
                    </a:ext>
                  </a:extLst>
                </p:cNvPr>
                <p:cNvGrpSpPr/>
                <p:nvPr/>
              </p:nvGrpSpPr>
              <p:grpSpPr>
                <a:xfrm>
                  <a:off x="10835169" y="5276963"/>
                  <a:ext cx="446589" cy="813467"/>
                  <a:chOff x="376650" y="567400"/>
                  <a:chExt cx="334942" cy="610100"/>
                </a:xfrm>
              </p:grpSpPr>
              <p:sp>
                <p:nvSpPr>
                  <p:cNvPr id="182" name="Google Shape;656;p33">
                    <a:extLst>
                      <a:ext uri="{FF2B5EF4-FFF2-40B4-BE49-F238E27FC236}">
                        <a16:creationId xmlns:a16="http://schemas.microsoft.com/office/drawing/2014/main" id="{17556B02-5E0E-3194-47E1-79D3AD5D775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3" name="Google Shape;657;p33">
                    <a:extLst>
                      <a:ext uri="{FF2B5EF4-FFF2-40B4-BE49-F238E27FC236}">
                        <a16:creationId xmlns:a16="http://schemas.microsoft.com/office/drawing/2014/main" id="{DD09C589-FFB4-B461-4902-D8E2F442064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4" name="Google Shape;658;p33">
                    <a:extLst>
                      <a:ext uri="{FF2B5EF4-FFF2-40B4-BE49-F238E27FC236}">
                        <a16:creationId xmlns:a16="http://schemas.microsoft.com/office/drawing/2014/main" id="{2AD6A4E3-D386-A071-0C92-26009319E4F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5" name="Google Shape;659;p33">
                    <a:extLst>
                      <a:ext uri="{FF2B5EF4-FFF2-40B4-BE49-F238E27FC236}">
                        <a16:creationId xmlns:a16="http://schemas.microsoft.com/office/drawing/2014/main" id="{CA15A2F4-67AB-52E2-B78F-07710955949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6" name="Google Shape;660;p33">
                    <a:extLst>
                      <a:ext uri="{FF2B5EF4-FFF2-40B4-BE49-F238E27FC236}">
                        <a16:creationId xmlns:a16="http://schemas.microsoft.com/office/drawing/2014/main" id="{8CDDC930-DFC3-3D4F-A57E-CEC304F27C1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7" name="Google Shape;661;p33">
                    <a:extLst>
                      <a:ext uri="{FF2B5EF4-FFF2-40B4-BE49-F238E27FC236}">
                        <a16:creationId xmlns:a16="http://schemas.microsoft.com/office/drawing/2014/main" id="{3E432956-E39E-2F4F-0ED5-4E3CCCCBF25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45" name="Group 144">
                <a:extLst>
                  <a:ext uri="{FF2B5EF4-FFF2-40B4-BE49-F238E27FC236}">
                    <a16:creationId xmlns:a16="http://schemas.microsoft.com/office/drawing/2014/main" id="{E53CA473-546A-73FC-E183-CC2488B5894C}"/>
                  </a:ext>
                </a:extLst>
              </p:cNvPr>
              <p:cNvGrpSpPr/>
              <p:nvPr/>
            </p:nvGrpSpPr>
            <p:grpSpPr>
              <a:xfrm>
                <a:off x="343662" y="7518708"/>
                <a:ext cx="11012496" cy="6144683"/>
                <a:chOff x="343662" y="-18003"/>
                <a:chExt cx="11012496" cy="6144683"/>
              </a:xfrm>
            </p:grpSpPr>
            <p:grpSp>
              <p:nvGrpSpPr>
                <p:cNvPr id="146" name="Google Shape;646;p33">
                  <a:extLst>
                    <a:ext uri="{FF2B5EF4-FFF2-40B4-BE49-F238E27FC236}">
                      <a16:creationId xmlns:a16="http://schemas.microsoft.com/office/drawing/2014/main" id="{ECC3DD79-6061-E225-C453-B5B98E8968CE}"/>
                    </a:ext>
                  </a:extLst>
                </p:cNvPr>
                <p:cNvGrpSpPr/>
                <p:nvPr/>
              </p:nvGrpSpPr>
              <p:grpSpPr>
                <a:xfrm rot="16200000" flipH="1">
                  <a:off x="-222794" y="548513"/>
                  <a:ext cx="2265951" cy="1132920"/>
                  <a:chOff x="3529938" y="261475"/>
                  <a:chExt cx="1699463" cy="849690"/>
                </a:xfrm>
              </p:grpSpPr>
              <p:sp>
                <p:nvSpPr>
                  <p:cNvPr id="170" name="Google Shape;647;p33">
                    <a:extLst>
                      <a:ext uri="{FF2B5EF4-FFF2-40B4-BE49-F238E27FC236}">
                        <a16:creationId xmlns:a16="http://schemas.microsoft.com/office/drawing/2014/main" id="{34AEAF85-E597-A5C5-C738-7A4CD8F8975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1" name="Google Shape;648;p33">
                    <a:extLst>
                      <a:ext uri="{FF2B5EF4-FFF2-40B4-BE49-F238E27FC236}">
                        <a16:creationId xmlns:a16="http://schemas.microsoft.com/office/drawing/2014/main" id="{EEC216ED-D69D-3F06-6813-D1AE0BCFB6A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2" name="Google Shape;649;p33">
                    <a:extLst>
                      <a:ext uri="{FF2B5EF4-FFF2-40B4-BE49-F238E27FC236}">
                        <a16:creationId xmlns:a16="http://schemas.microsoft.com/office/drawing/2014/main" id="{BFCF6224-67C1-ACAE-AA27-6BD546B836E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3" name="Google Shape;650;p33">
                    <a:extLst>
                      <a:ext uri="{FF2B5EF4-FFF2-40B4-BE49-F238E27FC236}">
                        <a16:creationId xmlns:a16="http://schemas.microsoft.com/office/drawing/2014/main" id="{052D8E0E-96CB-C39F-CD87-502712E306F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4" name="Google Shape;651;p33">
                    <a:extLst>
                      <a:ext uri="{FF2B5EF4-FFF2-40B4-BE49-F238E27FC236}">
                        <a16:creationId xmlns:a16="http://schemas.microsoft.com/office/drawing/2014/main" id="{B640D3B6-C8F5-3AF4-0D78-665FDEABB4E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5" name="Google Shape;652;p33">
                    <a:extLst>
                      <a:ext uri="{FF2B5EF4-FFF2-40B4-BE49-F238E27FC236}">
                        <a16:creationId xmlns:a16="http://schemas.microsoft.com/office/drawing/2014/main" id="{5BE68685-FBCB-FA08-E40F-6AAF735F712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6" name="Google Shape;653;p33">
                    <a:extLst>
                      <a:ext uri="{FF2B5EF4-FFF2-40B4-BE49-F238E27FC236}">
                        <a16:creationId xmlns:a16="http://schemas.microsoft.com/office/drawing/2014/main" id="{BD89CE4D-5572-37ED-E88C-4B027624552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7" name="Google Shape;654;p33">
                    <a:extLst>
                      <a:ext uri="{FF2B5EF4-FFF2-40B4-BE49-F238E27FC236}">
                        <a16:creationId xmlns:a16="http://schemas.microsoft.com/office/drawing/2014/main" id="{73109145-73F4-40B7-7514-9D1EB7BCF37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7" name="Google Shape;655;p33">
                  <a:extLst>
                    <a:ext uri="{FF2B5EF4-FFF2-40B4-BE49-F238E27FC236}">
                      <a16:creationId xmlns:a16="http://schemas.microsoft.com/office/drawing/2014/main" id="{630BA0FE-7D89-9962-5779-1AE65BA61B6A}"/>
                    </a:ext>
                  </a:extLst>
                </p:cNvPr>
                <p:cNvGrpSpPr/>
                <p:nvPr/>
              </p:nvGrpSpPr>
              <p:grpSpPr>
                <a:xfrm>
                  <a:off x="10909569" y="1371918"/>
                  <a:ext cx="446589" cy="813467"/>
                  <a:chOff x="376650" y="567400"/>
                  <a:chExt cx="334942" cy="610100"/>
                </a:xfrm>
              </p:grpSpPr>
              <p:sp>
                <p:nvSpPr>
                  <p:cNvPr id="164" name="Google Shape;656;p33">
                    <a:extLst>
                      <a:ext uri="{FF2B5EF4-FFF2-40B4-BE49-F238E27FC236}">
                        <a16:creationId xmlns:a16="http://schemas.microsoft.com/office/drawing/2014/main" id="{50DFF8F7-6895-855C-5E2D-0AC4B524232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5" name="Google Shape;657;p33">
                    <a:extLst>
                      <a:ext uri="{FF2B5EF4-FFF2-40B4-BE49-F238E27FC236}">
                        <a16:creationId xmlns:a16="http://schemas.microsoft.com/office/drawing/2014/main" id="{27F58185-B014-5383-F763-8DC54B17561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6" name="Google Shape;658;p33">
                    <a:extLst>
                      <a:ext uri="{FF2B5EF4-FFF2-40B4-BE49-F238E27FC236}">
                        <a16:creationId xmlns:a16="http://schemas.microsoft.com/office/drawing/2014/main" id="{1C9650E2-5E26-9CEE-2FC8-0DEFC337CBC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7" name="Google Shape;659;p33">
                    <a:extLst>
                      <a:ext uri="{FF2B5EF4-FFF2-40B4-BE49-F238E27FC236}">
                        <a16:creationId xmlns:a16="http://schemas.microsoft.com/office/drawing/2014/main" id="{EABFA1C2-EA6A-8D3B-E7C4-6D0E8FDBD2A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8" name="Google Shape;660;p33">
                    <a:extLst>
                      <a:ext uri="{FF2B5EF4-FFF2-40B4-BE49-F238E27FC236}">
                        <a16:creationId xmlns:a16="http://schemas.microsoft.com/office/drawing/2014/main" id="{828C6A92-F92C-10AC-4261-24A553836A9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9" name="Google Shape;661;p33">
                    <a:extLst>
                      <a:ext uri="{FF2B5EF4-FFF2-40B4-BE49-F238E27FC236}">
                        <a16:creationId xmlns:a16="http://schemas.microsoft.com/office/drawing/2014/main" id="{A7D3F311-9F62-03C7-5558-2070C8820D8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8" name="Google Shape;646;p33">
                  <a:extLst>
                    <a:ext uri="{FF2B5EF4-FFF2-40B4-BE49-F238E27FC236}">
                      <a16:creationId xmlns:a16="http://schemas.microsoft.com/office/drawing/2014/main" id="{15CA977B-CCDB-2BBC-9EFD-1C146A25089F}"/>
                    </a:ext>
                  </a:extLst>
                </p:cNvPr>
                <p:cNvGrpSpPr/>
                <p:nvPr/>
              </p:nvGrpSpPr>
              <p:grpSpPr>
                <a:xfrm rot="16200000" flipH="1">
                  <a:off x="-222854" y="4427245"/>
                  <a:ext cx="2265951" cy="1132920"/>
                  <a:chOff x="3529938" y="261475"/>
                  <a:chExt cx="1699463" cy="849690"/>
                </a:xfrm>
              </p:grpSpPr>
              <p:sp>
                <p:nvSpPr>
                  <p:cNvPr id="156" name="Google Shape;647;p33">
                    <a:extLst>
                      <a:ext uri="{FF2B5EF4-FFF2-40B4-BE49-F238E27FC236}">
                        <a16:creationId xmlns:a16="http://schemas.microsoft.com/office/drawing/2014/main" id="{BE2661C7-6A4F-6D27-2ADE-222B0D51E40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7" name="Google Shape;648;p33">
                    <a:extLst>
                      <a:ext uri="{FF2B5EF4-FFF2-40B4-BE49-F238E27FC236}">
                        <a16:creationId xmlns:a16="http://schemas.microsoft.com/office/drawing/2014/main" id="{347935E8-D58B-2CB5-04EB-ECA4249AE15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8" name="Google Shape;649;p33">
                    <a:extLst>
                      <a:ext uri="{FF2B5EF4-FFF2-40B4-BE49-F238E27FC236}">
                        <a16:creationId xmlns:a16="http://schemas.microsoft.com/office/drawing/2014/main" id="{3FC4CC7D-B788-FC61-D3C0-946214A8CC8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9" name="Google Shape;650;p33">
                    <a:extLst>
                      <a:ext uri="{FF2B5EF4-FFF2-40B4-BE49-F238E27FC236}">
                        <a16:creationId xmlns:a16="http://schemas.microsoft.com/office/drawing/2014/main" id="{32C3E1C6-70AE-3EFA-053F-CDA60D736D7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0" name="Google Shape;651;p33">
                    <a:extLst>
                      <a:ext uri="{FF2B5EF4-FFF2-40B4-BE49-F238E27FC236}">
                        <a16:creationId xmlns:a16="http://schemas.microsoft.com/office/drawing/2014/main" id="{3178A5EE-60A9-5B72-8539-2EB42DB7121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1" name="Google Shape;652;p33">
                    <a:extLst>
                      <a:ext uri="{FF2B5EF4-FFF2-40B4-BE49-F238E27FC236}">
                        <a16:creationId xmlns:a16="http://schemas.microsoft.com/office/drawing/2014/main" id="{7C0316FA-8D3D-9E81-7D51-B687CEEEB2C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2" name="Google Shape;653;p33">
                    <a:extLst>
                      <a:ext uri="{FF2B5EF4-FFF2-40B4-BE49-F238E27FC236}">
                        <a16:creationId xmlns:a16="http://schemas.microsoft.com/office/drawing/2014/main" id="{C7E4B03B-275B-1A71-2510-E8B97B9072B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3" name="Google Shape;654;p33">
                    <a:extLst>
                      <a:ext uri="{FF2B5EF4-FFF2-40B4-BE49-F238E27FC236}">
                        <a16:creationId xmlns:a16="http://schemas.microsoft.com/office/drawing/2014/main" id="{783CAD21-E019-393C-44A4-710219416A6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9" name="Google Shape;655;p33">
                  <a:extLst>
                    <a:ext uri="{FF2B5EF4-FFF2-40B4-BE49-F238E27FC236}">
                      <a16:creationId xmlns:a16="http://schemas.microsoft.com/office/drawing/2014/main" id="{EE69FFC6-B0CD-646B-1666-AC92FDBCDA64}"/>
                    </a:ext>
                  </a:extLst>
                </p:cNvPr>
                <p:cNvGrpSpPr/>
                <p:nvPr/>
              </p:nvGrpSpPr>
              <p:grpSpPr>
                <a:xfrm>
                  <a:off x="10835169" y="5276963"/>
                  <a:ext cx="446589" cy="813467"/>
                  <a:chOff x="376650" y="567400"/>
                  <a:chExt cx="334942" cy="610100"/>
                </a:xfrm>
              </p:grpSpPr>
              <p:sp>
                <p:nvSpPr>
                  <p:cNvPr id="150" name="Google Shape;656;p33">
                    <a:extLst>
                      <a:ext uri="{FF2B5EF4-FFF2-40B4-BE49-F238E27FC236}">
                        <a16:creationId xmlns:a16="http://schemas.microsoft.com/office/drawing/2014/main" id="{898BDEB0-D69A-F9D2-26FB-7835B1D4716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1" name="Google Shape;657;p33">
                    <a:extLst>
                      <a:ext uri="{FF2B5EF4-FFF2-40B4-BE49-F238E27FC236}">
                        <a16:creationId xmlns:a16="http://schemas.microsoft.com/office/drawing/2014/main" id="{5B953902-B05F-2DD0-2912-ED99960E6C0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2" name="Google Shape;658;p33">
                    <a:extLst>
                      <a:ext uri="{FF2B5EF4-FFF2-40B4-BE49-F238E27FC236}">
                        <a16:creationId xmlns:a16="http://schemas.microsoft.com/office/drawing/2014/main" id="{1B45D84D-55FB-ADEB-8D28-24A915BACEB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3" name="Google Shape;659;p33">
                    <a:extLst>
                      <a:ext uri="{FF2B5EF4-FFF2-40B4-BE49-F238E27FC236}">
                        <a16:creationId xmlns:a16="http://schemas.microsoft.com/office/drawing/2014/main" id="{CFA0D78A-D6B8-9CC3-A3EE-50C53B634D2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4" name="Google Shape;660;p33">
                    <a:extLst>
                      <a:ext uri="{FF2B5EF4-FFF2-40B4-BE49-F238E27FC236}">
                        <a16:creationId xmlns:a16="http://schemas.microsoft.com/office/drawing/2014/main" id="{9A5643D3-4756-62B2-EF62-1FFEF6EBB9A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5" name="Google Shape;661;p33">
                    <a:extLst>
                      <a:ext uri="{FF2B5EF4-FFF2-40B4-BE49-F238E27FC236}">
                        <a16:creationId xmlns:a16="http://schemas.microsoft.com/office/drawing/2014/main" id="{85B18719-250F-4D7A-DC6C-CBAE0B5264A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pic>
        <p:nvPicPr>
          <p:cNvPr id="7" name="Picture 2">
            <a:extLst>
              <a:ext uri="{FF2B5EF4-FFF2-40B4-BE49-F238E27FC236}">
                <a16:creationId xmlns:a16="http://schemas.microsoft.com/office/drawing/2014/main" id="{022CE526-31B4-5DFE-8ED7-509B250AE2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702" y="1523708"/>
            <a:ext cx="8432728" cy="4748806"/>
          </a:xfrm>
          <a:prstGeom prst="rect">
            <a:avLst/>
          </a:prstGeom>
          <a:noFill/>
          <a:extLst>
            <a:ext uri="{909E8E84-426E-40DD-AFC4-6F175D3DCCD1}">
              <a14:hiddenFill xmlns:a14="http://schemas.microsoft.com/office/drawing/2010/main">
                <a:solidFill>
                  <a:srgbClr val="FFFFFF"/>
                </a:solidFill>
              </a14:hiddenFill>
            </a:ext>
          </a:extLst>
        </p:spPr>
      </p:pic>
      <p:sp>
        <p:nvSpPr>
          <p:cNvPr id="1019" name="Google Shape;1042;p47">
            <a:extLst>
              <a:ext uri="{FF2B5EF4-FFF2-40B4-BE49-F238E27FC236}">
                <a16:creationId xmlns:a16="http://schemas.microsoft.com/office/drawing/2014/main" id="{EA991496-CA90-39F2-8162-2AFB0515CE1E}"/>
              </a:ext>
            </a:extLst>
          </p:cNvPr>
          <p:cNvSpPr txBox="1">
            <a:spLocks/>
          </p:cNvSpPr>
          <p:nvPr/>
        </p:nvSpPr>
        <p:spPr>
          <a:xfrm flipH="1">
            <a:off x="2788400" y="1017085"/>
            <a:ext cx="6615200" cy="76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1pPr>
            <a:lvl2pPr marL="914400" marR="0" lvl="1"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marL="0" indent="0" algn="ctr">
              <a:buFont typeface="Lato"/>
              <a:buNone/>
            </a:pPr>
            <a:r>
              <a:rPr lang="en-US" sz="1600" b="1">
                <a:solidFill>
                  <a:schemeClr val="bg2"/>
                </a:solidFill>
                <a:latin typeface="Segoe UI" panose="020B0502040204020203" pitchFamily="34" charset="0"/>
                <a:cs typeface="Segoe UI" panose="020B0502040204020203" pitchFamily="34" charset="0"/>
              </a:rPr>
              <a:t>Block Diagram</a:t>
            </a:r>
            <a:endParaRPr lang="en-US" sz="1600">
              <a:solidFill>
                <a:schemeClr val="bg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27987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p:txBody>
          <a:bodyPr/>
          <a:lstStyle/>
          <a:p>
            <a:r>
              <a:rPr lang="en-US"/>
              <a:t>Maturing Baseline Design​</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2574F4D2-CD91-49DA-B3C7-4AE8F87AFF3B}"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27</a:t>
            </a:fld>
            <a:endParaRPr lang="en-US">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3E8CDA73-5BEB-5640-E0B4-20B4EC15DA0A}"/>
              </a:ext>
            </a:extLst>
          </p:cNvPr>
          <p:cNvGrpSpPr/>
          <p:nvPr/>
        </p:nvGrpSpPr>
        <p:grpSpPr>
          <a:xfrm>
            <a:off x="-18288" y="-25146000"/>
            <a:ext cx="11030502" cy="28906968"/>
            <a:chOff x="325656" y="-18003"/>
            <a:chExt cx="11030502" cy="28906968"/>
          </a:xfrm>
        </p:grpSpPr>
        <p:grpSp>
          <p:nvGrpSpPr>
            <p:cNvPr id="3" name="Group 2">
              <a:extLst>
                <a:ext uri="{FF2B5EF4-FFF2-40B4-BE49-F238E27FC236}">
                  <a16:creationId xmlns:a16="http://schemas.microsoft.com/office/drawing/2014/main" id="{0786A2DC-62EB-0CA9-2A60-48653CC83A2E}"/>
                </a:ext>
              </a:extLst>
            </p:cNvPr>
            <p:cNvGrpSpPr/>
            <p:nvPr/>
          </p:nvGrpSpPr>
          <p:grpSpPr>
            <a:xfrm>
              <a:off x="343662" y="-18003"/>
              <a:ext cx="11012496" cy="13681394"/>
              <a:chOff x="343662" y="-18003"/>
              <a:chExt cx="11012496" cy="13681394"/>
            </a:xfrm>
          </p:grpSpPr>
          <p:grpSp>
            <p:nvGrpSpPr>
              <p:cNvPr id="210" name="Group 209">
                <a:extLst>
                  <a:ext uri="{FF2B5EF4-FFF2-40B4-BE49-F238E27FC236}">
                    <a16:creationId xmlns:a16="http://schemas.microsoft.com/office/drawing/2014/main" id="{65FB3C1A-9A39-D837-E1D9-709308A9C7D0}"/>
                  </a:ext>
                </a:extLst>
              </p:cNvPr>
              <p:cNvGrpSpPr/>
              <p:nvPr/>
            </p:nvGrpSpPr>
            <p:grpSpPr>
              <a:xfrm>
                <a:off x="343662" y="-18003"/>
                <a:ext cx="11012496" cy="6144683"/>
                <a:chOff x="343662" y="-18003"/>
                <a:chExt cx="11012496" cy="6144683"/>
              </a:xfrm>
            </p:grpSpPr>
            <p:grpSp>
              <p:nvGrpSpPr>
                <p:cNvPr id="244" name="Google Shape;646;p33">
                  <a:extLst>
                    <a:ext uri="{FF2B5EF4-FFF2-40B4-BE49-F238E27FC236}">
                      <a16:creationId xmlns:a16="http://schemas.microsoft.com/office/drawing/2014/main" id="{CB0F4194-D37A-0575-9251-6C4E581228D2}"/>
                    </a:ext>
                  </a:extLst>
                </p:cNvPr>
                <p:cNvGrpSpPr/>
                <p:nvPr/>
              </p:nvGrpSpPr>
              <p:grpSpPr>
                <a:xfrm rot="16200000" flipH="1">
                  <a:off x="-222794" y="548513"/>
                  <a:ext cx="2265951" cy="1132920"/>
                  <a:chOff x="3529938" y="261475"/>
                  <a:chExt cx="1699463" cy="849690"/>
                </a:xfrm>
              </p:grpSpPr>
              <p:sp>
                <p:nvSpPr>
                  <p:cNvPr id="268" name="Google Shape;647;p33">
                    <a:extLst>
                      <a:ext uri="{FF2B5EF4-FFF2-40B4-BE49-F238E27FC236}">
                        <a16:creationId xmlns:a16="http://schemas.microsoft.com/office/drawing/2014/main" id="{429CF650-606B-DCC5-6AEE-6C43E5843A2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9" name="Google Shape;648;p33">
                    <a:extLst>
                      <a:ext uri="{FF2B5EF4-FFF2-40B4-BE49-F238E27FC236}">
                        <a16:creationId xmlns:a16="http://schemas.microsoft.com/office/drawing/2014/main" id="{1F1F649A-93C4-F8A7-26AF-BC70EB9D62B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0" name="Google Shape;649;p33">
                    <a:extLst>
                      <a:ext uri="{FF2B5EF4-FFF2-40B4-BE49-F238E27FC236}">
                        <a16:creationId xmlns:a16="http://schemas.microsoft.com/office/drawing/2014/main" id="{00642B4D-D2C8-6D31-84C1-19B67E43C3F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1" name="Google Shape;650;p33">
                    <a:extLst>
                      <a:ext uri="{FF2B5EF4-FFF2-40B4-BE49-F238E27FC236}">
                        <a16:creationId xmlns:a16="http://schemas.microsoft.com/office/drawing/2014/main" id="{044A0304-1365-0F35-1036-163D6DC6F81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2" name="Google Shape;651;p33">
                    <a:extLst>
                      <a:ext uri="{FF2B5EF4-FFF2-40B4-BE49-F238E27FC236}">
                        <a16:creationId xmlns:a16="http://schemas.microsoft.com/office/drawing/2014/main" id="{BF054521-4BD0-C839-07E7-E918E317D1F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3" name="Google Shape;652;p33">
                    <a:extLst>
                      <a:ext uri="{FF2B5EF4-FFF2-40B4-BE49-F238E27FC236}">
                        <a16:creationId xmlns:a16="http://schemas.microsoft.com/office/drawing/2014/main" id="{236829F1-9E19-260F-CC4A-A066E2F1CAA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4" name="Google Shape;653;p33">
                    <a:extLst>
                      <a:ext uri="{FF2B5EF4-FFF2-40B4-BE49-F238E27FC236}">
                        <a16:creationId xmlns:a16="http://schemas.microsoft.com/office/drawing/2014/main" id="{76C896D7-1851-CEF1-EEDD-450C36DC12D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5" name="Google Shape;654;p33">
                    <a:extLst>
                      <a:ext uri="{FF2B5EF4-FFF2-40B4-BE49-F238E27FC236}">
                        <a16:creationId xmlns:a16="http://schemas.microsoft.com/office/drawing/2014/main" id="{721B2535-B285-1BE6-9ADF-0CF81B00AF2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5" name="Google Shape;655;p33">
                  <a:extLst>
                    <a:ext uri="{FF2B5EF4-FFF2-40B4-BE49-F238E27FC236}">
                      <a16:creationId xmlns:a16="http://schemas.microsoft.com/office/drawing/2014/main" id="{21CC006F-9D03-C4DE-EBAB-11C501912306}"/>
                    </a:ext>
                  </a:extLst>
                </p:cNvPr>
                <p:cNvGrpSpPr/>
                <p:nvPr/>
              </p:nvGrpSpPr>
              <p:grpSpPr>
                <a:xfrm>
                  <a:off x="10909569" y="1371918"/>
                  <a:ext cx="446589" cy="813467"/>
                  <a:chOff x="376650" y="567400"/>
                  <a:chExt cx="334942" cy="610100"/>
                </a:xfrm>
              </p:grpSpPr>
              <p:sp>
                <p:nvSpPr>
                  <p:cNvPr id="262" name="Google Shape;656;p33">
                    <a:extLst>
                      <a:ext uri="{FF2B5EF4-FFF2-40B4-BE49-F238E27FC236}">
                        <a16:creationId xmlns:a16="http://schemas.microsoft.com/office/drawing/2014/main" id="{4F00E2DC-0E12-EE72-5F22-B53072493FE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3" name="Google Shape;657;p33">
                    <a:extLst>
                      <a:ext uri="{FF2B5EF4-FFF2-40B4-BE49-F238E27FC236}">
                        <a16:creationId xmlns:a16="http://schemas.microsoft.com/office/drawing/2014/main" id="{805FA8A8-F998-961C-A155-E53830384DC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4" name="Google Shape;658;p33">
                    <a:extLst>
                      <a:ext uri="{FF2B5EF4-FFF2-40B4-BE49-F238E27FC236}">
                        <a16:creationId xmlns:a16="http://schemas.microsoft.com/office/drawing/2014/main" id="{7DC4CE80-39FC-84E2-018E-38A8CD9040D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5" name="Google Shape;659;p33">
                    <a:extLst>
                      <a:ext uri="{FF2B5EF4-FFF2-40B4-BE49-F238E27FC236}">
                        <a16:creationId xmlns:a16="http://schemas.microsoft.com/office/drawing/2014/main" id="{AD62382F-C2E0-CA3B-DABB-8F1BA3D9752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6" name="Google Shape;660;p33">
                    <a:extLst>
                      <a:ext uri="{FF2B5EF4-FFF2-40B4-BE49-F238E27FC236}">
                        <a16:creationId xmlns:a16="http://schemas.microsoft.com/office/drawing/2014/main" id="{C66C4B28-D2C8-003A-D0AD-7D68893A08E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7" name="Google Shape;661;p33">
                    <a:extLst>
                      <a:ext uri="{FF2B5EF4-FFF2-40B4-BE49-F238E27FC236}">
                        <a16:creationId xmlns:a16="http://schemas.microsoft.com/office/drawing/2014/main" id="{1F417E9C-1630-374A-5B01-CB8F07FBA41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6" name="Google Shape;646;p33">
                  <a:extLst>
                    <a:ext uri="{FF2B5EF4-FFF2-40B4-BE49-F238E27FC236}">
                      <a16:creationId xmlns:a16="http://schemas.microsoft.com/office/drawing/2014/main" id="{C8F3A264-90BC-2EB4-6724-D6D3B8BEE20B}"/>
                    </a:ext>
                  </a:extLst>
                </p:cNvPr>
                <p:cNvGrpSpPr/>
                <p:nvPr/>
              </p:nvGrpSpPr>
              <p:grpSpPr>
                <a:xfrm rot="16200000" flipH="1">
                  <a:off x="-222854" y="4427245"/>
                  <a:ext cx="2265951" cy="1132920"/>
                  <a:chOff x="3529938" y="261475"/>
                  <a:chExt cx="1699463" cy="849690"/>
                </a:xfrm>
              </p:grpSpPr>
              <p:sp>
                <p:nvSpPr>
                  <p:cNvPr id="254" name="Google Shape;647;p33">
                    <a:extLst>
                      <a:ext uri="{FF2B5EF4-FFF2-40B4-BE49-F238E27FC236}">
                        <a16:creationId xmlns:a16="http://schemas.microsoft.com/office/drawing/2014/main" id="{46D7DB43-8BF4-29CF-34EB-F4CAF4361BB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5" name="Google Shape;648;p33">
                    <a:extLst>
                      <a:ext uri="{FF2B5EF4-FFF2-40B4-BE49-F238E27FC236}">
                        <a16:creationId xmlns:a16="http://schemas.microsoft.com/office/drawing/2014/main" id="{632AF95F-D530-AE9F-0555-4DCF55AF9E4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6" name="Google Shape;649;p33">
                    <a:extLst>
                      <a:ext uri="{FF2B5EF4-FFF2-40B4-BE49-F238E27FC236}">
                        <a16:creationId xmlns:a16="http://schemas.microsoft.com/office/drawing/2014/main" id="{2725EA7D-A690-6065-B357-8B7327D5339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7" name="Google Shape;650;p33">
                    <a:extLst>
                      <a:ext uri="{FF2B5EF4-FFF2-40B4-BE49-F238E27FC236}">
                        <a16:creationId xmlns:a16="http://schemas.microsoft.com/office/drawing/2014/main" id="{94F2CA7E-64AF-87FC-D713-5074798F00E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8" name="Google Shape;651;p33">
                    <a:extLst>
                      <a:ext uri="{FF2B5EF4-FFF2-40B4-BE49-F238E27FC236}">
                        <a16:creationId xmlns:a16="http://schemas.microsoft.com/office/drawing/2014/main" id="{2A0D94D1-C594-9075-5299-B6182D93AD7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9" name="Google Shape;652;p33">
                    <a:extLst>
                      <a:ext uri="{FF2B5EF4-FFF2-40B4-BE49-F238E27FC236}">
                        <a16:creationId xmlns:a16="http://schemas.microsoft.com/office/drawing/2014/main" id="{BCA19702-1FB7-9641-46D9-E61F62FDB59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0" name="Google Shape;653;p33">
                    <a:extLst>
                      <a:ext uri="{FF2B5EF4-FFF2-40B4-BE49-F238E27FC236}">
                        <a16:creationId xmlns:a16="http://schemas.microsoft.com/office/drawing/2014/main" id="{2C25B0B4-28A0-2999-C948-AF16ADECB94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1" name="Google Shape;654;p33">
                    <a:extLst>
                      <a:ext uri="{FF2B5EF4-FFF2-40B4-BE49-F238E27FC236}">
                        <a16:creationId xmlns:a16="http://schemas.microsoft.com/office/drawing/2014/main" id="{8B8A8075-04A1-168A-116D-0FFF6E18144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7" name="Google Shape;655;p33">
                  <a:extLst>
                    <a:ext uri="{FF2B5EF4-FFF2-40B4-BE49-F238E27FC236}">
                      <a16:creationId xmlns:a16="http://schemas.microsoft.com/office/drawing/2014/main" id="{38D64BE6-0D2F-3C72-83C9-4E061D38515E}"/>
                    </a:ext>
                  </a:extLst>
                </p:cNvPr>
                <p:cNvGrpSpPr/>
                <p:nvPr/>
              </p:nvGrpSpPr>
              <p:grpSpPr>
                <a:xfrm>
                  <a:off x="10835169" y="5276963"/>
                  <a:ext cx="446589" cy="813467"/>
                  <a:chOff x="376650" y="567400"/>
                  <a:chExt cx="334942" cy="610100"/>
                </a:xfrm>
              </p:grpSpPr>
              <p:sp>
                <p:nvSpPr>
                  <p:cNvPr id="248" name="Google Shape;656;p33">
                    <a:extLst>
                      <a:ext uri="{FF2B5EF4-FFF2-40B4-BE49-F238E27FC236}">
                        <a16:creationId xmlns:a16="http://schemas.microsoft.com/office/drawing/2014/main" id="{EC43C329-C2B6-D543-C034-9F1B30E1DEA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9" name="Google Shape;657;p33">
                    <a:extLst>
                      <a:ext uri="{FF2B5EF4-FFF2-40B4-BE49-F238E27FC236}">
                        <a16:creationId xmlns:a16="http://schemas.microsoft.com/office/drawing/2014/main" id="{1750735D-18E8-A01E-9F83-9D4116856AA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0" name="Google Shape;658;p33">
                    <a:extLst>
                      <a:ext uri="{FF2B5EF4-FFF2-40B4-BE49-F238E27FC236}">
                        <a16:creationId xmlns:a16="http://schemas.microsoft.com/office/drawing/2014/main" id="{9B1A09F3-9482-0459-6B31-3B78BEBF3B2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1" name="Google Shape;659;p33">
                    <a:extLst>
                      <a:ext uri="{FF2B5EF4-FFF2-40B4-BE49-F238E27FC236}">
                        <a16:creationId xmlns:a16="http://schemas.microsoft.com/office/drawing/2014/main" id="{A4BFD07F-65B3-24E2-0F2F-E5B667F9D07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2" name="Google Shape;660;p33">
                    <a:extLst>
                      <a:ext uri="{FF2B5EF4-FFF2-40B4-BE49-F238E27FC236}">
                        <a16:creationId xmlns:a16="http://schemas.microsoft.com/office/drawing/2014/main" id="{4E2F6C8F-5B37-FF1E-450F-9B96C1D294E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3" name="Google Shape;661;p33">
                    <a:extLst>
                      <a:ext uri="{FF2B5EF4-FFF2-40B4-BE49-F238E27FC236}">
                        <a16:creationId xmlns:a16="http://schemas.microsoft.com/office/drawing/2014/main" id="{4060E4D6-F3BE-8EA6-A54B-D8A170BC5D8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11" name="Group 210">
                <a:extLst>
                  <a:ext uri="{FF2B5EF4-FFF2-40B4-BE49-F238E27FC236}">
                    <a16:creationId xmlns:a16="http://schemas.microsoft.com/office/drawing/2014/main" id="{C916DD18-DC15-A4AB-79CB-858486870554}"/>
                  </a:ext>
                </a:extLst>
              </p:cNvPr>
              <p:cNvGrpSpPr/>
              <p:nvPr/>
            </p:nvGrpSpPr>
            <p:grpSpPr>
              <a:xfrm>
                <a:off x="343662" y="7518708"/>
                <a:ext cx="11012496" cy="6144683"/>
                <a:chOff x="343662" y="-18003"/>
                <a:chExt cx="11012496" cy="6144683"/>
              </a:xfrm>
            </p:grpSpPr>
            <p:grpSp>
              <p:nvGrpSpPr>
                <p:cNvPr id="212" name="Google Shape;646;p33">
                  <a:extLst>
                    <a:ext uri="{FF2B5EF4-FFF2-40B4-BE49-F238E27FC236}">
                      <a16:creationId xmlns:a16="http://schemas.microsoft.com/office/drawing/2014/main" id="{EDD27787-2DF4-1894-CBA1-B6BEE87B2629}"/>
                    </a:ext>
                  </a:extLst>
                </p:cNvPr>
                <p:cNvGrpSpPr/>
                <p:nvPr/>
              </p:nvGrpSpPr>
              <p:grpSpPr>
                <a:xfrm rot="16200000" flipH="1">
                  <a:off x="-222794" y="548513"/>
                  <a:ext cx="2265951" cy="1132920"/>
                  <a:chOff x="3529938" y="261475"/>
                  <a:chExt cx="1699463" cy="849690"/>
                </a:xfrm>
              </p:grpSpPr>
              <p:sp>
                <p:nvSpPr>
                  <p:cNvPr id="236" name="Google Shape;647;p33">
                    <a:extLst>
                      <a:ext uri="{FF2B5EF4-FFF2-40B4-BE49-F238E27FC236}">
                        <a16:creationId xmlns:a16="http://schemas.microsoft.com/office/drawing/2014/main" id="{566DBDA9-61B2-F322-AFB0-F2E43A97B78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7" name="Google Shape;648;p33">
                    <a:extLst>
                      <a:ext uri="{FF2B5EF4-FFF2-40B4-BE49-F238E27FC236}">
                        <a16:creationId xmlns:a16="http://schemas.microsoft.com/office/drawing/2014/main" id="{F0A597B5-5B7C-72F0-E21A-1877229F9E4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8" name="Google Shape;649;p33">
                    <a:extLst>
                      <a:ext uri="{FF2B5EF4-FFF2-40B4-BE49-F238E27FC236}">
                        <a16:creationId xmlns:a16="http://schemas.microsoft.com/office/drawing/2014/main" id="{6DEA6628-6FF4-93CE-6DA9-018FF0ED136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9" name="Google Shape;650;p33">
                    <a:extLst>
                      <a:ext uri="{FF2B5EF4-FFF2-40B4-BE49-F238E27FC236}">
                        <a16:creationId xmlns:a16="http://schemas.microsoft.com/office/drawing/2014/main" id="{D57519D1-8B7D-7459-5EE3-79EC29A5E94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0" name="Google Shape;651;p33">
                    <a:extLst>
                      <a:ext uri="{FF2B5EF4-FFF2-40B4-BE49-F238E27FC236}">
                        <a16:creationId xmlns:a16="http://schemas.microsoft.com/office/drawing/2014/main" id="{E9F32983-EC45-3349-A91E-C5542332A9E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1" name="Google Shape;652;p33">
                    <a:extLst>
                      <a:ext uri="{FF2B5EF4-FFF2-40B4-BE49-F238E27FC236}">
                        <a16:creationId xmlns:a16="http://schemas.microsoft.com/office/drawing/2014/main" id="{401D9B17-4144-89EA-AE54-4C883C19D60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2" name="Google Shape;653;p33">
                    <a:extLst>
                      <a:ext uri="{FF2B5EF4-FFF2-40B4-BE49-F238E27FC236}">
                        <a16:creationId xmlns:a16="http://schemas.microsoft.com/office/drawing/2014/main" id="{5C607C95-5B28-CDAD-6399-2881DF683CC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3" name="Google Shape;654;p33">
                    <a:extLst>
                      <a:ext uri="{FF2B5EF4-FFF2-40B4-BE49-F238E27FC236}">
                        <a16:creationId xmlns:a16="http://schemas.microsoft.com/office/drawing/2014/main" id="{D0C3C416-CB6F-3795-5CD5-7E114EEA441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3" name="Google Shape;655;p33">
                  <a:extLst>
                    <a:ext uri="{FF2B5EF4-FFF2-40B4-BE49-F238E27FC236}">
                      <a16:creationId xmlns:a16="http://schemas.microsoft.com/office/drawing/2014/main" id="{5201CF1F-1AE3-C672-91A4-071969B18F7B}"/>
                    </a:ext>
                  </a:extLst>
                </p:cNvPr>
                <p:cNvGrpSpPr/>
                <p:nvPr/>
              </p:nvGrpSpPr>
              <p:grpSpPr>
                <a:xfrm>
                  <a:off x="10909569" y="1371918"/>
                  <a:ext cx="446589" cy="813467"/>
                  <a:chOff x="376650" y="567400"/>
                  <a:chExt cx="334942" cy="610100"/>
                </a:xfrm>
              </p:grpSpPr>
              <p:sp>
                <p:nvSpPr>
                  <p:cNvPr id="230" name="Google Shape;656;p33">
                    <a:extLst>
                      <a:ext uri="{FF2B5EF4-FFF2-40B4-BE49-F238E27FC236}">
                        <a16:creationId xmlns:a16="http://schemas.microsoft.com/office/drawing/2014/main" id="{C4C11870-BA00-0BBC-77F1-0B00BAB7F15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1" name="Google Shape;657;p33">
                    <a:extLst>
                      <a:ext uri="{FF2B5EF4-FFF2-40B4-BE49-F238E27FC236}">
                        <a16:creationId xmlns:a16="http://schemas.microsoft.com/office/drawing/2014/main" id="{8C5FF2DA-4C1F-9BEC-5E3A-91AF38316F5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2" name="Google Shape;658;p33">
                    <a:extLst>
                      <a:ext uri="{FF2B5EF4-FFF2-40B4-BE49-F238E27FC236}">
                        <a16:creationId xmlns:a16="http://schemas.microsoft.com/office/drawing/2014/main" id="{66CFFB99-EDEE-6201-AC1F-03ABB82BFA0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3" name="Google Shape;659;p33">
                    <a:extLst>
                      <a:ext uri="{FF2B5EF4-FFF2-40B4-BE49-F238E27FC236}">
                        <a16:creationId xmlns:a16="http://schemas.microsoft.com/office/drawing/2014/main" id="{FE07C76D-E86B-A906-F1F0-5D1E926096D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4" name="Google Shape;660;p33">
                    <a:extLst>
                      <a:ext uri="{FF2B5EF4-FFF2-40B4-BE49-F238E27FC236}">
                        <a16:creationId xmlns:a16="http://schemas.microsoft.com/office/drawing/2014/main" id="{C496422E-614C-080F-8C3C-8032CB59998F}"/>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5" name="Google Shape;661;p33">
                    <a:extLst>
                      <a:ext uri="{FF2B5EF4-FFF2-40B4-BE49-F238E27FC236}">
                        <a16:creationId xmlns:a16="http://schemas.microsoft.com/office/drawing/2014/main" id="{F499DD1F-44FB-980C-528F-38104511715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4" name="Google Shape;646;p33">
                  <a:extLst>
                    <a:ext uri="{FF2B5EF4-FFF2-40B4-BE49-F238E27FC236}">
                      <a16:creationId xmlns:a16="http://schemas.microsoft.com/office/drawing/2014/main" id="{C437579D-7A1F-655B-5B33-5E87B0C12EA6}"/>
                    </a:ext>
                  </a:extLst>
                </p:cNvPr>
                <p:cNvGrpSpPr/>
                <p:nvPr/>
              </p:nvGrpSpPr>
              <p:grpSpPr>
                <a:xfrm rot="16200000" flipH="1">
                  <a:off x="-222854" y="4427245"/>
                  <a:ext cx="2265951" cy="1132920"/>
                  <a:chOff x="3529938" y="261475"/>
                  <a:chExt cx="1699463" cy="849690"/>
                </a:xfrm>
              </p:grpSpPr>
              <p:sp>
                <p:nvSpPr>
                  <p:cNvPr id="222" name="Google Shape;647;p33">
                    <a:extLst>
                      <a:ext uri="{FF2B5EF4-FFF2-40B4-BE49-F238E27FC236}">
                        <a16:creationId xmlns:a16="http://schemas.microsoft.com/office/drawing/2014/main" id="{84ADE04A-24D2-B446-2D8A-7A725CB0355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3" name="Google Shape;648;p33">
                    <a:extLst>
                      <a:ext uri="{FF2B5EF4-FFF2-40B4-BE49-F238E27FC236}">
                        <a16:creationId xmlns:a16="http://schemas.microsoft.com/office/drawing/2014/main" id="{65C9B5FF-13FC-5181-DF28-ED6320083CA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4" name="Google Shape;649;p33">
                    <a:extLst>
                      <a:ext uri="{FF2B5EF4-FFF2-40B4-BE49-F238E27FC236}">
                        <a16:creationId xmlns:a16="http://schemas.microsoft.com/office/drawing/2014/main" id="{4F751C8A-98DC-B6B0-1F34-B1BF9128751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5" name="Google Shape;650;p33">
                    <a:extLst>
                      <a:ext uri="{FF2B5EF4-FFF2-40B4-BE49-F238E27FC236}">
                        <a16:creationId xmlns:a16="http://schemas.microsoft.com/office/drawing/2014/main" id="{FA9096DD-DBFD-32F9-2FF2-257356CAEC4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6" name="Google Shape;651;p33">
                    <a:extLst>
                      <a:ext uri="{FF2B5EF4-FFF2-40B4-BE49-F238E27FC236}">
                        <a16:creationId xmlns:a16="http://schemas.microsoft.com/office/drawing/2014/main" id="{FEAC2860-2FBA-B6E6-27FD-23CAF624A9A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7" name="Google Shape;652;p33">
                    <a:extLst>
                      <a:ext uri="{FF2B5EF4-FFF2-40B4-BE49-F238E27FC236}">
                        <a16:creationId xmlns:a16="http://schemas.microsoft.com/office/drawing/2014/main" id="{31EE500C-7F6D-96BE-710D-867162378B8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8" name="Google Shape;653;p33">
                    <a:extLst>
                      <a:ext uri="{FF2B5EF4-FFF2-40B4-BE49-F238E27FC236}">
                        <a16:creationId xmlns:a16="http://schemas.microsoft.com/office/drawing/2014/main" id="{AC2B93C9-EEDD-8929-1CD9-F0C29FFC15F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9" name="Google Shape;654;p33">
                    <a:extLst>
                      <a:ext uri="{FF2B5EF4-FFF2-40B4-BE49-F238E27FC236}">
                        <a16:creationId xmlns:a16="http://schemas.microsoft.com/office/drawing/2014/main" id="{D8BE243E-D315-FB3D-F9B5-A162279AF5F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5" name="Google Shape;655;p33">
                  <a:extLst>
                    <a:ext uri="{FF2B5EF4-FFF2-40B4-BE49-F238E27FC236}">
                      <a16:creationId xmlns:a16="http://schemas.microsoft.com/office/drawing/2014/main" id="{6CEFDAB3-3D81-C203-5846-98EB20794B98}"/>
                    </a:ext>
                  </a:extLst>
                </p:cNvPr>
                <p:cNvGrpSpPr/>
                <p:nvPr/>
              </p:nvGrpSpPr>
              <p:grpSpPr>
                <a:xfrm>
                  <a:off x="10835169" y="5276963"/>
                  <a:ext cx="446589" cy="813467"/>
                  <a:chOff x="376650" y="567400"/>
                  <a:chExt cx="334942" cy="610100"/>
                </a:xfrm>
              </p:grpSpPr>
              <p:sp>
                <p:nvSpPr>
                  <p:cNvPr id="216" name="Google Shape;656;p33">
                    <a:extLst>
                      <a:ext uri="{FF2B5EF4-FFF2-40B4-BE49-F238E27FC236}">
                        <a16:creationId xmlns:a16="http://schemas.microsoft.com/office/drawing/2014/main" id="{D25C816F-7AAC-0906-7E46-110ECD945CA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7" name="Google Shape;657;p33">
                    <a:extLst>
                      <a:ext uri="{FF2B5EF4-FFF2-40B4-BE49-F238E27FC236}">
                        <a16:creationId xmlns:a16="http://schemas.microsoft.com/office/drawing/2014/main" id="{733B640A-7572-7C03-8440-A39287263C9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8" name="Google Shape;658;p33">
                    <a:extLst>
                      <a:ext uri="{FF2B5EF4-FFF2-40B4-BE49-F238E27FC236}">
                        <a16:creationId xmlns:a16="http://schemas.microsoft.com/office/drawing/2014/main" id="{772486D5-C744-E499-C790-A2C4CD6BF9C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9" name="Google Shape;659;p33">
                    <a:extLst>
                      <a:ext uri="{FF2B5EF4-FFF2-40B4-BE49-F238E27FC236}">
                        <a16:creationId xmlns:a16="http://schemas.microsoft.com/office/drawing/2014/main" id="{4C8A1067-575A-A7CD-D221-79932FF6B0B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0" name="Google Shape;660;p33">
                    <a:extLst>
                      <a:ext uri="{FF2B5EF4-FFF2-40B4-BE49-F238E27FC236}">
                        <a16:creationId xmlns:a16="http://schemas.microsoft.com/office/drawing/2014/main" id="{6EA01FC5-EBDC-7DA8-A898-47D5AF56F59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1" name="Google Shape;661;p33">
                    <a:extLst>
                      <a:ext uri="{FF2B5EF4-FFF2-40B4-BE49-F238E27FC236}">
                        <a16:creationId xmlns:a16="http://schemas.microsoft.com/office/drawing/2014/main" id="{632A5222-0257-B549-8480-7ABE581FBE1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143" name="Group 142">
              <a:extLst>
                <a:ext uri="{FF2B5EF4-FFF2-40B4-BE49-F238E27FC236}">
                  <a16:creationId xmlns:a16="http://schemas.microsoft.com/office/drawing/2014/main" id="{C65895DB-4C8C-4646-2599-DA68C74ED81D}"/>
                </a:ext>
              </a:extLst>
            </p:cNvPr>
            <p:cNvGrpSpPr/>
            <p:nvPr/>
          </p:nvGrpSpPr>
          <p:grpSpPr>
            <a:xfrm>
              <a:off x="325656" y="15207571"/>
              <a:ext cx="11012496" cy="13681394"/>
              <a:chOff x="343662" y="-18003"/>
              <a:chExt cx="11012496" cy="13681394"/>
            </a:xfrm>
          </p:grpSpPr>
          <p:grpSp>
            <p:nvGrpSpPr>
              <p:cNvPr id="144" name="Group 143">
                <a:extLst>
                  <a:ext uri="{FF2B5EF4-FFF2-40B4-BE49-F238E27FC236}">
                    <a16:creationId xmlns:a16="http://schemas.microsoft.com/office/drawing/2014/main" id="{3785F80C-62E8-DEFF-8805-F21C3E45BF43}"/>
                  </a:ext>
                </a:extLst>
              </p:cNvPr>
              <p:cNvGrpSpPr/>
              <p:nvPr/>
            </p:nvGrpSpPr>
            <p:grpSpPr>
              <a:xfrm>
                <a:off x="343662" y="-18003"/>
                <a:ext cx="11012496" cy="6144683"/>
                <a:chOff x="343662" y="-18003"/>
                <a:chExt cx="11012496" cy="6144683"/>
              </a:xfrm>
            </p:grpSpPr>
            <p:grpSp>
              <p:nvGrpSpPr>
                <p:cNvPr id="178" name="Google Shape;646;p33">
                  <a:extLst>
                    <a:ext uri="{FF2B5EF4-FFF2-40B4-BE49-F238E27FC236}">
                      <a16:creationId xmlns:a16="http://schemas.microsoft.com/office/drawing/2014/main" id="{F5F5A692-CF56-DA89-B52C-6917A45E8932}"/>
                    </a:ext>
                  </a:extLst>
                </p:cNvPr>
                <p:cNvGrpSpPr/>
                <p:nvPr/>
              </p:nvGrpSpPr>
              <p:grpSpPr>
                <a:xfrm rot="16200000" flipH="1">
                  <a:off x="-222794" y="548513"/>
                  <a:ext cx="2265951" cy="1132920"/>
                  <a:chOff x="3529938" y="261475"/>
                  <a:chExt cx="1699463" cy="849690"/>
                </a:xfrm>
              </p:grpSpPr>
              <p:sp>
                <p:nvSpPr>
                  <p:cNvPr id="202" name="Google Shape;647;p33">
                    <a:extLst>
                      <a:ext uri="{FF2B5EF4-FFF2-40B4-BE49-F238E27FC236}">
                        <a16:creationId xmlns:a16="http://schemas.microsoft.com/office/drawing/2014/main" id="{F88E44F8-263D-CAD2-0271-53A8006CE14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3" name="Google Shape;648;p33">
                    <a:extLst>
                      <a:ext uri="{FF2B5EF4-FFF2-40B4-BE49-F238E27FC236}">
                        <a16:creationId xmlns:a16="http://schemas.microsoft.com/office/drawing/2014/main" id="{D85A69EB-9D2E-D500-0C71-FFDC23EC889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4" name="Google Shape;649;p33">
                    <a:extLst>
                      <a:ext uri="{FF2B5EF4-FFF2-40B4-BE49-F238E27FC236}">
                        <a16:creationId xmlns:a16="http://schemas.microsoft.com/office/drawing/2014/main" id="{FD31F953-AD7F-BAE1-304B-342F6B3A066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5" name="Google Shape;650;p33">
                    <a:extLst>
                      <a:ext uri="{FF2B5EF4-FFF2-40B4-BE49-F238E27FC236}">
                        <a16:creationId xmlns:a16="http://schemas.microsoft.com/office/drawing/2014/main" id="{02FE7CFF-F4EE-7562-F1C8-C0D62799557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6" name="Google Shape;651;p33">
                    <a:extLst>
                      <a:ext uri="{FF2B5EF4-FFF2-40B4-BE49-F238E27FC236}">
                        <a16:creationId xmlns:a16="http://schemas.microsoft.com/office/drawing/2014/main" id="{1608E386-175C-AAE5-497A-0594C4726D7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7" name="Google Shape;652;p33">
                    <a:extLst>
                      <a:ext uri="{FF2B5EF4-FFF2-40B4-BE49-F238E27FC236}">
                        <a16:creationId xmlns:a16="http://schemas.microsoft.com/office/drawing/2014/main" id="{FFC86EE8-BE21-2FEF-E629-85AB11A0C94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8" name="Google Shape;653;p33">
                    <a:extLst>
                      <a:ext uri="{FF2B5EF4-FFF2-40B4-BE49-F238E27FC236}">
                        <a16:creationId xmlns:a16="http://schemas.microsoft.com/office/drawing/2014/main" id="{DB83F0F8-8D2C-2BE1-8322-2AEFB659740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9" name="Google Shape;654;p33">
                    <a:extLst>
                      <a:ext uri="{FF2B5EF4-FFF2-40B4-BE49-F238E27FC236}">
                        <a16:creationId xmlns:a16="http://schemas.microsoft.com/office/drawing/2014/main" id="{507A1FC1-B9DC-0958-D215-2012DCBFAF4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79" name="Google Shape;655;p33">
                  <a:extLst>
                    <a:ext uri="{FF2B5EF4-FFF2-40B4-BE49-F238E27FC236}">
                      <a16:creationId xmlns:a16="http://schemas.microsoft.com/office/drawing/2014/main" id="{88357853-01E8-1B46-82FB-5B08F22CAC97}"/>
                    </a:ext>
                  </a:extLst>
                </p:cNvPr>
                <p:cNvGrpSpPr/>
                <p:nvPr/>
              </p:nvGrpSpPr>
              <p:grpSpPr>
                <a:xfrm>
                  <a:off x="10909569" y="1371918"/>
                  <a:ext cx="446589" cy="813467"/>
                  <a:chOff x="376650" y="567400"/>
                  <a:chExt cx="334942" cy="610100"/>
                </a:xfrm>
              </p:grpSpPr>
              <p:sp>
                <p:nvSpPr>
                  <p:cNvPr id="196" name="Google Shape;656;p33">
                    <a:extLst>
                      <a:ext uri="{FF2B5EF4-FFF2-40B4-BE49-F238E27FC236}">
                        <a16:creationId xmlns:a16="http://schemas.microsoft.com/office/drawing/2014/main" id="{D09298BD-C10C-C137-AFA5-7F834F46204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7" name="Google Shape;657;p33">
                    <a:extLst>
                      <a:ext uri="{FF2B5EF4-FFF2-40B4-BE49-F238E27FC236}">
                        <a16:creationId xmlns:a16="http://schemas.microsoft.com/office/drawing/2014/main" id="{1A862DF6-52F3-2546-B45D-A402D9DC641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8" name="Google Shape;658;p33">
                    <a:extLst>
                      <a:ext uri="{FF2B5EF4-FFF2-40B4-BE49-F238E27FC236}">
                        <a16:creationId xmlns:a16="http://schemas.microsoft.com/office/drawing/2014/main" id="{8E8A6BC7-B956-FD8A-DA5F-76632C383D6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9" name="Google Shape;659;p33">
                    <a:extLst>
                      <a:ext uri="{FF2B5EF4-FFF2-40B4-BE49-F238E27FC236}">
                        <a16:creationId xmlns:a16="http://schemas.microsoft.com/office/drawing/2014/main" id="{075D4755-CDA9-99FF-8C61-A329D83D3DF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0" name="Google Shape;660;p33">
                    <a:extLst>
                      <a:ext uri="{FF2B5EF4-FFF2-40B4-BE49-F238E27FC236}">
                        <a16:creationId xmlns:a16="http://schemas.microsoft.com/office/drawing/2014/main" id="{4DD36155-7C79-5C3D-4762-7466FB65165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1" name="Google Shape;661;p33">
                    <a:extLst>
                      <a:ext uri="{FF2B5EF4-FFF2-40B4-BE49-F238E27FC236}">
                        <a16:creationId xmlns:a16="http://schemas.microsoft.com/office/drawing/2014/main" id="{B0B16532-F56A-9DF2-AA9B-2C47204E1DC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0" name="Google Shape;646;p33">
                  <a:extLst>
                    <a:ext uri="{FF2B5EF4-FFF2-40B4-BE49-F238E27FC236}">
                      <a16:creationId xmlns:a16="http://schemas.microsoft.com/office/drawing/2014/main" id="{ECF6705A-AE11-1022-6A3A-779A72B753F2}"/>
                    </a:ext>
                  </a:extLst>
                </p:cNvPr>
                <p:cNvGrpSpPr/>
                <p:nvPr/>
              </p:nvGrpSpPr>
              <p:grpSpPr>
                <a:xfrm rot="16200000" flipH="1">
                  <a:off x="-222854" y="4427245"/>
                  <a:ext cx="2265951" cy="1132920"/>
                  <a:chOff x="3529938" y="261475"/>
                  <a:chExt cx="1699463" cy="849690"/>
                </a:xfrm>
              </p:grpSpPr>
              <p:sp>
                <p:nvSpPr>
                  <p:cNvPr id="188" name="Google Shape;647;p33">
                    <a:extLst>
                      <a:ext uri="{FF2B5EF4-FFF2-40B4-BE49-F238E27FC236}">
                        <a16:creationId xmlns:a16="http://schemas.microsoft.com/office/drawing/2014/main" id="{2C4CA5C1-23B1-A0FA-2BC3-47BA096129A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9" name="Google Shape;648;p33">
                    <a:extLst>
                      <a:ext uri="{FF2B5EF4-FFF2-40B4-BE49-F238E27FC236}">
                        <a16:creationId xmlns:a16="http://schemas.microsoft.com/office/drawing/2014/main" id="{7814FF37-D465-5CC1-F29C-BB20B320538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0" name="Google Shape;649;p33">
                    <a:extLst>
                      <a:ext uri="{FF2B5EF4-FFF2-40B4-BE49-F238E27FC236}">
                        <a16:creationId xmlns:a16="http://schemas.microsoft.com/office/drawing/2014/main" id="{710F87D9-5FDC-EE50-E08F-D54E5E4DDAD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1" name="Google Shape;650;p33">
                    <a:extLst>
                      <a:ext uri="{FF2B5EF4-FFF2-40B4-BE49-F238E27FC236}">
                        <a16:creationId xmlns:a16="http://schemas.microsoft.com/office/drawing/2014/main" id="{BBE44289-65C9-6BE4-FCDC-3DFFD3C3D35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2" name="Google Shape;651;p33">
                    <a:extLst>
                      <a:ext uri="{FF2B5EF4-FFF2-40B4-BE49-F238E27FC236}">
                        <a16:creationId xmlns:a16="http://schemas.microsoft.com/office/drawing/2014/main" id="{9FD64221-A77B-4B42-3E06-047E8C4EDBE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3" name="Google Shape;652;p33">
                    <a:extLst>
                      <a:ext uri="{FF2B5EF4-FFF2-40B4-BE49-F238E27FC236}">
                        <a16:creationId xmlns:a16="http://schemas.microsoft.com/office/drawing/2014/main" id="{CF2FED5F-F27D-DA8C-232A-D29EC41A4C9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4" name="Google Shape;653;p33">
                    <a:extLst>
                      <a:ext uri="{FF2B5EF4-FFF2-40B4-BE49-F238E27FC236}">
                        <a16:creationId xmlns:a16="http://schemas.microsoft.com/office/drawing/2014/main" id="{76C6B340-E6D1-FB4E-B58E-DAA37646BB1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5" name="Google Shape;654;p33">
                    <a:extLst>
                      <a:ext uri="{FF2B5EF4-FFF2-40B4-BE49-F238E27FC236}">
                        <a16:creationId xmlns:a16="http://schemas.microsoft.com/office/drawing/2014/main" id="{297FB432-8445-AC9F-C393-C009ADB0183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1" name="Google Shape;655;p33">
                  <a:extLst>
                    <a:ext uri="{FF2B5EF4-FFF2-40B4-BE49-F238E27FC236}">
                      <a16:creationId xmlns:a16="http://schemas.microsoft.com/office/drawing/2014/main" id="{1A5FB0AD-3B32-1B1A-5469-E1CD6BBC1D23}"/>
                    </a:ext>
                  </a:extLst>
                </p:cNvPr>
                <p:cNvGrpSpPr/>
                <p:nvPr/>
              </p:nvGrpSpPr>
              <p:grpSpPr>
                <a:xfrm>
                  <a:off x="10835169" y="5276963"/>
                  <a:ext cx="446589" cy="813467"/>
                  <a:chOff x="376650" y="567400"/>
                  <a:chExt cx="334942" cy="610100"/>
                </a:xfrm>
              </p:grpSpPr>
              <p:sp>
                <p:nvSpPr>
                  <p:cNvPr id="182" name="Google Shape;656;p33">
                    <a:extLst>
                      <a:ext uri="{FF2B5EF4-FFF2-40B4-BE49-F238E27FC236}">
                        <a16:creationId xmlns:a16="http://schemas.microsoft.com/office/drawing/2014/main" id="{17556B02-5E0E-3194-47E1-79D3AD5D775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3" name="Google Shape;657;p33">
                    <a:extLst>
                      <a:ext uri="{FF2B5EF4-FFF2-40B4-BE49-F238E27FC236}">
                        <a16:creationId xmlns:a16="http://schemas.microsoft.com/office/drawing/2014/main" id="{DD09C589-FFB4-B461-4902-D8E2F442064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4" name="Google Shape;658;p33">
                    <a:extLst>
                      <a:ext uri="{FF2B5EF4-FFF2-40B4-BE49-F238E27FC236}">
                        <a16:creationId xmlns:a16="http://schemas.microsoft.com/office/drawing/2014/main" id="{2AD6A4E3-D386-A071-0C92-26009319E4F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5" name="Google Shape;659;p33">
                    <a:extLst>
                      <a:ext uri="{FF2B5EF4-FFF2-40B4-BE49-F238E27FC236}">
                        <a16:creationId xmlns:a16="http://schemas.microsoft.com/office/drawing/2014/main" id="{CA15A2F4-67AB-52E2-B78F-07710955949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6" name="Google Shape;660;p33">
                    <a:extLst>
                      <a:ext uri="{FF2B5EF4-FFF2-40B4-BE49-F238E27FC236}">
                        <a16:creationId xmlns:a16="http://schemas.microsoft.com/office/drawing/2014/main" id="{8CDDC930-DFC3-3D4F-A57E-CEC304F27C1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7" name="Google Shape;661;p33">
                    <a:extLst>
                      <a:ext uri="{FF2B5EF4-FFF2-40B4-BE49-F238E27FC236}">
                        <a16:creationId xmlns:a16="http://schemas.microsoft.com/office/drawing/2014/main" id="{3E432956-E39E-2F4F-0ED5-4E3CCCCBF25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45" name="Group 144">
                <a:extLst>
                  <a:ext uri="{FF2B5EF4-FFF2-40B4-BE49-F238E27FC236}">
                    <a16:creationId xmlns:a16="http://schemas.microsoft.com/office/drawing/2014/main" id="{E53CA473-546A-73FC-E183-CC2488B5894C}"/>
                  </a:ext>
                </a:extLst>
              </p:cNvPr>
              <p:cNvGrpSpPr/>
              <p:nvPr/>
            </p:nvGrpSpPr>
            <p:grpSpPr>
              <a:xfrm>
                <a:off x="343662" y="7518708"/>
                <a:ext cx="11012496" cy="6144683"/>
                <a:chOff x="343662" y="-18003"/>
                <a:chExt cx="11012496" cy="6144683"/>
              </a:xfrm>
            </p:grpSpPr>
            <p:grpSp>
              <p:nvGrpSpPr>
                <p:cNvPr id="146" name="Google Shape;646;p33">
                  <a:extLst>
                    <a:ext uri="{FF2B5EF4-FFF2-40B4-BE49-F238E27FC236}">
                      <a16:creationId xmlns:a16="http://schemas.microsoft.com/office/drawing/2014/main" id="{ECC3DD79-6061-E225-C453-B5B98E8968CE}"/>
                    </a:ext>
                  </a:extLst>
                </p:cNvPr>
                <p:cNvGrpSpPr/>
                <p:nvPr/>
              </p:nvGrpSpPr>
              <p:grpSpPr>
                <a:xfrm rot="16200000" flipH="1">
                  <a:off x="-222794" y="548513"/>
                  <a:ext cx="2265951" cy="1132920"/>
                  <a:chOff x="3529938" y="261475"/>
                  <a:chExt cx="1699463" cy="849690"/>
                </a:xfrm>
              </p:grpSpPr>
              <p:sp>
                <p:nvSpPr>
                  <p:cNvPr id="170" name="Google Shape;647;p33">
                    <a:extLst>
                      <a:ext uri="{FF2B5EF4-FFF2-40B4-BE49-F238E27FC236}">
                        <a16:creationId xmlns:a16="http://schemas.microsoft.com/office/drawing/2014/main" id="{34AEAF85-E597-A5C5-C738-7A4CD8F8975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1" name="Google Shape;648;p33">
                    <a:extLst>
                      <a:ext uri="{FF2B5EF4-FFF2-40B4-BE49-F238E27FC236}">
                        <a16:creationId xmlns:a16="http://schemas.microsoft.com/office/drawing/2014/main" id="{EEC216ED-D69D-3F06-6813-D1AE0BCFB6A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2" name="Google Shape;649;p33">
                    <a:extLst>
                      <a:ext uri="{FF2B5EF4-FFF2-40B4-BE49-F238E27FC236}">
                        <a16:creationId xmlns:a16="http://schemas.microsoft.com/office/drawing/2014/main" id="{BFCF6224-67C1-ACAE-AA27-6BD546B836E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3" name="Google Shape;650;p33">
                    <a:extLst>
                      <a:ext uri="{FF2B5EF4-FFF2-40B4-BE49-F238E27FC236}">
                        <a16:creationId xmlns:a16="http://schemas.microsoft.com/office/drawing/2014/main" id="{052D8E0E-96CB-C39F-CD87-502712E306F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4" name="Google Shape;651;p33">
                    <a:extLst>
                      <a:ext uri="{FF2B5EF4-FFF2-40B4-BE49-F238E27FC236}">
                        <a16:creationId xmlns:a16="http://schemas.microsoft.com/office/drawing/2014/main" id="{B640D3B6-C8F5-3AF4-0D78-665FDEABB4E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5" name="Google Shape;652;p33">
                    <a:extLst>
                      <a:ext uri="{FF2B5EF4-FFF2-40B4-BE49-F238E27FC236}">
                        <a16:creationId xmlns:a16="http://schemas.microsoft.com/office/drawing/2014/main" id="{5BE68685-FBCB-FA08-E40F-6AAF735F712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6" name="Google Shape;653;p33">
                    <a:extLst>
                      <a:ext uri="{FF2B5EF4-FFF2-40B4-BE49-F238E27FC236}">
                        <a16:creationId xmlns:a16="http://schemas.microsoft.com/office/drawing/2014/main" id="{BD89CE4D-5572-37ED-E88C-4B027624552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7" name="Google Shape;654;p33">
                    <a:extLst>
                      <a:ext uri="{FF2B5EF4-FFF2-40B4-BE49-F238E27FC236}">
                        <a16:creationId xmlns:a16="http://schemas.microsoft.com/office/drawing/2014/main" id="{73109145-73F4-40B7-7514-9D1EB7BCF37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7" name="Google Shape;655;p33">
                  <a:extLst>
                    <a:ext uri="{FF2B5EF4-FFF2-40B4-BE49-F238E27FC236}">
                      <a16:creationId xmlns:a16="http://schemas.microsoft.com/office/drawing/2014/main" id="{630BA0FE-7D89-9962-5779-1AE65BA61B6A}"/>
                    </a:ext>
                  </a:extLst>
                </p:cNvPr>
                <p:cNvGrpSpPr/>
                <p:nvPr/>
              </p:nvGrpSpPr>
              <p:grpSpPr>
                <a:xfrm>
                  <a:off x="10909569" y="1371918"/>
                  <a:ext cx="446589" cy="813467"/>
                  <a:chOff x="376650" y="567400"/>
                  <a:chExt cx="334942" cy="610100"/>
                </a:xfrm>
              </p:grpSpPr>
              <p:sp>
                <p:nvSpPr>
                  <p:cNvPr id="164" name="Google Shape;656;p33">
                    <a:extLst>
                      <a:ext uri="{FF2B5EF4-FFF2-40B4-BE49-F238E27FC236}">
                        <a16:creationId xmlns:a16="http://schemas.microsoft.com/office/drawing/2014/main" id="{50DFF8F7-6895-855C-5E2D-0AC4B524232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5" name="Google Shape;657;p33">
                    <a:extLst>
                      <a:ext uri="{FF2B5EF4-FFF2-40B4-BE49-F238E27FC236}">
                        <a16:creationId xmlns:a16="http://schemas.microsoft.com/office/drawing/2014/main" id="{27F58185-B014-5383-F763-8DC54B17561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6" name="Google Shape;658;p33">
                    <a:extLst>
                      <a:ext uri="{FF2B5EF4-FFF2-40B4-BE49-F238E27FC236}">
                        <a16:creationId xmlns:a16="http://schemas.microsoft.com/office/drawing/2014/main" id="{1C9650E2-5E26-9CEE-2FC8-0DEFC337CBC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7" name="Google Shape;659;p33">
                    <a:extLst>
                      <a:ext uri="{FF2B5EF4-FFF2-40B4-BE49-F238E27FC236}">
                        <a16:creationId xmlns:a16="http://schemas.microsoft.com/office/drawing/2014/main" id="{EABFA1C2-EA6A-8D3B-E7C4-6D0E8FDBD2A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8" name="Google Shape;660;p33">
                    <a:extLst>
                      <a:ext uri="{FF2B5EF4-FFF2-40B4-BE49-F238E27FC236}">
                        <a16:creationId xmlns:a16="http://schemas.microsoft.com/office/drawing/2014/main" id="{828C6A92-F92C-10AC-4261-24A553836A9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9" name="Google Shape;661;p33">
                    <a:extLst>
                      <a:ext uri="{FF2B5EF4-FFF2-40B4-BE49-F238E27FC236}">
                        <a16:creationId xmlns:a16="http://schemas.microsoft.com/office/drawing/2014/main" id="{A7D3F311-9F62-03C7-5558-2070C8820D8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8" name="Google Shape;646;p33">
                  <a:extLst>
                    <a:ext uri="{FF2B5EF4-FFF2-40B4-BE49-F238E27FC236}">
                      <a16:creationId xmlns:a16="http://schemas.microsoft.com/office/drawing/2014/main" id="{15CA977B-CCDB-2BBC-9EFD-1C146A25089F}"/>
                    </a:ext>
                  </a:extLst>
                </p:cNvPr>
                <p:cNvGrpSpPr/>
                <p:nvPr/>
              </p:nvGrpSpPr>
              <p:grpSpPr>
                <a:xfrm rot="16200000" flipH="1">
                  <a:off x="-222854" y="4427245"/>
                  <a:ext cx="2265951" cy="1132920"/>
                  <a:chOff x="3529938" y="261475"/>
                  <a:chExt cx="1699463" cy="849690"/>
                </a:xfrm>
              </p:grpSpPr>
              <p:sp>
                <p:nvSpPr>
                  <p:cNvPr id="156" name="Google Shape;647;p33">
                    <a:extLst>
                      <a:ext uri="{FF2B5EF4-FFF2-40B4-BE49-F238E27FC236}">
                        <a16:creationId xmlns:a16="http://schemas.microsoft.com/office/drawing/2014/main" id="{BE2661C7-6A4F-6D27-2ADE-222B0D51E40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7" name="Google Shape;648;p33">
                    <a:extLst>
                      <a:ext uri="{FF2B5EF4-FFF2-40B4-BE49-F238E27FC236}">
                        <a16:creationId xmlns:a16="http://schemas.microsoft.com/office/drawing/2014/main" id="{347935E8-D58B-2CB5-04EB-ECA4249AE15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8" name="Google Shape;649;p33">
                    <a:extLst>
                      <a:ext uri="{FF2B5EF4-FFF2-40B4-BE49-F238E27FC236}">
                        <a16:creationId xmlns:a16="http://schemas.microsoft.com/office/drawing/2014/main" id="{3FC4CC7D-B788-FC61-D3C0-946214A8CC8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9" name="Google Shape;650;p33">
                    <a:extLst>
                      <a:ext uri="{FF2B5EF4-FFF2-40B4-BE49-F238E27FC236}">
                        <a16:creationId xmlns:a16="http://schemas.microsoft.com/office/drawing/2014/main" id="{32C3E1C6-70AE-3EFA-053F-CDA60D736D7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0" name="Google Shape;651;p33">
                    <a:extLst>
                      <a:ext uri="{FF2B5EF4-FFF2-40B4-BE49-F238E27FC236}">
                        <a16:creationId xmlns:a16="http://schemas.microsoft.com/office/drawing/2014/main" id="{3178A5EE-60A9-5B72-8539-2EB42DB7121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1" name="Google Shape;652;p33">
                    <a:extLst>
                      <a:ext uri="{FF2B5EF4-FFF2-40B4-BE49-F238E27FC236}">
                        <a16:creationId xmlns:a16="http://schemas.microsoft.com/office/drawing/2014/main" id="{7C0316FA-8D3D-9E81-7D51-B687CEEEB2C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2" name="Google Shape;653;p33">
                    <a:extLst>
                      <a:ext uri="{FF2B5EF4-FFF2-40B4-BE49-F238E27FC236}">
                        <a16:creationId xmlns:a16="http://schemas.microsoft.com/office/drawing/2014/main" id="{C7E4B03B-275B-1A71-2510-E8B97B9072B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3" name="Google Shape;654;p33">
                    <a:extLst>
                      <a:ext uri="{FF2B5EF4-FFF2-40B4-BE49-F238E27FC236}">
                        <a16:creationId xmlns:a16="http://schemas.microsoft.com/office/drawing/2014/main" id="{783CAD21-E019-393C-44A4-710219416A6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9" name="Google Shape;655;p33">
                  <a:extLst>
                    <a:ext uri="{FF2B5EF4-FFF2-40B4-BE49-F238E27FC236}">
                      <a16:creationId xmlns:a16="http://schemas.microsoft.com/office/drawing/2014/main" id="{EE69FFC6-B0CD-646B-1666-AC92FDBCDA64}"/>
                    </a:ext>
                  </a:extLst>
                </p:cNvPr>
                <p:cNvGrpSpPr/>
                <p:nvPr/>
              </p:nvGrpSpPr>
              <p:grpSpPr>
                <a:xfrm>
                  <a:off x="10835169" y="5276963"/>
                  <a:ext cx="446589" cy="813467"/>
                  <a:chOff x="376650" y="567400"/>
                  <a:chExt cx="334942" cy="610100"/>
                </a:xfrm>
              </p:grpSpPr>
              <p:sp>
                <p:nvSpPr>
                  <p:cNvPr id="150" name="Google Shape;656;p33">
                    <a:extLst>
                      <a:ext uri="{FF2B5EF4-FFF2-40B4-BE49-F238E27FC236}">
                        <a16:creationId xmlns:a16="http://schemas.microsoft.com/office/drawing/2014/main" id="{898BDEB0-D69A-F9D2-26FB-7835B1D4716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1" name="Google Shape;657;p33">
                    <a:extLst>
                      <a:ext uri="{FF2B5EF4-FFF2-40B4-BE49-F238E27FC236}">
                        <a16:creationId xmlns:a16="http://schemas.microsoft.com/office/drawing/2014/main" id="{5B953902-B05F-2DD0-2912-ED99960E6C0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2" name="Google Shape;658;p33">
                    <a:extLst>
                      <a:ext uri="{FF2B5EF4-FFF2-40B4-BE49-F238E27FC236}">
                        <a16:creationId xmlns:a16="http://schemas.microsoft.com/office/drawing/2014/main" id="{1B45D84D-55FB-ADEB-8D28-24A915BACEB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3" name="Google Shape;659;p33">
                    <a:extLst>
                      <a:ext uri="{FF2B5EF4-FFF2-40B4-BE49-F238E27FC236}">
                        <a16:creationId xmlns:a16="http://schemas.microsoft.com/office/drawing/2014/main" id="{CFA0D78A-D6B8-9CC3-A3EE-50C53B634D2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4" name="Google Shape;660;p33">
                    <a:extLst>
                      <a:ext uri="{FF2B5EF4-FFF2-40B4-BE49-F238E27FC236}">
                        <a16:creationId xmlns:a16="http://schemas.microsoft.com/office/drawing/2014/main" id="{9A5643D3-4756-62B2-EF62-1FFEF6EBB9A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5" name="Google Shape;661;p33">
                    <a:extLst>
                      <a:ext uri="{FF2B5EF4-FFF2-40B4-BE49-F238E27FC236}">
                        <a16:creationId xmlns:a16="http://schemas.microsoft.com/office/drawing/2014/main" id="{85B18719-250F-4D7A-DC6C-CBAE0B5264A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7" name="Google Shape;640;p33">
            <a:extLst>
              <a:ext uri="{FF2B5EF4-FFF2-40B4-BE49-F238E27FC236}">
                <a16:creationId xmlns:a16="http://schemas.microsoft.com/office/drawing/2014/main" id="{26A90610-DC3D-31FD-C8EA-877B56718009}"/>
              </a:ext>
            </a:extLst>
          </p:cNvPr>
          <p:cNvGrpSpPr/>
          <p:nvPr/>
        </p:nvGrpSpPr>
        <p:grpSpPr>
          <a:xfrm>
            <a:off x="6563956" y="-4572000"/>
            <a:ext cx="3603807" cy="3603807"/>
            <a:chOff x="1190625" y="238125"/>
            <a:chExt cx="5201800" cy="5201801"/>
          </a:xfrm>
        </p:grpSpPr>
        <p:sp>
          <p:nvSpPr>
            <p:cNvPr id="8" name="Google Shape;641;p33">
              <a:extLst>
                <a:ext uri="{FF2B5EF4-FFF2-40B4-BE49-F238E27FC236}">
                  <a16:creationId xmlns:a16="http://schemas.microsoft.com/office/drawing/2014/main" id="{ABF0D4BD-5055-BDC9-C220-A57409A441F3}"/>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9" name="Google Shape;642;p33">
              <a:extLst>
                <a:ext uri="{FF2B5EF4-FFF2-40B4-BE49-F238E27FC236}">
                  <a16:creationId xmlns:a16="http://schemas.microsoft.com/office/drawing/2014/main" id="{5279B6DC-9A7F-4313-05C2-878B06416FFB}"/>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0" name="Google Shape;643;p33">
              <a:extLst>
                <a:ext uri="{FF2B5EF4-FFF2-40B4-BE49-F238E27FC236}">
                  <a16:creationId xmlns:a16="http://schemas.microsoft.com/office/drawing/2014/main" id="{3A14A482-BD84-7549-9A1C-D7F70A7FA83E}"/>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1" name="Google Shape;644;p33">
              <a:extLst>
                <a:ext uri="{FF2B5EF4-FFF2-40B4-BE49-F238E27FC236}">
                  <a16:creationId xmlns:a16="http://schemas.microsoft.com/office/drawing/2014/main" id="{50C34DBC-11DF-51A7-B11A-E012AF6DD4C5}"/>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2" name="Google Shape;645;p33">
              <a:extLst>
                <a:ext uri="{FF2B5EF4-FFF2-40B4-BE49-F238E27FC236}">
                  <a16:creationId xmlns:a16="http://schemas.microsoft.com/office/drawing/2014/main" id="{A9C3BF4F-12E1-F3BB-3EAA-35B7BFD13E96}"/>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
        <p:nvSpPr>
          <p:cNvPr id="13" name="Google Shape;638;p33">
            <a:extLst>
              <a:ext uri="{FF2B5EF4-FFF2-40B4-BE49-F238E27FC236}">
                <a16:creationId xmlns:a16="http://schemas.microsoft.com/office/drawing/2014/main" id="{FC44ABED-6140-5451-E3E5-A73379D49ACA}"/>
              </a:ext>
            </a:extLst>
          </p:cNvPr>
          <p:cNvSpPr txBox="1">
            <a:spLocks/>
          </p:cNvSpPr>
          <p:nvPr/>
        </p:nvSpPr>
        <p:spPr>
          <a:xfrm>
            <a:off x="1132637" y="7863840"/>
            <a:ext cx="9340581" cy="1422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algn="ctr"/>
            <a:r>
              <a:rPr kumimoji="0" lang="en-US" sz="7200" b="1" i="0" u="none" strike="noStrike" kern="0" cap="none" spc="0" normalizeH="0" baseline="0" noProof="0">
                <a:ln>
                  <a:noFill/>
                </a:ln>
                <a:solidFill>
                  <a:srgbClr val="06A02B"/>
                </a:solidFill>
                <a:effectLst/>
                <a:uLnTx/>
                <a:uFillTx/>
                <a:latin typeface="Segoe UI" panose="020B0502040204020203" pitchFamily="34" charset="0"/>
                <a:cs typeface="Segoe UI" panose="020B0502040204020203" pitchFamily="34" charset="0"/>
                <a:sym typeface="Raleway"/>
              </a:rPr>
              <a:t>Validation Experiments</a:t>
            </a:r>
            <a:endParaRPr lang="en-US" sz="8000" b="1">
              <a:solidFill>
                <a:schemeClr val="tx1"/>
              </a:solidFill>
              <a:latin typeface="Segoe UI" panose="020B0502040204020203" pitchFamily="34" charset="0"/>
              <a:cs typeface="Segoe UI" panose="020B0502040204020203" pitchFamily="34" charset="0"/>
            </a:endParaRPr>
          </a:p>
        </p:txBody>
      </p:sp>
      <p:sp>
        <p:nvSpPr>
          <p:cNvPr id="14" name="Google Shape;639;p33">
            <a:extLst>
              <a:ext uri="{FF2B5EF4-FFF2-40B4-BE49-F238E27FC236}">
                <a16:creationId xmlns:a16="http://schemas.microsoft.com/office/drawing/2014/main" id="{99834B8F-A899-BBA0-6722-AF3C73B1C546}"/>
              </a:ext>
            </a:extLst>
          </p:cNvPr>
          <p:cNvSpPr txBox="1">
            <a:spLocks/>
          </p:cNvSpPr>
          <p:nvPr/>
        </p:nvSpPr>
        <p:spPr>
          <a:xfrm>
            <a:off x="5369533" y="6757416"/>
            <a:ext cx="1453200" cy="10192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 sz="6670" b="1">
                <a:latin typeface="Segoe UI" panose="020B0502040204020203" pitchFamily="34" charset="0"/>
                <a:cs typeface="Segoe UI" panose="020B0502040204020203" pitchFamily="34" charset="0"/>
              </a:rPr>
              <a:t>06</a:t>
            </a:r>
          </a:p>
        </p:txBody>
      </p:sp>
      <p:sp>
        <p:nvSpPr>
          <p:cNvPr id="49" name="Google Shape;1034;p47">
            <a:extLst>
              <a:ext uri="{FF2B5EF4-FFF2-40B4-BE49-F238E27FC236}">
                <a16:creationId xmlns:a16="http://schemas.microsoft.com/office/drawing/2014/main" id="{183C9470-ED67-6CE9-B37F-302D8B436384}"/>
              </a:ext>
            </a:extLst>
          </p:cNvPr>
          <p:cNvSpPr txBox="1">
            <a:spLocks/>
          </p:cNvSpPr>
          <p:nvPr/>
        </p:nvSpPr>
        <p:spPr>
          <a:xfrm>
            <a:off x="3677317" y="1683367"/>
            <a:ext cx="6615200" cy="76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1pPr>
            <a:lvl2pPr marL="914400" marR="0" lvl="1"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marL="0" indent="0">
              <a:buFont typeface="Lato"/>
              <a:buNone/>
            </a:pPr>
            <a:r>
              <a:rPr lang="en-US" sz="1600" b="1">
                <a:solidFill>
                  <a:schemeClr val="dk1"/>
                </a:solidFill>
                <a:latin typeface="Segoe UI" panose="020B0502040204020203" pitchFamily="34" charset="0"/>
                <a:cs typeface="Segoe UI" panose="020B0502040204020203" pitchFamily="34" charset="0"/>
              </a:rPr>
              <a:t>Number of Cameras and FOV needed</a:t>
            </a:r>
            <a:r>
              <a:rPr lang="en-US" sz="1600">
                <a:solidFill>
                  <a:schemeClr val="dk1"/>
                </a:solidFill>
                <a:latin typeface="Segoe UI" panose="020B0502040204020203" pitchFamily="34" charset="0"/>
                <a:cs typeface="Segoe UI" panose="020B0502040204020203" pitchFamily="34" charset="0"/>
              </a:rPr>
              <a:t>: </a:t>
            </a:r>
            <a:r>
              <a:rPr lang="en-US" sz="1600">
                <a:latin typeface="Segoe UI" panose="020B0502040204020203" pitchFamily="34" charset="0"/>
                <a:cs typeface="Segoe UI" panose="020B0502040204020203" pitchFamily="34" charset="0"/>
              </a:rPr>
              <a:t>At least 4 cameras with at least 90-Degree Field of view to cover the 360-Degree of the car.</a:t>
            </a:r>
          </a:p>
        </p:txBody>
      </p:sp>
      <p:cxnSp>
        <p:nvCxnSpPr>
          <p:cNvPr id="50" name="Google Shape;1035;p47">
            <a:extLst>
              <a:ext uri="{FF2B5EF4-FFF2-40B4-BE49-F238E27FC236}">
                <a16:creationId xmlns:a16="http://schemas.microsoft.com/office/drawing/2014/main" id="{2E4CC6F0-BAF1-C092-9B7F-F362CEE477D1}"/>
              </a:ext>
            </a:extLst>
          </p:cNvPr>
          <p:cNvCxnSpPr>
            <a:stCxn id="49" idx="1"/>
          </p:cNvCxnSpPr>
          <p:nvPr/>
        </p:nvCxnSpPr>
        <p:spPr>
          <a:xfrm rot="10800000">
            <a:off x="2696917" y="2065167"/>
            <a:ext cx="980400" cy="0"/>
          </a:xfrm>
          <a:prstGeom prst="straightConnector1">
            <a:avLst/>
          </a:prstGeom>
          <a:noFill/>
          <a:ln w="9525" cap="flat" cmpd="sng">
            <a:solidFill>
              <a:schemeClr val="dk2"/>
            </a:solidFill>
            <a:prstDash val="solid"/>
            <a:round/>
            <a:headEnd type="none" w="med" len="med"/>
            <a:tailEnd type="none" w="med" len="med"/>
          </a:ln>
        </p:spPr>
      </p:cxnSp>
      <p:sp>
        <p:nvSpPr>
          <p:cNvPr id="51" name="Google Shape;1037;p47">
            <a:extLst>
              <a:ext uri="{FF2B5EF4-FFF2-40B4-BE49-F238E27FC236}">
                <a16:creationId xmlns:a16="http://schemas.microsoft.com/office/drawing/2014/main" id="{B1E4F46E-7CD9-0631-7BEF-85D590F7971A}"/>
              </a:ext>
            </a:extLst>
          </p:cNvPr>
          <p:cNvSpPr txBox="1">
            <a:spLocks/>
          </p:cNvSpPr>
          <p:nvPr/>
        </p:nvSpPr>
        <p:spPr>
          <a:xfrm flipH="1">
            <a:off x="3677317" y="2608567"/>
            <a:ext cx="6615200" cy="76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1pPr>
            <a:lvl2pPr marL="914400" marR="0" lvl="1"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marL="0" indent="0">
              <a:buFont typeface="Lato"/>
              <a:buNone/>
            </a:pPr>
            <a:r>
              <a:rPr lang="en-US" sz="1600" b="1">
                <a:solidFill>
                  <a:schemeClr val="dk1"/>
                </a:solidFill>
                <a:latin typeface="Segoe UI" panose="020B0502040204020203" pitchFamily="34" charset="0"/>
                <a:cs typeface="Segoe UI" panose="020B0502040204020203" pitchFamily="34" charset="0"/>
              </a:rPr>
              <a:t>Algorithm Needs</a:t>
            </a:r>
            <a:r>
              <a:rPr lang="en-US" sz="1600">
                <a:solidFill>
                  <a:schemeClr val="dk1"/>
                </a:solidFill>
                <a:latin typeface="Segoe UI" panose="020B0502040204020203" pitchFamily="34" charset="0"/>
                <a:cs typeface="Segoe UI" panose="020B0502040204020203" pitchFamily="34" charset="0"/>
              </a:rPr>
              <a:t>:</a:t>
            </a:r>
            <a:r>
              <a:rPr lang="en-US" sz="1600">
                <a:latin typeface="Segoe UI" panose="020B0502040204020203" pitchFamily="34" charset="0"/>
                <a:cs typeface="Segoe UI" panose="020B0502040204020203" pitchFamily="34" charset="0"/>
              </a:rPr>
              <a:t> CPU and GPU provided by the Jetson nano fits the needs.</a:t>
            </a:r>
          </a:p>
        </p:txBody>
      </p:sp>
      <p:cxnSp>
        <p:nvCxnSpPr>
          <p:cNvPr id="52" name="Google Shape;1038;p47">
            <a:extLst>
              <a:ext uri="{FF2B5EF4-FFF2-40B4-BE49-F238E27FC236}">
                <a16:creationId xmlns:a16="http://schemas.microsoft.com/office/drawing/2014/main" id="{ABFE99EC-3F7D-49A9-B35C-39BDDE29F00F}"/>
              </a:ext>
            </a:extLst>
          </p:cNvPr>
          <p:cNvCxnSpPr/>
          <p:nvPr/>
        </p:nvCxnSpPr>
        <p:spPr>
          <a:xfrm>
            <a:off x="2696917" y="2990367"/>
            <a:ext cx="980400" cy="0"/>
          </a:xfrm>
          <a:prstGeom prst="straightConnector1">
            <a:avLst/>
          </a:prstGeom>
          <a:noFill/>
          <a:ln w="9525" cap="flat" cmpd="sng">
            <a:solidFill>
              <a:schemeClr val="dk2"/>
            </a:solidFill>
            <a:prstDash val="solid"/>
            <a:round/>
            <a:headEnd type="none" w="med" len="med"/>
            <a:tailEnd type="none" w="med" len="med"/>
          </a:ln>
        </p:spPr>
      </p:cxnSp>
      <p:sp>
        <p:nvSpPr>
          <p:cNvPr id="53" name="Google Shape;1039;p47">
            <a:extLst>
              <a:ext uri="{FF2B5EF4-FFF2-40B4-BE49-F238E27FC236}">
                <a16:creationId xmlns:a16="http://schemas.microsoft.com/office/drawing/2014/main" id="{89B14D56-19D9-F2E4-256E-94B5575F488F}"/>
              </a:ext>
            </a:extLst>
          </p:cNvPr>
          <p:cNvSpPr txBox="1">
            <a:spLocks/>
          </p:cNvSpPr>
          <p:nvPr/>
        </p:nvSpPr>
        <p:spPr>
          <a:xfrm>
            <a:off x="3677317" y="3533767"/>
            <a:ext cx="6615200" cy="76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1pPr>
            <a:lvl2pPr marL="914400" marR="0" lvl="1"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marL="0" indent="0">
              <a:buFont typeface="Lato"/>
              <a:buNone/>
            </a:pPr>
            <a:r>
              <a:rPr lang="en-US" sz="1600" b="1">
                <a:solidFill>
                  <a:schemeClr val="dk1"/>
                </a:solidFill>
                <a:latin typeface="Segoe UI" panose="020B0502040204020203" pitchFamily="34" charset="0"/>
                <a:cs typeface="Segoe UI" panose="020B0502040204020203" pitchFamily="34" charset="0"/>
              </a:rPr>
              <a:t>Power Source</a:t>
            </a:r>
            <a:r>
              <a:rPr lang="en-US" sz="1600">
                <a:solidFill>
                  <a:schemeClr val="dk1"/>
                </a:solidFill>
                <a:latin typeface="Segoe UI" panose="020B0502040204020203" pitchFamily="34" charset="0"/>
                <a:cs typeface="Segoe UI" panose="020B0502040204020203" pitchFamily="34" charset="0"/>
              </a:rPr>
              <a:t>:</a:t>
            </a:r>
            <a:r>
              <a:rPr lang="en-US" sz="1600">
                <a:latin typeface="Segoe UI" panose="020B0502040204020203" pitchFamily="34" charset="0"/>
                <a:cs typeface="Segoe UI" panose="020B0502040204020203" pitchFamily="34" charset="0"/>
              </a:rPr>
              <a:t> According to ANSI/SAE J563 cars would have 12 Volts source. Use adapter for 5 Volts.</a:t>
            </a:r>
          </a:p>
        </p:txBody>
      </p:sp>
      <p:cxnSp>
        <p:nvCxnSpPr>
          <p:cNvPr id="54" name="Google Shape;1040;p47">
            <a:extLst>
              <a:ext uri="{FF2B5EF4-FFF2-40B4-BE49-F238E27FC236}">
                <a16:creationId xmlns:a16="http://schemas.microsoft.com/office/drawing/2014/main" id="{A1593915-7F87-FF44-B400-9BB84A8F071D}"/>
              </a:ext>
            </a:extLst>
          </p:cNvPr>
          <p:cNvCxnSpPr>
            <a:stCxn id="53" idx="1"/>
          </p:cNvCxnSpPr>
          <p:nvPr/>
        </p:nvCxnSpPr>
        <p:spPr>
          <a:xfrm rot="10800000">
            <a:off x="2696917" y="3915567"/>
            <a:ext cx="980400" cy="0"/>
          </a:xfrm>
          <a:prstGeom prst="straightConnector1">
            <a:avLst/>
          </a:prstGeom>
          <a:noFill/>
          <a:ln w="9525" cap="flat" cmpd="sng">
            <a:solidFill>
              <a:schemeClr val="dk2"/>
            </a:solidFill>
            <a:prstDash val="solid"/>
            <a:round/>
            <a:headEnd type="none" w="med" len="med"/>
            <a:tailEnd type="none" w="med" len="med"/>
          </a:ln>
        </p:spPr>
      </p:cxnSp>
      <p:sp>
        <p:nvSpPr>
          <p:cNvPr id="55" name="Google Shape;1042;p47">
            <a:extLst>
              <a:ext uri="{FF2B5EF4-FFF2-40B4-BE49-F238E27FC236}">
                <a16:creationId xmlns:a16="http://schemas.microsoft.com/office/drawing/2014/main" id="{5FE75121-F040-C5DC-477B-D0D6FD07C42C}"/>
              </a:ext>
            </a:extLst>
          </p:cNvPr>
          <p:cNvSpPr txBox="1">
            <a:spLocks/>
          </p:cNvSpPr>
          <p:nvPr/>
        </p:nvSpPr>
        <p:spPr>
          <a:xfrm flipH="1">
            <a:off x="3677317" y="4458967"/>
            <a:ext cx="6615200" cy="76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1pPr>
            <a:lvl2pPr marL="914400" marR="0" lvl="1"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marL="0" indent="0">
              <a:buFont typeface="Lato"/>
              <a:buNone/>
            </a:pPr>
            <a:r>
              <a:rPr lang="en-US" sz="1600" b="1">
                <a:solidFill>
                  <a:schemeClr val="dk1"/>
                </a:solidFill>
                <a:latin typeface="Segoe UI" panose="020B0502040204020203" pitchFamily="34" charset="0"/>
                <a:cs typeface="Segoe UI" panose="020B0502040204020203" pitchFamily="34" charset="0"/>
              </a:rPr>
              <a:t>User experience:</a:t>
            </a:r>
            <a:r>
              <a:rPr lang="en-US" sz="1600" b="1">
                <a:latin typeface="Segoe UI" panose="020B0502040204020203" pitchFamily="34" charset="0"/>
                <a:cs typeface="Segoe UI" panose="020B0502040204020203" pitchFamily="34" charset="0"/>
              </a:rPr>
              <a:t> </a:t>
            </a:r>
            <a:r>
              <a:rPr lang="en-US" sz="1600">
                <a:latin typeface="Segoe UI" panose="020B0502040204020203" pitchFamily="34" charset="0"/>
                <a:cs typeface="Segoe UI" panose="020B0502040204020203" pitchFamily="34" charset="0"/>
              </a:rPr>
              <a:t>Needs push buttons for user input. Display perspective as user chooses.</a:t>
            </a:r>
          </a:p>
        </p:txBody>
      </p:sp>
      <p:cxnSp>
        <p:nvCxnSpPr>
          <p:cNvPr id="56" name="Google Shape;1043;p47">
            <a:extLst>
              <a:ext uri="{FF2B5EF4-FFF2-40B4-BE49-F238E27FC236}">
                <a16:creationId xmlns:a16="http://schemas.microsoft.com/office/drawing/2014/main" id="{E0AFFE64-6FD8-8921-AB1A-E19D3C32F5A0}"/>
              </a:ext>
            </a:extLst>
          </p:cNvPr>
          <p:cNvCxnSpPr/>
          <p:nvPr/>
        </p:nvCxnSpPr>
        <p:spPr>
          <a:xfrm>
            <a:off x="2696917" y="4840767"/>
            <a:ext cx="980400" cy="0"/>
          </a:xfrm>
          <a:prstGeom prst="straightConnector1">
            <a:avLst/>
          </a:prstGeom>
          <a:noFill/>
          <a:ln w="9525" cap="flat" cmpd="sng">
            <a:solidFill>
              <a:schemeClr val="dk2"/>
            </a:solidFill>
            <a:prstDash val="solid"/>
            <a:round/>
            <a:headEnd type="none" w="med" len="med"/>
            <a:tailEnd type="none" w="med" len="med"/>
          </a:ln>
        </p:spPr>
      </p:cxnSp>
      <p:sp>
        <p:nvSpPr>
          <p:cNvPr id="57" name="Google Shape;1044;p47">
            <a:extLst>
              <a:ext uri="{FF2B5EF4-FFF2-40B4-BE49-F238E27FC236}">
                <a16:creationId xmlns:a16="http://schemas.microsoft.com/office/drawing/2014/main" id="{14EA13AF-03B7-8EA5-B12E-DB206B98DA52}"/>
              </a:ext>
            </a:extLst>
          </p:cNvPr>
          <p:cNvSpPr txBox="1">
            <a:spLocks/>
          </p:cNvSpPr>
          <p:nvPr/>
        </p:nvSpPr>
        <p:spPr>
          <a:xfrm>
            <a:off x="3677317" y="5384167"/>
            <a:ext cx="6615200" cy="76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1pPr>
            <a:lvl2pPr marL="914400" marR="0" lvl="1"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00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marL="0" indent="0">
              <a:buFont typeface="Lato"/>
              <a:buNone/>
            </a:pPr>
            <a:r>
              <a:rPr lang="en-US" sz="1600" b="1">
                <a:solidFill>
                  <a:schemeClr val="dk1"/>
                </a:solidFill>
                <a:latin typeface="Segoe UI" panose="020B0502040204020203" pitchFamily="34" charset="0"/>
                <a:cs typeface="Segoe UI" panose="020B0502040204020203" pitchFamily="34" charset="0"/>
              </a:rPr>
              <a:t>Improvements</a:t>
            </a:r>
            <a:r>
              <a:rPr lang="en-US" sz="1600">
                <a:solidFill>
                  <a:schemeClr val="dk1"/>
                </a:solidFill>
                <a:latin typeface="Segoe UI" panose="020B0502040204020203" pitchFamily="34" charset="0"/>
                <a:cs typeface="Segoe UI" panose="020B0502040204020203" pitchFamily="34" charset="0"/>
              </a:rPr>
              <a:t>:</a:t>
            </a:r>
            <a:r>
              <a:rPr lang="en-US" sz="1600">
                <a:latin typeface="Segoe UI" panose="020B0502040204020203" pitchFamily="34" charset="0"/>
                <a:cs typeface="Segoe UI" panose="020B0502040204020203" pitchFamily="34" charset="0"/>
              </a:rPr>
              <a:t> </a:t>
            </a:r>
          </a:p>
          <a:p>
            <a:pPr marL="285750" indent="-285750"/>
            <a:r>
              <a:rPr lang="en-US" sz="1600">
                <a:latin typeface="Segoe UI" panose="020B0502040204020203" pitchFamily="34" charset="0"/>
                <a:cs typeface="Segoe UI" panose="020B0502040204020203" pitchFamily="34" charset="0"/>
              </a:rPr>
              <a:t>Using a more efficient object detection algorithm, the Yolov3-tiny.</a:t>
            </a:r>
          </a:p>
          <a:p>
            <a:pPr marL="285750" indent="-285750"/>
            <a:r>
              <a:rPr lang="en-US" sz="1600">
                <a:latin typeface="Segoe UI" panose="020B0502040204020203" pitchFamily="34" charset="0"/>
                <a:cs typeface="Segoe UI" panose="020B0502040204020203" pitchFamily="34" charset="0"/>
              </a:rPr>
              <a:t>Changing buttons or push buttons to using a keypad for a neater look. </a:t>
            </a:r>
          </a:p>
          <a:p>
            <a:pPr marL="0" indent="0">
              <a:buFont typeface="Lato"/>
              <a:buNone/>
            </a:pPr>
            <a:r>
              <a:rPr lang="en-US" sz="1600">
                <a:latin typeface="Segoe UI" panose="020B0502040204020203" pitchFamily="34" charset="0"/>
                <a:cs typeface="Segoe UI" panose="020B0502040204020203" pitchFamily="34" charset="0"/>
              </a:rPr>
              <a:t>.</a:t>
            </a:r>
          </a:p>
        </p:txBody>
      </p:sp>
      <p:cxnSp>
        <p:nvCxnSpPr>
          <p:cNvPr id="58" name="Google Shape;1045;p47">
            <a:extLst>
              <a:ext uri="{FF2B5EF4-FFF2-40B4-BE49-F238E27FC236}">
                <a16:creationId xmlns:a16="http://schemas.microsoft.com/office/drawing/2014/main" id="{A2F1AE5C-514D-58F0-F5EE-EF4563AE9EED}"/>
              </a:ext>
            </a:extLst>
          </p:cNvPr>
          <p:cNvCxnSpPr>
            <a:stCxn id="57" idx="1"/>
          </p:cNvCxnSpPr>
          <p:nvPr/>
        </p:nvCxnSpPr>
        <p:spPr>
          <a:xfrm rot="10800000">
            <a:off x="2696917" y="5765967"/>
            <a:ext cx="980400" cy="0"/>
          </a:xfrm>
          <a:prstGeom prst="straightConnector1">
            <a:avLst/>
          </a:prstGeom>
          <a:noFill/>
          <a:ln w="9525" cap="flat" cmpd="sng">
            <a:solidFill>
              <a:schemeClr val="dk2"/>
            </a:solidFill>
            <a:prstDash val="solid"/>
            <a:round/>
            <a:headEnd type="none" w="med" len="med"/>
            <a:tailEnd type="none" w="med" len="med"/>
          </a:ln>
        </p:spPr>
      </p:cxnSp>
      <p:grpSp>
        <p:nvGrpSpPr>
          <p:cNvPr id="136" name="Google Shape;9750;p63">
            <a:extLst>
              <a:ext uri="{FF2B5EF4-FFF2-40B4-BE49-F238E27FC236}">
                <a16:creationId xmlns:a16="http://schemas.microsoft.com/office/drawing/2014/main" id="{F8A6B046-8E90-3B7B-9E8D-C3DC56FC9D51}"/>
              </a:ext>
            </a:extLst>
          </p:cNvPr>
          <p:cNvGrpSpPr>
            <a:grpSpLocks noChangeAspect="1"/>
          </p:cNvGrpSpPr>
          <p:nvPr/>
        </p:nvGrpSpPr>
        <p:grpSpPr>
          <a:xfrm>
            <a:off x="1732183" y="1799906"/>
            <a:ext cx="814752" cy="523024"/>
            <a:chOff x="5411225" y="2726350"/>
            <a:chExt cx="296950" cy="190625"/>
          </a:xfrm>
        </p:grpSpPr>
        <p:sp>
          <p:nvSpPr>
            <p:cNvPr id="137" name="Google Shape;9751;p63">
              <a:extLst>
                <a:ext uri="{FF2B5EF4-FFF2-40B4-BE49-F238E27FC236}">
                  <a16:creationId xmlns:a16="http://schemas.microsoft.com/office/drawing/2014/main" id="{61C663A5-6D7A-345F-67F3-BB8C815D2FEA}"/>
                </a:ext>
              </a:extLst>
            </p:cNvPr>
            <p:cNvSpPr/>
            <p:nvPr/>
          </p:nvSpPr>
          <p:spPr>
            <a:xfrm>
              <a:off x="5534100" y="2794875"/>
              <a:ext cx="52000" cy="51225"/>
            </a:xfrm>
            <a:custGeom>
              <a:avLst/>
              <a:gdLst/>
              <a:ahLst/>
              <a:cxnLst/>
              <a:rect l="l" t="t" r="r" b="b"/>
              <a:pathLst>
                <a:path w="2080" h="2049" extrusionOk="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752;p63">
              <a:extLst>
                <a:ext uri="{FF2B5EF4-FFF2-40B4-BE49-F238E27FC236}">
                  <a16:creationId xmlns:a16="http://schemas.microsoft.com/office/drawing/2014/main" id="{E335F6DC-0221-C858-4578-F76D9D96BFF3}"/>
                </a:ext>
              </a:extLst>
            </p:cNvPr>
            <p:cNvSpPr/>
            <p:nvPr/>
          </p:nvSpPr>
          <p:spPr>
            <a:xfrm>
              <a:off x="5411225" y="2726350"/>
              <a:ext cx="296950" cy="190625"/>
            </a:xfrm>
            <a:custGeom>
              <a:avLst/>
              <a:gdLst/>
              <a:ahLst/>
              <a:cxnLst/>
              <a:rect l="l" t="t" r="r" b="b"/>
              <a:pathLst>
                <a:path w="11878" h="7625" extrusionOk="0">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0300;p65">
            <a:extLst>
              <a:ext uri="{FF2B5EF4-FFF2-40B4-BE49-F238E27FC236}">
                <a16:creationId xmlns:a16="http://schemas.microsoft.com/office/drawing/2014/main" id="{EBBAADC1-B22B-D5CB-E807-A976216EE968}"/>
              </a:ext>
            </a:extLst>
          </p:cNvPr>
          <p:cNvSpPr>
            <a:spLocks noChangeAspect="1"/>
          </p:cNvSpPr>
          <p:nvPr/>
        </p:nvSpPr>
        <p:spPr>
          <a:xfrm>
            <a:off x="1861787" y="2711867"/>
            <a:ext cx="567906" cy="566400"/>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0890;p67">
            <a:extLst>
              <a:ext uri="{FF2B5EF4-FFF2-40B4-BE49-F238E27FC236}">
                <a16:creationId xmlns:a16="http://schemas.microsoft.com/office/drawing/2014/main" id="{53296ABA-2902-FE3F-3DCF-C023C13375C0}"/>
              </a:ext>
            </a:extLst>
          </p:cNvPr>
          <p:cNvSpPr>
            <a:spLocks noChangeAspect="1"/>
          </p:cNvSpPr>
          <p:nvPr/>
        </p:nvSpPr>
        <p:spPr>
          <a:xfrm>
            <a:off x="1861787" y="4519032"/>
            <a:ext cx="567906" cy="566351"/>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0927;p67">
            <a:extLst>
              <a:ext uri="{FF2B5EF4-FFF2-40B4-BE49-F238E27FC236}">
                <a16:creationId xmlns:a16="http://schemas.microsoft.com/office/drawing/2014/main" id="{CA3B2070-E35B-5965-FA4C-61C026840BD1}"/>
              </a:ext>
            </a:extLst>
          </p:cNvPr>
          <p:cNvSpPr>
            <a:spLocks noChangeAspect="1"/>
          </p:cNvSpPr>
          <p:nvPr/>
        </p:nvSpPr>
        <p:spPr>
          <a:xfrm>
            <a:off x="1794261" y="5368458"/>
            <a:ext cx="690597" cy="661202"/>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826;p67">
            <a:extLst>
              <a:ext uri="{FF2B5EF4-FFF2-40B4-BE49-F238E27FC236}">
                <a16:creationId xmlns:a16="http://schemas.microsoft.com/office/drawing/2014/main" id="{46D5F168-79B3-F8AC-209B-0106C78A3C83}"/>
              </a:ext>
            </a:extLst>
          </p:cNvPr>
          <p:cNvGrpSpPr>
            <a:grpSpLocks noChangeAspect="1"/>
          </p:cNvGrpSpPr>
          <p:nvPr/>
        </p:nvGrpSpPr>
        <p:grpSpPr>
          <a:xfrm>
            <a:off x="1812706" y="3535799"/>
            <a:ext cx="662637" cy="665700"/>
            <a:chOff x="-1333975" y="2365850"/>
            <a:chExt cx="292225" cy="293575"/>
          </a:xfrm>
        </p:grpSpPr>
        <p:sp>
          <p:nvSpPr>
            <p:cNvPr id="276" name="Google Shape;10827;p67">
              <a:extLst>
                <a:ext uri="{FF2B5EF4-FFF2-40B4-BE49-F238E27FC236}">
                  <a16:creationId xmlns:a16="http://schemas.microsoft.com/office/drawing/2014/main" id="{A77C4EAB-F83E-3DF3-BB8A-33719F1004AE}"/>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0828;p67">
              <a:extLst>
                <a:ext uri="{FF2B5EF4-FFF2-40B4-BE49-F238E27FC236}">
                  <a16:creationId xmlns:a16="http://schemas.microsoft.com/office/drawing/2014/main" id="{0520913F-505A-DD0C-488F-514DF2AE9C12}"/>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0829;p67">
              <a:extLst>
                <a:ext uri="{FF2B5EF4-FFF2-40B4-BE49-F238E27FC236}">
                  <a16:creationId xmlns:a16="http://schemas.microsoft.com/office/drawing/2014/main" id="{A79E3A49-3130-BD33-975B-87054BBB0683}"/>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0830;p67">
              <a:extLst>
                <a:ext uri="{FF2B5EF4-FFF2-40B4-BE49-F238E27FC236}">
                  <a16:creationId xmlns:a16="http://schemas.microsoft.com/office/drawing/2014/main" id="{34DC00A1-340D-3813-463E-91E2EEAEF394}"/>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0831;p67">
              <a:extLst>
                <a:ext uri="{FF2B5EF4-FFF2-40B4-BE49-F238E27FC236}">
                  <a16:creationId xmlns:a16="http://schemas.microsoft.com/office/drawing/2014/main" id="{E9A07BD6-4A8D-F885-7F52-CE14DA7E83D9}"/>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0832;p67">
              <a:extLst>
                <a:ext uri="{FF2B5EF4-FFF2-40B4-BE49-F238E27FC236}">
                  <a16:creationId xmlns:a16="http://schemas.microsoft.com/office/drawing/2014/main" id="{387ADAC7-5D12-10F4-9FF7-AB8248619AB8}"/>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0833;p67">
              <a:extLst>
                <a:ext uri="{FF2B5EF4-FFF2-40B4-BE49-F238E27FC236}">
                  <a16:creationId xmlns:a16="http://schemas.microsoft.com/office/drawing/2014/main" id="{1778A92B-3E87-F437-DAED-D959362DA3C0}"/>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0834;p67">
              <a:extLst>
                <a:ext uri="{FF2B5EF4-FFF2-40B4-BE49-F238E27FC236}">
                  <a16:creationId xmlns:a16="http://schemas.microsoft.com/office/drawing/2014/main" id="{1E2DDF7C-CE0D-35C8-335A-993ED220C2A5}"/>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892818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4" name="Group 1073">
            <a:extLst>
              <a:ext uri="{FF2B5EF4-FFF2-40B4-BE49-F238E27FC236}">
                <a16:creationId xmlns:a16="http://schemas.microsoft.com/office/drawing/2014/main" id="{FEA4348C-7AAE-FA72-8AEB-782FF5B31523}"/>
              </a:ext>
            </a:extLst>
          </p:cNvPr>
          <p:cNvGrpSpPr/>
          <p:nvPr/>
        </p:nvGrpSpPr>
        <p:grpSpPr>
          <a:xfrm>
            <a:off x="-18288" y="0"/>
            <a:ext cx="11030502" cy="59996568"/>
            <a:chOff x="-18288" y="0"/>
            <a:chExt cx="11030502" cy="59996568"/>
          </a:xfrm>
        </p:grpSpPr>
        <p:grpSp>
          <p:nvGrpSpPr>
            <p:cNvPr id="2" name="Group 1">
              <a:extLst>
                <a:ext uri="{FF2B5EF4-FFF2-40B4-BE49-F238E27FC236}">
                  <a16:creationId xmlns:a16="http://schemas.microsoft.com/office/drawing/2014/main" id="{F6AC5F91-204F-2DB3-DA89-745F3A0CD7B7}"/>
                </a:ext>
              </a:extLst>
            </p:cNvPr>
            <p:cNvGrpSpPr/>
            <p:nvPr/>
          </p:nvGrpSpPr>
          <p:grpSpPr>
            <a:xfrm>
              <a:off x="-18288" y="0"/>
              <a:ext cx="11030502" cy="28906968"/>
              <a:chOff x="325656" y="-18003"/>
              <a:chExt cx="11030502" cy="28906968"/>
            </a:xfrm>
          </p:grpSpPr>
          <p:grpSp>
            <p:nvGrpSpPr>
              <p:cNvPr id="3" name="Group 2">
                <a:extLst>
                  <a:ext uri="{FF2B5EF4-FFF2-40B4-BE49-F238E27FC236}">
                    <a16:creationId xmlns:a16="http://schemas.microsoft.com/office/drawing/2014/main" id="{ACEDF4F3-2036-4552-7EFB-24B060283191}"/>
                  </a:ext>
                </a:extLst>
              </p:cNvPr>
              <p:cNvGrpSpPr/>
              <p:nvPr/>
            </p:nvGrpSpPr>
            <p:grpSpPr>
              <a:xfrm>
                <a:off x="343662" y="-18003"/>
                <a:ext cx="11012496" cy="13681394"/>
                <a:chOff x="343662" y="-18003"/>
                <a:chExt cx="11012496" cy="13681394"/>
              </a:xfrm>
            </p:grpSpPr>
            <p:grpSp>
              <p:nvGrpSpPr>
                <p:cNvPr id="574" name="Group 573">
                  <a:extLst>
                    <a:ext uri="{FF2B5EF4-FFF2-40B4-BE49-F238E27FC236}">
                      <a16:creationId xmlns:a16="http://schemas.microsoft.com/office/drawing/2014/main" id="{1AA86149-798B-C2A4-E303-3C7C99BCE7C6}"/>
                    </a:ext>
                  </a:extLst>
                </p:cNvPr>
                <p:cNvGrpSpPr/>
                <p:nvPr/>
              </p:nvGrpSpPr>
              <p:grpSpPr>
                <a:xfrm>
                  <a:off x="343662" y="-18003"/>
                  <a:ext cx="11012496" cy="6144683"/>
                  <a:chOff x="343662" y="-18003"/>
                  <a:chExt cx="11012496" cy="6144683"/>
                </a:xfrm>
              </p:grpSpPr>
              <p:grpSp>
                <p:nvGrpSpPr>
                  <p:cNvPr id="579" name="Google Shape;646;p33">
                    <a:extLst>
                      <a:ext uri="{FF2B5EF4-FFF2-40B4-BE49-F238E27FC236}">
                        <a16:creationId xmlns:a16="http://schemas.microsoft.com/office/drawing/2014/main" id="{A98BBF0A-7C6A-81DC-349A-216431996926}"/>
                      </a:ext>
                    </a:extLst>
                  </p:cNvPr>
                  <p:cNvGrpSpPr/>
                  <p:nvPr/>
                </p:nvGrpSpPr>
                <p:grpSpPr>
                  <a:xfrm rot="16200000" flipH="1">
                    <a:off x="-222794" y="548513"/>
                    <a:ext cx="2265951" cy="1132920"/>
                    <a:chOff x="3529938" y="261475"/>
                    <a:chExt cx="1699463" cy="849690"/>
                  </a:xfrm>
                </p:grpSpPr>
                <p:sp>
                  <p:nvSpPr>
                    <p:cNvPr id="603" name="Google Shape;647;p33">
                      <a:extLst>
                        <a:ext uri="{FF2B5EF4-FFF2-40B4-BE49-F238E27FC236}">
                          <a16:creationId xmlns:a16="http://schemas.microsoft.com/office/drawing/2014/main" id="{D128383B-C120-3780-B17C-E194857EB430}"/>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4" name="Google Shape;648;p33">
                      <a:extLst>
                        <a:ext uri="{FF2B5EF4-FFF2-40B4-BE49-F238E27FC236}">
                          <a16:creationId xmlns:a16="http://schemas.microsoft.com/office/drawing/2014/main" id="{12C89A9E-A068-C7B3-5456-3784AC47D41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5" name="Google Shape;649;p33">
                      <a:extLst>
                        <a:ext uri="{FF2B5EF4-FFF2-40B4-BE49-F238E27FC236}">
                          <a16:creationId xmlns:a16="http://schemas.microsoft.com/office/drawing/2014/main" id="{2A05F8D5-8C7F-E846-ECA8-7788A34E237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6" name="Google Shape;650;p33">
                      <a:extLst>
                        <a:ext uri="{FF2B5EF4-FFF2-40B4-BE49-F238E27FC236}">
                          <a16:creationId xmlns:a16="http://schemas.microsoft.com/office/drawing/2014/main" id="{C657BBDB-6FDB-79EF-E58E-5E7DEC40418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7" name="Google Shape;651;p33">
                      <a:extLst>
                        <a:ext uri="{FF2B5EF4-FFF2-40B4-BE49-F238E27FC236}">
                          <a16:creationId xmlns:a16="http://schemas.microsoft.com/office/drawing/2014/main" id="{01EFC498-CB44-2177-A8C1-2463C65F362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8" name="Google Shape;652;p33">
                      <a:extLst>
                        <a:ext uri="{FF2B5EF4-FFF2-40B4-BE49-F238E27FC236}">
                          <a16:creationId xmlns:a16="http://schemas.microsoft.com/office/drawing/2014/main" id="{F00C38C2-E679-24B1-2BD8-89FFE3A4F3D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9" name="Google Shape;653;p33">
                      <a:extLst>
                        <a:ext uri="{FF2B5EF4-FFF2-40B4-BE49-F238E27FC236}">
                          <a16:creationId xmlns:a16="http://schemas.microsoft.com/office/drawing/2014/main" id="{9E182215-1D1D-5675-6A86-7354FB3EA64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0" name="Google Shape;654;p33">
                      <a:extLst>
                        <a:ext uri="{FF2B5EF4-FFF2-40B4-BE49-F238E27FC236}">
                          <a16:creationId xmlns:a16="http://schemas.microsoft.com/office/drawing/2014/main" id="{E1747606-72C1-8501-20D6-D40D9F78C53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0" name="Google Shape;655;p33">
                    <a:extLst>
                      <a:ext uri="{FF2B5EF4-FFF2-40B4-BE49-F238E27FC236}">
                        <a16:creationId xmlns:a16="http://schemas.microsoft.com/office/drawing/2014/main" id="{E97B0D60-8094-A61F-ED03-5B3852B7CE1F}"/>
                      </a:ext>
                    </a:extLst>
                  </p:cNvPr>
                  <p:cNvGrpSpPr/>
                  <p:nvPr/>
                </p:nvGrpSpPr>
                <p:grpSpPr>
                  <a:xfrm>
                    <a:off x="10909569" y="1371918"/>
                    <a:ext cx="446589" cy="813467"/>
                    <a:chOff x="376650" y="567400"/>
                    <a:chExt cx="334942" cy="610100"/>
                  </a:xfrm>
                </p:grpSpPr>
                <p:sp>
                  <p:nvSpPr>
                    <p:cNvPr id="597" name="Google Shape;656;p33">
                      <a:extLst>
                        <a:ext uri="{FF2B5EF4-FFF2-40B4-BE49-F238E27FC236}">
                          <a16:creationId xmlns:a16="http://schemas.microsoft.com/office/drawing/2014/main" id="{69D9DD2E-35EB-4976-A815-C5D57206CCE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8" name="Google Shape;657;p33">
                      <a:extLst>
                        <a:ext uri="{FF2B5EF4-FFF2-40B4-BE49-F238E27FC236}">
                          <a16:creationId xmlns:a16="http://schemas.microsoft.com/office/drawing/2014/main" id="{FC5F89EC-54D4-DFEE-25E3-9E455BAC0B9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9" name="Google Shape;658;p33">
                      <a:extLst>
                        <a:ext uri="{FF2B5EF4-FFF2-40B4-BE49-F238E27FC236}">
                          <a16:creationId xmlns:a16="http://schemas.microsoft.com/office/drawing/2014/main" id="{47439226-5564-D383-CF80-3FD7F430C98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0" name="Google Shape;659;p33">
                      <a:extLst>
                        <a:ext uri="{FF2B5EF4-FFF2-40B4-BE49-F238E27FC236}">
                          <a16:creationId xmlns:a16="http://schemas.microsoft.com/office/drawing/2014/main" id="{A758D46F-928A-5C28-3A3C-198A9381E2EB}"/>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1" name="Google Shape;660;p33">
                      <a:extLst>
                        <a:ext uri="{FF2B5EF4-FFF2-40B4-BE49-F238E27FC236}">
                          <a16:creationId xmlns:a16="http://schemas.microsoft.com/office/drawing/2014/main" id="{E6669C70-8C8F-0E6A-4EF0-FD71AFB5D84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2" name="Google Shape;661;p33">
                      <a:extLst>
                        <a:ext uri="{FF2B5EF4-FFF2-40B4-BE49-F238E27FC236}">
                          <a16:creationId xmlns:a16="http://schemas.microsoft.com/office/drawing/2014/main" id="{52BD5B03-28A4-ADE0-6360-4A9C6C42E44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1" name="Google Shape;646;p33">
                    <a:extLst>
                      <a:ext uri="{FF2B5EF4-FFF2-40B4-BE49-F238E27FC236}">
                        <a16:creationId xmlns:a16="http://schemas.microsoft.com/office/drawing/2014/main" id="{9017583F-1718-3DD6-4E56-947212772744}"/>
                      </a:ext>
                    </a:extLst>
                  </p:cNvPr>
                  <p:cNvGrpSpPr/>
                  <p:nvPr/>
                </p:nvGrpSpPr>
                <p:grpSpPr>
                  <a:xfrm rot="16200000" flipH="1">
                    <a:off x="-222854" y="4427245"/>
                    <a:ext cx="2265951" cy="1132920"/>
                    <a:chOff x="3529938" y="261475"/>
                    <a:chExt cx="1699463" cy="849690"/>
                  </a:xfrm>
                </p:grpSpPr>
                <p:sp>
                  <p:nvSpPr>
                    <p:cNvPr id="589" name="Google Shape;647;p33">
                      <a:extLst>
                        <a:ext uri="{FF2B5EF4-FFF2-40B4-BE49-F238E27FC236}">
                          <a16:creationId xmlns:a16="http://schemas.microsoft.com/office/drawing/2014/main" id="{651D654D-D2AA-A6EA-0E6B-A3828E592DB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0" name="Google Shape;648;p33">
                      <a:extLst>
                        <a:ext uri="{FF2B5EF4-FFF2-40B4-BE49-F238E27FC236}">
                          <a16:creationId xmlns:a16="http://schemas.microsoft.com/office/drawing/2014/main" id="{66A75722-1363-DE00-F7A5-A687FBA340C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1" name="Google Shape;649;p33">
                      <a:extLst>
                        <a:ext uri="{FF2B5EF4-FFF2-40B4-BE49-F238E27FC236}">
                          <a16:creationId xmlns:a16="http://schemas.microsoft.com/office/drawing/2014/main" id="{B16063D9-0B57-BDB6-5C0D-3E82BF3CFD5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2" name="Google Shape;650;p33">
                      <a:extLst>
                        <a:ext uri="{FF2B5EF4-FFF2-40B4-BE49-F238E27FC236}">
                          <a16:creationId xmlns:a16="http://schemas.microsoft.com/office/drawing/2014/main" id="{DCABE90D-F44E-C822-7A92-BD795F439BF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3" name="Google Shape;651;p33">
                      <a:extLst>
                        <a:ext uri="{FF2B5EF4-FFF2-40B4-BE49-F238E27FC236}">
                          <a16:creationId xmlns:a16="http://schemas.microsoft.com/office/drawing/2014/main" id="{E3A910D8-4F95-9117-B621-4EADBFCF42C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4" name="Google Shape;652;p33">
                      <a:extLst>
                        <a:ext uri="{FF2B5EF4-FFF2-40B4-BE49-F238E27FC236}">
                          <a16:creationId xmlns:a16="http://schemas.microsoft.com/office/drawing/2014/main" id="{68A6BA7F-58BF-15D7-1E53-C1E9420367F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5" name="Google Shape;653;p33">
                      <a:extLst>
                        <a:ext uri="{FF2B5EF4-FFF2-40B4-BE49-F238E27FC236}">
                          <a16:creationId xmlns:a16="http://schemas.microsoft.com/office/drawing/2014/main" id="{657B6858-90FF-9EEB-6CFB-967B35A2ADF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6" name="Google Shape;654;p33">
                      <a:extLst>
                        <a:ext uri="{FF2B5EF4-FFF2-40B4-BE49-F238E27FC236}">
                          <a16:creationId xmlns:a16="http://schemas.microsoft.com/office/drawing/2014/main" id="{A953F4E4-C8EE-5114-8B08-D3C7FB508A8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2" name="Google Shape;655;p33">
                    <a:extLst>
                      <a:ext uri="{FF2B5EF4-FFF2-40B4-BE49-F238E27FC236}">
                        <a16:creationId xmlns:a16="http://schemas.microsoft.com/office/drawing/2014/main" id="{81300D7A-2BD6-906A-D423-C0703A8B4075}"/>
                      </a:ext>
                    </a:extLst>
                  </p:cNvPr>
                  <p:cNvGrpSpPr/>
                  <p:nvPr/>
                </p:nvGrpSpPr>
                <p:grpSpPr>
                  <a:xfrm>
                    <a:off x="10835169" y="5276963"/>
                    <a:ext cx="446589" cy="813467"/>
                    <a:chOff x="376650" y="567400"/>
                    <a:chExt cx="334942" cy="610100"/>
                  </a:xfrm>
                </p:grpSpPr>
                <p:sp>
                  <p:nvSpPr>
                    <p:cNvPr id="583" name="Google Shape;656;p33">
                      <a:extLst>
                        <a:ext uri="{FF2B5EF4-FFF2-40B4-BE49-F238E27FC236}">
                          <a16:creationId xmlns:a16="http://schemas.microsoft.com/office/drawing/2014/main" id="{C474979F-CDEF-26FC-38ED-4CB5E5E2B21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4" name="Google Shape;657;p33">
                      <a:extLst>
                        <a:ext uri="{FF2B5EF4-FFF2-40B4-BE49-F238E27FC236}">
                          <a16:creationId xmlns:a16="http://schemas.microsoft.com/office/drawing/2014/main" id="{B5EB07A9-E86A-B058-4B84-34CB5FF31E5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5" name="Google Shape;658;p33">
                      <a:extLst>
                        <a:ext uri="{FF2B5EF4-FFF2-40B4-BE49-F238E27FC236}">
                          <a16:creationId xmlns:a16="http://schemas.microsoft.com/office/drawing/2014/main" id="{B21E27AE-6FAB-7624-338C-25F0A2795F0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6" name="Google Shape;659;p33">
                      <a:extLst>
                        <a:ext uri="{FF2B5EF4-FFF2-40B4-BE49-F238E27FC236}">
                          <a16:creationId xmlns:a16="http://schemas.microsoft.com/office/drawing/2014/main" id="{099ADF3A-3CBA-4D8B-0B48-3113D5EF563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7" name="Google Shape;660;p33">
                      <a:extLst>
                        <a:ext uri="{FF2B5EF4-FFF2-40B4-BE49-F238E27FC236}">
                          <a16:creationId xmlns:a16="http://schemas.microsoft.com/office/drawing/2014/main" id="{B070C3DB-9041-5153-AFDE-B0E0C488727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8" name="Google Shape;661;p33">
                      <a:extLst>
                        <a:ext uri="{FF2B5EF4-FFF2-40B4-BE49-F238E27FC236}">
                          <a16:creationId xmlns:a16="http://schemas.microsoft.com/office/drawing/2014/main" id="{EFA2C68E-7EDB-0A94-ABB8-2A08B736D91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575" name="Group 574">
                  <a:extLst>
                    <a:ext uri="{FF2B5EF4-FFF2-40B4-BE49-F238E27FC236}">
                      <a16:creationId xmlns:a16="http://schemas.microsoft.com/office/drawing/2014/main" id="{210B90BB-65C1-11A6-A0D3-FC107B91156E}"/>
                    </a:ext>
                  </a:extLst>
                </p:cNvPr>
                <p:cNvGrpSpPr/>
                <p:nvPr/>
              </p:nvGrpSpPr>
              <p:grpSpPr>
                <a:xfrm>
                  <a:off x="343662" y="7518708"/>
                  <a:ext cx="11012496" cy="6144683"/>
                  <a:chOff x="343662" y="-18003"/>
                  <a:chExt cx="11012496" cy="6144683"/>
                </a:xfrm>
              </p:grpSpPr>
              <p:grpSp>
                <p:nvGrpSpPr>
                  <p:cNvPr id="256" name="Google Shape;646;p33">
                    <a:extLst>
                      <a:ext uri="{FF2B5EF4-FFF2-40B4-BE49-F238E27FC236}">
                        <a16:creationId xmlns:a16="http://schemas.microsoft.com/office/drawing/2014/main" id="{180BB1D9-F9DF-813E-93B4-20702B175D2E}"/>
                      </a:ext>
                    </a:extLst>
                  </p:cNvPr>
                  <p:cNvGrpSpPr/>
                  <p:nvPr/>
                </p:nvGrpSpPr>
                <p:grpSpPr>
                  <a:xfrm rot="16200000" flipH="1">
                    <a:off x="-222794" y="548513"/>
                    <a:ext cx="2265951" cy="1132920"/>
                    <a:chOff x="3529938" y="261475"/>
                    <a:chExt cx="1699463" cy="849690"/>
                  </a:xfrm>
                </p:grpSpPr>
                <p:sp>
                  <p:nvSpPr>
                    <p:cNvPr id="280" name="Google Shape;647;p33">
                      <a:extLst>
                        <a:ext uri="{FF2B5EF4-FFF2-40B4-BE49-F238E27FC236}">
                          <a16:creationId xmlns:a16="http://schemas.microsoft.com/office/drawing/2014/main" id="{83DB2EA1-B4F4-484A-275F-B1C86FE654C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1" name="Google Shape;648;p33">
                      <a:extLst>
                        <a:ext uri="{FF2B5EF4-FFF2-40B4-BE49-F238E27FC236}">
                          <a16:creationId xmlns:a16="http://schemas.microsoft.com/office/drawing/2014/main" id="{408614C9-4F1B-15BE-E19E-4FA73F26AFB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2" name="Google Shape;649;p33">
                      <a:extLst>
                        <a:ext uri="{FF2B5EF4-FFF2-40B4-BE49-F238E27FC236}">
                          <a16:creationId xmlns:a16="http://schemas.microsoft.com/office/drawing/2014/main" id="{4B9FF21B-BB59-F3D3-1CA0-1FE6F72CD6B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3" name="Google Shape;650;p33">
                      <a:extLst>
                        <a:ext uri="{FF2B5EF4-FFF2-40B4-BE49-F238E27FC236}">
                          <a16:creationId xmlns:a16="http://schemas.microsoft.com/office/drawing/2014/main" id="{15BA4202-9F2B-744B-27EB-8C87C2581E2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4" name="Google Shape;651;p33">
                      <a:extLst>
                        <a:ext uri="{FF2B5EF4-FFF2-40B4-BE49-F238E27FC236}">
                          <a16:creationId xmlns:a16="http://schemas.microsoft.com/office/drawing/2014/main" id="{841CBB63-2207-2925-9656-2AD0F1972AFC}"/>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6" name="Google Shape;652;p33">
                      <a:extLst>
                        <a:ext uri="{FF2B5EF4-FFF2-40B4-BE49-F238E27FC236}">
                          <a16:creationId xmlns:a16="http://schemas.microsoft.com/office/drawing/2014/main" id="{DFEE3228-836F-5A05-F1FD-1EDAC6BD829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7" name="Google Shape;653;p33">
                      <a:extLst>
                        <a:ext uri="{FF2B5EF4-FFF2-40B4-BE49-F238E27FC236}">
                          <a16:creationId xmlns:a16="http://schemas.microsoft.com/office/drawing/2014/main" id="{E3F34AE8-A22C-2ACF-F321-C8DD55F3963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8" name="Google Shape;654;p33">
                      <a:extLst>
                        <a:ext uri="{FF2B5EF4-FFF2-40B4-BE49-F238E27FC236}">
                          <a16:creationId xmlns:a16="http://schemas.microsoft.com/office/drawing/2014/main" id="{EE1B5193-61F1-D7A2-E9C5-9373F5B3A08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57" name="Google Shape;655;p33">
                    <a:extLst>
                      <a:ext uri="{FF2B5EF4-FFF2-40B4-BE49-F238E27FC236}">
                        <a16:creationId xmlns:a16="http://schemas.microsoft.com/office/drawing/2014/main" id="{248B36F5-914A-1018-3538-E58446C88340}"/>
                      </a:ext>
                    </a:extLst>
                  </p:cNvPr>
                  <p:cNvGrpSpPr/>
                  <p:nvPr/>
                </p:nvGrpSpPr>
                <p:grpSpPr>
                  <a:xfrm>
                    <a:off x="10909569" y="1371918"/>
                    <a:ext cx="446589" cy="813467"/>
                    <a:chOff x="376650" y="567400"/>
                    <a:chExt cx="334942" cy="610100"/>
                  </a:xfrm>
                </p:grpSpPr>
                <p:sp>
                  <p:nvSpPr>
                    <p:cNvPr id="274" name="Google Shape;656;p33">
                      <a:extLst>
                        <a:ext uri="{FF2B5EF4-FFF2-40B4-BE49-F238E27FC236}">
                          <a16:creationId xmlns:a16="http://schemas.microsoft.com/office/drawing/2014/main" id="{A4903094-9B9A-1684-7B31-988C3D00AAA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5" name="Google Shape;657;p33">
                      <a:extLst>
                        <a:ext uri="{FF2B5EF4-FFF2-40B4-BE49-F238E27FC236}">
                          <a16:creationId xmlns:a16="http://schemas.microsoft.com/office/drawing/2014/main" id="{A46A9E2F-6419-EE39-FAC6-9D8569AB890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6" name="Google Shape;658;p33">
                      <a:extLst>
                        <a:ext uri="{FF2B5EF4-FFF2-40B4-BE49-F238E27FC236}">
                          <a16:creationId xmlns:a16="http://schemas.microsoft.com/office/drawing/2014/main" id="{6DD81E3F-15CB-3BA3-828B-CA632660E73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7" name="Google Shape;659;p33">
                      <a:extLst>
                        <a:ext uri="{FF2B5EF4-FFF2-40B4-BE49-F238E27FC236}">
                          <a16:creationId xmlns:a16="http://schemas.microsoft.com/office/drawing/2014/main" id="{99CD1A3F-CEB6-93BA-7985-70473CC00D9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8" name="Google Shape;660;p33">
                      <a:extLst>
                        <a:ext uri="{FF2B5EF4-FFF2-40B4-BE49-F238E27FC236}">
                          <a16:creationId xmlns:a16="http://schemas.microsoft.com/office/drawing/2014/main" id="{406D615B-BA5C-BF64-05A0-95CB2E25247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9" name="Google Shape;661;p33">
                      <a:extLst>
                        <a:ext uri="{FF2B5EF4-FFF2-40B4-BE49-F238E27FC236}">
                          <a16:creationId xmlns:a16="http://schemas.microsoft.com/office/drawing/2014/main" id="{E72ACED7-3BB5-B54A-A862-346A99F2008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58" name="Google Shape;646;p33">
                    <a:extLst>
                      <a:ext uri="{FF2B5EF4-FFF2-40B4-BE49-F238E27FC236}">
                        <a16:creationId xmlns:a16="http://schemas.microsoft.com/office/drawing/2014/main" id="{EC4B7ADA-6668-7F75-45EF-99820B068C77}"/>
                      </a:ext>
                    </a:extLst>
                  </p:cNvPr>
                  <p:cNvGrpSpPr/>
                  <p:nvPr/>
                </p:nvGrpSpPr>
                <p:grpSpPr>
                  <a:xfrm rot="16200000" flipH="1">
                    <a:off x="-222854" y="4427245"/>
                    <a:ext cx="2265951" cy="1132920"/>
                    <a:chOff x="3529938" y="261475"/>
                    <a:chExt cx="1699463" cy="849690"/>
                  </a:xfrm>
                </p:grpSpPr>
                <p:sp>
                  <p:nvSpPr>
                    <p:cNvPr id="266" name="Google Shape;647;p33">
                      <a:extLst>
                        <a:ext uri="{FF2B5EF4-FFF2-40B4-BE49-F238E27FC236}">
                          <a16:creationId xmlns:a16="http://schemas.microsoft.com/office/drawing/2014/main" id="{5A18DFAA-4497-015F-B6FB-D17AB00DEE0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7" name="Google Shape;648;p33">
                      <a:extLst>
                        <a:ext uri="{FF2B5EF4-FFF2-40B4-BE49-F238E27FC236}">
                          <a16:creationId xmlns:a16="http://schemas.microsoft.com/office/drawing/2014/main" id="{D4EBE806-178C-2244-6800-B24783528559}"/>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8" name="Google Shape;649;p33">
                      <a:extLst>
                        <a:ext uri="{FF2B5EF4-FFF2-40B4-BE49-F238E27FC236}">
                          <a16:creationId xmlns:a16="http://schemas.microsoft.com/office/drawing/2014/main" id="{AC6BFC6A-351A-454B-A6CD-919BEB0DF3E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9" name="Google Shape;650;p33">
                      <a:extLst>
                        <a:ext uri="{FF2B5EF4-FFF2-40B4-BE49-F238E27FC236}">
                          <a16:creationId xmlns:a16="http://schemas.microsoft.com/office/drawing/2014/main" id="{CF374B04-3A7B-64AD-33DA-39E59971A10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0" name="Google Shape;651;p33">
                      <a:extLst>
                        <a:ext uri="{FF2B5EF4-FFF2-40B4-BE49-F238E27FC236}">
                          <a16:creationId xmlns:a16="http://schemas.microsoft.com/office/drawing/2014/main" id="{A72C03C4-4605-EBB5-26C5-2C84C7FE7FA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1" name="Google Shape;652;p33">
                      <a:extLst>
                        <a:ext uri="{FF2B5EF4-FFF2-40B4-BE49-F238E27FC236}">
                          <a16:creationId xmlns:a16="http://schemas.microsoft.com/office/drawing/2014/main" id="{12E4A15F-7E8E-589C-1C57-28E86AE8D6E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2" name="Google Shape;653;p33">
                      <a:extLst>
                        <a:ext uri="{FF2B5EF4-FFF2-40B4-BE49-F238E27FC236}">
                          <a16:creationId xmlns:a16="http://schemas.microsoft.com/office/drawing/2014/main" id="{D5DB7C01-AFE8-B946-462A-56697E83CA0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3" name="Google Shape;654;p33">
                      <a:extLst>
                        <a:ext uri="{FF2B5EF4-FFF2-40B4-BE49-F238E27FC236}">
                          <a16:creationId xmlns:a16="http://schemas.microsoft.com/office/drawing/2014/main" id="{E4C193C1-C071-0290-238B-1F9F7D8512E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59" name="Google Shape;655;p33">
                    <a:extLst>
                      <a:ext uri="{FF2B5EF4-FFF2-40B4-BE49-F238E27FC236}">
                        <a16:creationId xmlns:a16="http://schemas.microsoft.com/office/drawing/2014/main" id="{96FFDE66-0C68-9912-8E83-6BF7EA12E0CF}"/>
                      </a:ext>
                    </a:extLst>
                  </p:cNvPr>
                  <p:cNvGrpSpPr/>
                  <p:nvPr/>
                </p:nvGrpSpPr>
                <p:grpSpPr>
                  <a:xfrm>
                    <a:off x="10835169" y="5276963"/>
                    <a:ext cx="446589" cy="813467"/>
                    <a:chOff x="376650" y="567400"/>
                    <a:chExt cx="334942" cy="610100"/>
                  </a:xfrm>
                </p:grpSpPr>
                <p:sp>
                  <p:nvSpPr>
                    <p:cNvPr id="260" name="Google Shape;656;p33">
                      <a:extLst>
                        <a:ext uri="{FF2B5EF4-FFF2-40B4-BE49-F238E27FC236}">
                          <a16:creationId xmlns:a16="http://schemas.microsoft.com/office/drawing/2014/main" id="{65C673C9-9337-585F-08E3-C9ECC100752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1" name="Google Shape;657;p33">
                      <a:extLst>
                        <a:ext uri="{FF2B5EF4-FFF2-40B4-BE49-F238E27FC236}">
                          <a16:creationId xmlns:a16="http://schemas.microsoft.com/office/drawing/2014/main" id="{2A3808B2-C952-AEE6-86B2-4B1F8C9B7BC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2" name="Google Shape;658;p33">
                      <a:extLst>
                        <a:ext uri="{FF2B5EF4-FFF2-40B4-BE49-F238E27FC236}">
                          <a16:creationId xmlns:a16="http://schemas.microsoft.com/office/drawing/2014/main" id="{4041B1DE-044D-5ED1-E9F8-0DFA4A2E628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3" name="Google Shape;659;p33">
                      <a:extLst>
                        <a:ext uri="{FF2B5EF4-FFF2-40B4-BE49-F238E27FC236}">
                          <a16:creationId xmlns:a16="http://schemas.microsoft.com/office/drawing/2014/main" id="{C8F9BE4F-348B-FB8D-0E64-F675E3738667}"/>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4" name="Google Shape;660;p33">
                      <a:extLst>
                        <a:ext uri="{FF2B5EF4-FFF2-40B4-BE49-F238E27FC236}">
                          <a16:creationId xmlns:a16="http://schemas.microsoft.com/office/drawing/2014/main" id="{99206A6D-A290-32EB-F67C-022F547BDF5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5" name="Google Shape;661;p33">
                      <a:extLst>
                        <a:ext uri="{FF2B5EF4-FFF2-40B4-BE49-F238E27FC236}">
                          <a16:creationId xmlns:a16="http://schemas.microsoft.com/office/drawing/2014/main" id="{80B263C6-2C10-87F0-4D1C-681C62D17B3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6" name="Group 5">
                <a:extLst>
                  <a:ext uri="{FF2B5EF4-FFF2-40B4-BE49-F238E27FC236}">
                    <a16:creationId xmlns:a16="http://schemas.microsoft.com/office/drawing/2014/main" id="{FAF3386C-C8F5-DD0D-EEE4-A2C26DFA3405}"/>
                  </a:ext>
                </a:extLst>
              </p:cNvPr>
              <p:cNvGrpSpPr/>
              <p:nvPr/>
            </p:nvGrpSpPr>
            <p:grpSpPr>
              <a:xfrm>
                <a:off x="325656" y="15207571"/>
                <a:ext cx="11012496" cy="13681394"/>
                <a:chOff x="343662" y="-18003"/>
                <a:chExt cx="11012496" cy="13681394"/>
              </a:xfrm>
            </p:grpSpPr>
            <p:grpSp>
              <p:nvGrpSpPr>
                <p:cNvPr id="7" name="Group 6">
                  <a:extLst>
                    <a:ext uri="{FF2B5EF4-FFF2-40B4-BE49-F238E27FC236}">
                      <a16:creationId xmlns:a16="http://schemas.microsoft.com/office/drawing/2014/main" id="{4D97F60F-2DBF-9B0D-3EE1-397B3955FF3E}"/>
                    </a:ext>
                  </a:extLst>
                </p:cNvPr>
                <p:cNvGrpSpPr/>
                <p:nvPr/>
              </p:nvGrpSpPr>
              <p:grpSpPr>
                <a:xfrm>
                  <a:off x="343662" y="-18003"/>
                  <a:ext cx="11012496" cy="6144683"/>
                  <a:chOff x="343662" y="-18003"/>
                  <a:chExt cx="11012496" cy="6144683"/>
                </a:xfrm>
              </p:grpSpPr>
              <p:grpSp>
                <p:nvGrpSpPr>
                  <p:cNvPr id="41" name="Google Shape;646;p33">
                    <a:extLst>
                      <a:ext uri="{FF2B5EF4-FFF2-40B4-BE49-F238E27FC236}">
                        <a16:creationId xmlns:a16="http://schemas.microsoft.com/office/drawing/2014/main" id="{E61C857A-D4AA-F6D0-05F1-45B49CC31FF9}"/>
                      </a:ext>
                    </a:extLst>
                  </p:cNvPr>
                  <p:cNvGrpSpPr/>
                  <p:nvPr/>
                </p:nvGrpSpPr>
                <p:grpSpPr>
                  <a:xfrm rot="16200000" flipH="1">
                    <a:off x="-222794" y="548513"/>
                    <a:ext cx="2265951" cy="1132920"/>
                    <a:chOff x="3529938" y="261475"/>
                    <a:chExt cx="1699463" cy="849690"/>
                  </a:xfrm>
                </p:grpSpPr>
                <p:sp>
                  <p:nvSpPr>
                    <p:cNvPr id="566" name="Google Shape;647;p33">
                      <a:extLst>
                        <a:ext uri="{FF2B5EF4-FFF2-40B4-BE49-F238E27FC236}">
                          <a16:creationId xmlns:a16="http://schemas.microsoft.com/office/drawing/2014/main" id="{E59526A2-58C1-928C-B639-F0737ECCBA8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7" name="Google Shape;648;p33">
                      <a:extLst>
                        <a:ext uri="{FF2B5EF4-FFF2-40B4-BE49-F238E27FC236}">
                          <a16:creationId xmlns:a16="http://schemas.microsoft.com/office/drawing/2014/main" id="{54FBF433-7615-E3D8-DBA3-444558E1D87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8" name="Google Shape;649;p33">
                      <a:extLst>
                        <a:ext uri="{FF2B5EF4-FFF2-40B4-BE49-F238E27FC236}">
                          <a16:creationId xmlns:a16="http://schemas.microsoft.com/office/drawing/2014/main" id="{F79E672C-6614-7236-4A6C-B156B7D1D8A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9" name="Google Shape;650;p33">
                      <a:extLst>
                        <a:ext uri="{FF2B5EF4-FFF2-40B4-BE49-F238E27FC236}">
                          <a16:creationId xmlns:a16="http://schemas.microsoft.com/office/drawing/2014/main" id="{1A8E12D2-FFDF-05DA-3A4A-154FCE183DF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0" name="Google Shape;651;p33">
                      <a:extLst>
                        <a:ext uri="{FF2B5EF4-FFF2-40B4-BE49-F238E27FC236}">
                          <a16:creationId xmlns:a16="http://schemas.microsoft.com/office/drawing/2014/main" id="{A4F39D3A-77DF-1370-B806-159B78EA4F5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1" name="Google Shape;652;p33">
                      <a:extLst>
                        <a:ext uri="{FF2B5EF4-FFF2-40B4-BE49-F238E27FC236}">
                          <a16:creationId xmlns:a16="http://schemas.microsoft.com/office/drawing/2014/main" id="{617F851B-0588-091F-3137-700E61F0DE3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2" name="Google Shape;653;p33">
                      <a:extLst>
                        <a:ext uri="{FF2B5EF4-FFF2-40B4-BE49-F238E27FC236}">
                          <a16:creationId xmlns:a16="http://schemas.microsoft.com/office/drawing/2014/main" id="{2079A8AF-FAC1-D9CF-A790-F263104586B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3" name="Google Shape;654;p33">
                      <a:extLst>
                        <a:ext uri="{FF2B5EF4-FFF2-40B4-BE49-F238E27FC236}">
                          <a16:creationId xmlns:a16="http://schemas.microsoft.com/office/drawing/2014/main" id="{C5F9B9DD-70A0-7822-DD2A-DBC618A43A6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2" name="Google Shape;655;p33">
                    <a:extLst>
                      <a:ext uri="{FF2B5EF4-FFF2-40B4-BE49-F238E27FC236}">
                        <a16:creationId xmlns:a16="http://schemas.microsoft.com/office/drawing/2014/main" id="{DCD6D51D-A491-0E11-960A-161BF99F27C8}"/>
                      </a:ext>
                    </a:extLst>
                  </p:cNvPr>
                  <p:cNvGrpSpPr/>
                  <p:nvPr/>
                </p:nvGrpSpPr>
                <p:grpSpPr>
                  <a:xfrm>
                    <a:off x="10909569" y="1371918"/>
                    <a:ext cx="446589" cy="813467"/>
                    <a:chOff x="376650" y="567400"/>
                    <a:chExt cx="334942" cy="610100"/>
                  </a:xfrm>
                </p:grpSpPr>
                <p:sp>
                  <p:nvSpPr>
                    <p:cNvPr id="59" name="Google Shape;656;p33">
                      <a:extLst>
                        <a:ext uri="{FF2B5EF4-FFF2-40B4-BE49-F238E27FC236}">
                          <a16:creationId xmlns:a16="http://schemas.microsoft.com/office/drawing/2014/main" id="{E5D3BC50-0D55-0BFF-151F-20D9A68904A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 name="Google Shape;657;p33">
                      <a:extLst>
                        <a:ext uri="{FF2B5EF4-FFF2-40B4-BE49-F238E27FC236}">
                          <a16:creationId xmlns:a16="http://schemas.microsoft.com/office/drawing/2014/main" id="{47C542F0-DBEE-1B79-5863-01531F553B2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 name="Google Shape;658;p33">
                      <a:extLst>
                        <a:ext uri="{FF2B5EF4-FFF2-40B4-BE49-F238E27FC236}">
                          <a16:creationId xmlns:a16="http://schemas.microsoft.com/office/drawing/2014/main" id="{81C8569B-0396-6F9F-A48F-622FDF58163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 name="Google Shape;659;p33">
                      <a:extLst>
                        <a:ext uri="{FF2B5EF4-FFF2-40B4-BE49-F238E27FC236}">
                          <a16:creationId xmlns:a16="http://schemas.microsoft.com/office/drawing/2014/main" id="{306965DD-F2E5-9CD2-E572-BD7284B7C32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 name="Google Shape;660;p33">
                      <a:extLst>
                        <a:ext uri="{FF2B5EF4-FFF2-40B4-BE49-F238E27FC236}">
                          <a16:creationId xmlns:a16="http://schemas.microsoft.com/office/drawing/2014/main" id="{8414AB04-D450-27A4-31F2-655EB390265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5" name="Google Shape;661;p33">
                      <a:extLst>
                        <a:ext uri="{FF2B5EF4-FFF2-40B4-BE49-F238E27FC236}">
                          <a16:creationId xmlns:a16="http://schemas.microsoft.com/office/drawing/2014/main" id="{70128791-4685-4659-13AE-0671FF614FB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3" name="Google Shape;646;p33">
                    <a:extLst>
                      <a:ext uri="{FF2B5EF4-FFF2-40B4-BE49-F238E27FC236}">
                        <a16:creationId xmlns:a16="http://schemas.microsoft.com/office/drawing/2014/main" id="{40C56A4D-C360-58D7-99A9-8E2B8CAD13FE}"/>
                      </a:ext>
                    </a:extLst>
                  </p:cNvPr>
                  <p:cNvGrpSpPr/>
                  <p:nvPr/>
                </p:nvGrpSpPr>
                <p:grpSpPr>
                  <a:xfrm rot="16200000" flipH="1">
                    <a:off x="-222854" y="4427245"/>
                    <a:ext cx="2265951" cy="1132920"/>
                    <a:chOff x="3529938" y="261475"/>
                    <a:chExt cx="1699463" cy="849690"/>
                  </a:xfrm>
                </p:grpSpPr>
                <p:sp>
                  <p:nvSpPr>
                    <p:cNvPr id="51" name="Google Shape;647;p33">
                      <a:extLst>
                        <a:ext uri="{FF2B5EF4-FFF2-40B4-BE49-F238E27FC236}">
                          <a16:creationId xmlns:a16="http://schemas.microsoft.com/office/drawing/2014/main" id="{D3CBB8E2-23F0-6608-DEA8-E355488752F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 name="Google Shape;648;p33">
                      <a:extLst>
                        <a:ext uri="{FF2B5EF4-FFF2-40B4-BE49-F238E27FC236}">
                          <a16:creationId xmlns:a16="http://schemas.microsoft.com/office/drawing/2014/main" id="{785D2A1E-7B47-8F0E-CF3C-57D6167124A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 name="Google Shape;649;p33">
                      <a:extLst>
                        <a:ext uri="{FF2B5EF4-FFF2-40B4-BE49-F238E27FC236}">
                          <a16:creationId xmlns:a16="http://schemas.microsoft.com/office/drawing/2014/main" id="{ADD96A3D-4754-08EA-1EF4-111072931CC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 name="Google Shape;650;p33">
                      <a:extLst>
                        <a:ext uri="{FF2B5EF4-FFF2-40B4-BE49-F238E27FC236}">
                          <a16:creationId xmlns:a16="http://schemas.microsoft.com/office/drawing/2014/main" id="{63E03D78-84C8-FE37-20BB-C79368E295D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 name="Google Shape;651;p33">
                      <a:extLst>
                        <a:ext uri="{FF2B5EF4-FFF2-40B4-BE49-F238E27FC236}">
                          <a16:creationId xmlns:a16="http://schemas.microsoft.com/office/drawing/2014/main" id="{2FC2CBC3-65F4-EA52-8767-36920D7C60A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 name="Google Shape;652;p33">
                      <a:extLst>
                        <a:ext uri="{FF2B5EF4-FFF2-40B4-BE49-F238E27FC236}">
                          <a16:creationId xmlns:a16="http://schemas.microsoft.com/office/drawing/2014/main" id="{A54E34B6-960D-3971-DCB6-119AC68D718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 name="Google Shape;653;p33">
                      <a:extLst>
                        <a:ext uri="{FF2B5EF4-FFF2-40B4-BE49-F238E27FC236}">
                          <a16:creationId xmlns:a16="http://schemas.microsoft.com/office/drawing/2014/main" id="{81DA7342-3DBE-8EF7-1B32-1A0FA38A39C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 name="Google Shape;654;p33">
                      <a:extLst>
                        <a:ext uri="{FF2B5EF4-FFF2-40B4-BE49-F238E27FC236}">
                          <a16:creationId xmlns:a16="http://schemas.microsoft.com/office/drawing/2014/main" id="{3403946A-77CE-01F8-A2D1-91588ADDDAB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 name="Google Shape;655;p33">
                    <a:extLst>
                      <a:ext uri="{FF2B5EF4-FFF2-40B4-BE49-F238E27FC236}">
                        <a16:creationId xmlns:a16="http://schemas.microsoft.com/office/drawing/2014/main" id="{C6332D3E-DE12-8FC5-BE28-CC3B458FC523}"/>
                      </a:ext>
                    </a:extLst>
                  </p:cNvPr>
                  <p:cNvGrpSpPr/>
                  <p:nvPr/>
                </p:nvGrpSpPr>
                <p:grpSpPr>
                  <a:xfrm>
                    <a:off x="10835169" y="5276963"/>
                    <a:ext cx="446589" cy="813467"/>
                    <a:chOff x="376650" y="567400"/>
                    <a:chExt cx="334942" cy="610100"/>
                  </a:xfrm>
                </p:grpSpPr>
                <p:sp>
                  <p:nvSpPr>
                    <p:cNvPr id="45" name="Google Shape;656;p33">
                      <a:extLst>
                        <a:ext uri="{FF2B5EF4-FFF2-40B4-BE49-F238E27FC236}">
                          <a16:creationId xmlns:a16="http://schemas.microsoft.com/office/drawing/2014/main" id="{44EBC6D3-9DD4-44D2-5B8C-2E115E8B256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 name="Google Shape;657;p33">
                      <a:extLst>
                        <a:ext uri="{FF2B5EF4-FFF2-40B4-BE49-F238E27FC236}">
                          <a16:creationId xmlns:a16="http://schemas.microsoft.com/office/drawing/2014/main" id="{16B442FE-2E4F-928D-6334-876584C5CCF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 name="Google Shape;658;p33">
                      <a:extLst>
                        <a:ext uri="{FF2B5EF4-FFF2-40B4-BE49-F238E27FC236}">
                          <a16:creationId xmlns:a16="http://schemas.microsoft.com/office/drawing/2014/main" id="{37162F1B-5B78-400B-53EB-FFC6E26A4CD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 name="Google Shape;659;p33">
                      <a:extLst>
                        <a:ext uri="{FF2B5EF4-FFF2-40B4-BE49-F238E27FC236}">
                          <a16:creationId xmlns:a16="http://schemas.microsoft.com/office/drawing/2014/main" id="{C48F51B2-52D4-3F65-307B-1CD9C9B7528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 name="Google Shape;660;p33">
                      <a:extLst>
                        <a:ext uri="{FF2B5EF4-FFF2-40B4-BE49-F238E27FC236}">
                          <a16:creationId xmlns:a16="http://schemas.microsoft.com/office/drawing/2014/main" id="{815E566C-24F2-9F6B-7338-AAF7250C1F4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 name="Google Shape;661;p33">
                      <a:extLst>
                        <a:ext uri="{FF2B5EF4-FFF2-40B4-BE49-F238E27FC236}">
                          <a16:creationId xmlns:a16="http://schemas.microsoft.com/office/drawing/2014/main" id="{47F713CF-7870-4598-C838-7C676F5D117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8" name="Group 7">
                  <a:extLst>
                    <a:ext uri="{FF2B5EF4-FFF2-40B4-BE49-F238E27FC236}">
                      <a16:creationId xmlns:a16="http://schemas.microsoft.com/office/drawing/2014/main" id="{DEB3B244-CCD0-F734-4AD4-7078F5F50963}"/>
                    </a:ext>
                  </a:extLst>
                </p:cNvPr>
                <p:cNvGrpSpPr/>
                <p:nvPr/>
              </p:nvGrpSpPr>
              <p:grpSpPr>
                <a:xfrm>
                  <a:off x="343662" y="7518708"/>
                  <a:ext cx="11012496" cy="6144683"/>
                  <a:chOff x="343662" y="-18003"/>
                  <a:chExt cx="11012496" cy="6144683"/>
                </a:xfrm>
              </p:grpSpPr>
              <p:grpSp>
                <p:nvGrpSpPr>
                  <p:cNvPr id="9" name="Google Shape;646;p33">
                    <a:extLst>
                      <a:ext uri="{FF2B5EF4-FFF2-40B4-BE49-F238E27FC236}">
                        <a16:creationId xmlns:a16="http://schemas.microsoft.com/office/drawing/2014/main" id="{5255B79D-E43E-D0C4-DD29-2B074153CCA8}"/>
                      </a:ext>
                    </a:extLst>
                  </p:cNvPr>
                  <p:cNvGrpSpPr/>
                  <p:nvPr/>
                </p:nvGrpSpPr>
                <p:grpSpPr>
                  <a:xfrm rot="16200000" flipH="1">
                    <a:off x="-222794" y="548513"/>
                    <a:ext cx="2265951" cy="1132920"/>
                    <a:chOff x="3529938" y="261475"/>
                    <a:chExt cx="1699463" cy="849690"/>
                  </a:xfrm>
                </p:grpSpPr>
                <p:sp>
                  <p:nvSpPr>
                    <p:cNvPr id="33" name="Google Shape;647;p33">
                      <a:extLst>
                        <a:ext uri="{FF2B5EF4-FFF2-40B4-BE49-F238E27FC236}">
                          <a16:creationId xmlns:a16="http://schemas.microsoft.com/office/drawing/2014/main" id="{5A27FC24-3959-402F-B30D-AD6504EC326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 name="Google Shape;648;p33">
                      <a:extLst>
                        <a:ext uri="{FF2B5EF4-FFF2-40B4-BE49-F238E27FC236}">
                          <a16:creationId xmlns:a16="http://schemas.microsoft.com/office/drawing/2014/main" id="{EF8466BF-068B-0BB0-1442-D60498A0137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 name="Google Shape;649;p33">
                      <a:extLst>
                        <a:ext uri="{FF2B5EF4-FFF2-40B4-BE49-F238E27FC236}">
                          <a16:creationId xmlns:a16="http://schemas.microsoft.com/office/drawing/2014/main" id="{20A4F2BF-D02B-CBA8-39AF-B10E9102E14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 name="Google Shape;650;p33">
                      <a:extLst>
                        <a:ext uri="{FF2B5EF4-FFF2-40B4-BE49-F238E27FC236}">
                          <a16:creationId xmlns:a16="http://schemas.microsoft.com/office/drawing/2014/main" id="{015A36E1-32A8-00C9-90F2-C85C2275895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 name="Google Shape;651;p33">
                      <a:extLst>
                        <a:ext uri="{FF2B5EF4-FFF2-40B4-BE49-F238E27FC236}">
                          <a16:creationId xmlns:a16="http://schemas.microsoft.com/office/drawing/2014/main" id="{1808B711-DEC5-A36E-3E91-23E10677F5C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 name="Google Shape;652;p33">
                      <a:extLst>
                        <a:ext uri="{FF2B5EF4-FFF2-40B4-BE49-F238E27FC236}">
                          <a16:creationId xmlns:a16="http://schemas.microsoft.com/office/drawing/2014/main" id="{F92F5100-D1B8-BEA3-4233-FEF7C268ACC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 name="Google Shape;653;p33">
                      <a:extLst>
                        <a:ext uri="{FF2B5EF4-FFF2-40B4-BE49-F238E27FC236}">
                          <a16:creationId xmlns:a16="http://schemas.microsoft.com/office/drawing/2014/main" id="{D775EB55-9CDD-EC39-4FAD-7AFEE92DEA7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 name="Google Shape;654;p33">
                      <a:extLst>
                        <a:ext uri="{FF2B5EF4-FFF2-40B4-BE49-F238E27FC236}">
                          <a16:creationId xmlns:a16="http://schemas.microsoft.com/office/drawing/2014/main" id="{CD2681EB-13B6-0678-E90B-954324B60B9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0" name="Google Shape;655;p33">
                    <a:extLst>
                      <a:ext uri="{FF2B5EF4-FFF2-40B4-BE49-F238E27FC236}">
                        <a16:creationId xmlns:a16="http://schemas.microsoft.com/office/drawing/2014/main" id="{D7D7C756-5E7B-3C9B-6654-4020F937A02B}"/>
                      </a:ext>
                    </a:extLst>
                  </p:cNvPr>
                  <p:cNvGrpSpPr/>
                  <p:nvPr/>
                </p:nvGrpSpPr>
                <p:grpSpPr>
                  <a:xfrm>
                    <a:off x="10909569" y="1371918"/>
                    <a:ext cx="446589" cy="813467"/>
                    <a:chOff x="376650" y="567400"/>
                    <a:chExt cx="334942" cy="610100"/>
                  </a:xfrm>
                </p:grpSpPr>
                <p:sp>
                  <p:nvSpPr>
                    <p:cNvPr id="27" name="Google Shape;656;p33">
                      <a:extLst>
                        <a:ext uri="{FF2B5EF4-FFF2-40B4-BE49-F238E27FC236}">
                          <a16:creationId xmlns:a16="http://schemas.microsoft.com/office/drawing/2014/main" id="{5ADEF70F-20C1-41A4-7092-B03D00FD040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 name="Google Shape;657;p33">
                      <a:extLst>
                        <a:ext uri="{FF2B5EF4-FFF2-40B4-BE49-F238E27FC236}">
                          <a16:creationId xmlns:a16="http://schemas.microsoft.com/office/drawing/2014/main" id="{17BAFF30-A31C-C3B1-5FB2-D0F3D45BDB3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 name="Google Shape;658;p33">
                      <a:extLst>
                        <a:ext uri="{FF2B5EF4-FFF2-40B4-BE49-F238E27FC236}">
                          <a16:creationId xmlns:a16="http://schemas.microsoft.com/office/drawing/2014/main" id="{2B96A01F-7DBC-23DB-29E3-01C72F8F600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 name="Google Shape;659;p33">
                      <a:extLst>
                        <a:ext uri="{FF2B5EF4-FFF2-40B4-BE49-F238E27FC236}">
                          <a16:creationId xmlns:a16="http://schemas.microsoft.com/office/drawing/2014/main" id="{5F6D873B-92F0-645F-343C-57B9C1C07D3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 name="Google Shape;660;p33">
                      <a:extLst>
                        <a:ext uri="{FF2B5EF4-FFF2-40B4-BE49-F238E27FC236}">
                          <a16:creationId xmlns:a16="http://schemas.microsoft.com/office/drawing/2014/main" id="{DCAFB135-7BA7-31E9-F55B-B3BF7B7C7B6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 name="Google Shape;661;p33">
                      <a:extLst>
                        <a:ext uri="{FF2B5EF4-FFF2-40B4-BE49-F238E27FC236}">
                          <a16:creationId xmlns:a16="http://schemas.microsoft.com/office/drawing/2014/main" id="{99EA2AA3-3666-00EB-2899-0BBDF0B9B85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1" name="Google Shape;646;p33">
                    <a:extLst>
                      <a:ext uri="{FF2B5EF4-FFF2-40B4-BE49-F238E27FC236}">
                        <a16:creationId xmlns:a16="http://schemas.microsoft.com/office/drawing/2014/main" id="{39287E52-8B5F-D849-303F-305CCDCA5BF5}"/>
                      </a:ext>
                    </a:extLst>
                  </p:cNvPr>
                  <p:cNvGrpSpPr/>
                  <p:nvPr/>
                </p:nvGrpSpPr>
                <p:grpSpPr>
                  <a:xfrm rot="16200000" flipH="1">
                    <a:off x="-222854" y="4427245"/>
                    <a:ext cx="2265951" cy="1132920"/>
                    <a:chOff x="3529938" y="261475"/>
                    <a:chExt cx="1699463" cy="849690"/>
                  </a:xfrm>
                </p:grpSpPr>
                <p:sp>
                  <p:nvSpPr>
                    <p:cNvPr id="19" name="Google Shape;647;p33">
                      <a:extLst>
                        <a:ext uri="{FF2B5EF4-FFF2-40B4-BE49-F238E27FC236}">
                          <a16:creationId xmlns:a16="http://schemas.microsoft.com/office/drawing/2014/main" id="{1FC32C99-E2EF-1F52-6D02-ED3B7021174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 name="Google Shape;648;p33">
                      <a:extLst>
                        <a:ext uri="{FF2B5EF4-FFF2-40B4-BE49-F238E27FC236}">
                          <a16:creationId xmlns:a16="http://schemas.microsoft.com/office/drawing/2014/main" id="{EB5E9620-A175-16CE-AA75-2DF061C9907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 name="Google Shape;649;p33">
                      <a:extLst>
                        <a:ext uri="{FF2B5EF4-FFF2-40B4-BE49-F238E27FC236}">
                          <a16:creationId xmlns:a16="http://schemas.microsoft.com/office/drawing/2014/main" id="{528DDB01-1227-F145-4212-1300F8E5C6A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 name="Google Shape;650;p33">
                      <a:extLst>
                        <a:ext uri="{FF2B5EF4-FFF2-40B4-BE49-F238E27FC236}">
                          <a16:creationId xmlns:a16="http://schemas.microsoft.com/office/drawing/2014/main" id="{F1BCDA23-3F47-15E1-4831-7122CA9C14D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 name="Google Shape;651;p33">
                      <a:extLst>
                        <a:ext uri="{FF2B5EF4-FFF2-40B4-BE49-F238E27FC236}">
                          <a16:creationId xmlns:a16="http://schemas.microsoft.com/office/drawing/2014/main" id="{6D9B8BE8-260D-5432-59DA-ABEC66F29C6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 name="Google Shape;652;p33">
                      <a:extLst>
                        <a:ext uri="{FF2B5EF4-FFF2-40B4-BE49-F238E27FC236}">
                          <a16:creationId xmlns:a16="http://schemas.microsoft.com/office/drawing/2014/main" id="{2F2D7091-5E79-7140-4761-2DB57D574C6D}"/>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 name="Google Shape;653;p33">
                      <a:extLst>
                        <a:ext uri="{FF2B5EF4-FFF2-40B4-BE49-F238E27FC236}">
                          <a16:creationId xmlns:a16="http://schemas.microsoft.com/office/drawing/2014/main" id="{E7BAB1E3-8C36-F00A-1752-F3EEB029AD1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 name="Google Shape;654;p33">
                      <a:extLst>
                        <a:ext uri="{FF2B5EF4-FFF2-40B4-BE49-F238E27FC236}">
                          <a16:creationId xmlns:a16="http://schemas.microsoft.com/office/drawing/2014/main" id="{98820611-0AB7-B781-CC2C-5F9189DEA33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 name="Google Shape;655;p33">
                    <a:extLst>
                      <a:ext uri="{FF2B5EF4-FFF2-40B4-BE49-F238E27FC236}">
                        <a16:creationId xmlns:a16="http://schemas.microsoft.com/office/drawing/2014/main" id="{E328872D-6BB6-37AC-8F71-7E21139CFF25}"/>
                      </a:ext>
                    </a:extLst>
                  </p:cNvPr>
                  <p:cNvGrpSpPr/>
                  <p:nvPr/>
                </p:nvGrpSpPr>
                <p:grpSpPr>
                  <a:xfrm>
                    <a:off x="10835169" y="5276963"/>
                    <a:ext cx="446589" cy="813467"/>
                    <a:chOff x="376650" y="567400"/>
                    <a:chExt cx="334942" cy="610100"/>
                  </a:xfrm>
                </p:grpSpPr>
                <p:sp>
                  <p:nvSpPr>
                    <p:cNvPr id="13" name="Google Shape;656;p33">
                      <a:extLst>
                        <a:ext uri="{FF2B5EF4-FFF2-40B4-BE49-F238E27FC236}">
                          <a16:creationId xmlns:a16="http://schemas.microsoft.com/office/drawing/2014/main" id="{109443BF-EC0C-BC26-2A43-9F3C04061A1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 name="Google Shape;657;p33">
                      <a:extLst>
                        <a:ext uri="{FF2B5EF4-FFF2-40B4-BE49-F238E27FC236}">
                          <a16:creationId xmlns:a16="http://schemas.microsoft.com/office/drawing/2014/main" id="{4569ED2A-71B2-E282-D24A-99C035B3754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 name="Google Shape;658;p33">
                      <a:extLst>
                        <a:ext uri="{FF2B5EF4-FFF2-40B4-BE49-F238E27FC236}">
                          <a16:creationId xmlns:a16="http://schemas.microsoft.com/office/drawing/2014/main" id="{5D07F446-FFC0-78B0-CCA2-BBAC44F16E0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 name="Google Shape;659;p33">
                      <a:extLst>
                        <a:ext uri="{FF2B5EF4-FFF2-40B4-BE49-F238E27FC236}">
                          <a16:creationId xmlns:a16="http://schemas.microsoft.com/office/drawing/2014/main" id="{28BD9BEF-E5F4-9821-7120-1BA1407F931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 name="Google Shape;660;p33">
                      <a:extLst>
                        <a:ext uri="{FF2B5EF4-FFF2-40B4-BE49-F238E27FC236}">
                          <a16:creationId xmlns:a16="http://schemas.microsoft.com/office/drawing/2014/main" id="{C7CC11CE-DDEC-9321-C58F-062A1CF8EBF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 name="Google Shape;661;p33">
                      <a:extLst>
                        <a:ext uri="{FF2B5EF4-FFF2-40B4-BE49-F238E27FC236}">
                          <a16:creationId xmlns:a16="http://schemas.microsoft.com/office/drawing/2014/main" id="{BB1398D6-A524-0149-AD9D-E6AE2A29EF6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939" name="Group 938">
              <a:extLst>
                <a:ext uri="{FF2B5EF4-FFF2-40B4-BE49-F238E27FC236}">
                  <a16:creationId xmlns:a16="http://schemas.microsoft.com/office/drawing/2014/main" id="{42993C9C-BDAB-A629-40BC-042B19C8580F}"/>
                </a:ext>
              </a:extLst>
            </p:cNvPr>
            <p:cNvGrpSpPr/>
            <p:nvPr/>
          </p:nvGrpSpPr>
          <p:grpSpPr>
            <a:xfrm>
              <a:off x="-18288" y="31089600"/>
              <a:ext cx="11030502" cy="28906968"/>
              <a:chOff x="325656" y="-18003"/>
              <a:chExt cx="11030502" cy="28906968"/>
            </a:xfrm>
          </p:grpSpPr>
          <p:grpSp>
            <p:nvGrpSpPr>
              <p:cNvPr id="940" name="Group 939">
                <a:extLst>
                  <a:ext uri="{FF2B5EF4-FFF2-40B4-BE49-F238E27FC236}">
                    <a16:creationId xmlns:a16="http://schemas.microsoft.com/office/drawing/2014/main" id="{21460889-F594-A388-3024-83E08F2B694F}"/>
                  </a:ext>
                </a:extLst>
              </p:cNvPr>
              <p:cNvGrpSpPr/>
              <p:nvPr/>
            </p:nvGrpSpPr>
            <p:grpSpPr>
              <a:xfrm>
                <a:off x="343662" y="-18003"/>
                <a:ext cx="11012496" cy="13681394"/>
                <a:chOff x="343662" y="-18003"/>
                <a:chExt cx="11012496" cy="13681394"/>
              </a:xfrm>
            </p:grpSpPr>
            <p:grpSp>
              <p:nvGrpSpPr>
                <p:cNvPr id="1008" name="Group 1007">
                  <a:extLst>
                    <a:ext uri="{FF2B5EF4-FFF2-40B4-BE49-F238E27FC236}">
                      <a16:creationId xmlns:a16="http://schemas.microsoft.com/office/drawing/2014/main" id="{C623E0A0-E59E-1D75-EE4B-CE227AF86AED}"/>
                    </a:ext>
                  </a:extLst>
                </p:cNvPr>
                <p:cNvGrpSpPr/>
                <p:nvPr/>
              </p:nvGrpSpPr>
              <p:grpSpPr>
                <a:xfrm>
                  <a:off x="343662" y="-18003"/>
                  <a:ext cx="11012496" cy="6144683"/>
                  <a:chOff x="343662" y="-18003"/>
                  <a:chExt cx="11012496" cy="6144683"/>
                </a:xfrm>
              </p:grpSpPr>
              <p:grpSp>
                <p:nvGrpSpPr>
                  <p:cNvPr id="1042" name="Google Shape;646;p33">
                    <a:extLst>
                      <a:ext uri="{FF2B5EF4-FFF2-40B4-BE49-F238E27FC236}">
                        <a16:creationId xmlns:a16="http://schemas.microsoft.com/office/drawing/2014/main" id="{59272411-9D37-0658-6CB6-172631DC9178}"/>
                      </a:ext>
                    </a:extLst>
                  </p:cNvPr>
                  <p:cNvGrpSpPr/>
                  <p:nvPr/>
                </p:nvGrpSpPr>
                <p:grpSpPr>
                  <a:xfrm rot="16200000" flipH="1">
                    <a:off x="-222794" y="548513"/>
                    <a:ext cx="2265951" cy="1132920"/>
                    <a:chOff x="3529938" y="261475"/>
                    <a:chExt cx="1699463" cy="849690"/>
                  </a:xfrm>
                </p:grpSpPr>
                <p:sp>
                  <p:nvSpPr>
                    <p:cNvPr id="1066" name="Google Shape;647;p33">
                      <a:extLst>
                        <a:ext uri="{FF2B5EF4-FFF2-40B4-BE49-F238E27FC236}">
                          <a16:creationId xmlns:a16="http://schemas.microsoft.com/office/drawing/2014/main" id="{7D720407-FAF6-05F4-A5C5-9525CC69124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67" name="Google Shape;648;p33">
                      <a:extLst>
                        <a:ext uri="{FF2B5EF4-FFF2-40B4-BE49-F238E27FC236}">
                          <a16:creationId xmlns:a16="http://schemas.microsoft.com/office/drawing/2014/main" id="{D25CA47E-2A33-AC05-BEC0-F9B90836DED9}"/>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68" name="Google Shape;649;p33">
                      <a:extLst>
                        <a:ext uri="{FF2B5EF4-FFF2-40B4-BE49-F238E27FC236}">
                          <a16:creationId xmlns:a16="http://schemas.microsoft.com/office/drawing/2014/main" id="{84DF4367-3E61-637A-206A-F6C5FB6298F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69" name="Google Shape;650;p33">
                      <a:extLst>
                        <a:ext uri="{FF2B5EF4-FFF2-40B4-BE49-F238E27FC236}">
                          <a16:creationId xmlns:a16="http://schemas.microsoft.com/office/drawing/2014/main" id="{39B134B1-C66E-E41F-D9B2-90183E3F171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70" name="Google Shape;651;p33">
                      <a:extLst>
                        <a:ext uri="{FF2B5EF4-FFF2-40B4-BE49-F238E27FC236}">
                          <a16:creationId xmlns:a16="http://schemas.microsoft.com/office/drawing/2014/main" id="{C830AD19-3EAA-C67F-A810-9AF62D415B5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71" name="Google Shape;652;p33">
                      <a:extLst>
                        <a:ext uri="{FF2B5EF4-FFF2-40B4-BE49-F238E27FC236}">
                          <a16:creationId xmlns:a16="http://schemas.microsoft.com/office/drawing/2014/main" id="{6491BA56-F101-37B4-ADAD-E71FCD670C0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72" name="Google Shape;653;p33">
                      <a:extLst>
                        <a:ext uri="{FF2B5EF4-FFF2-40B4-BE49-F238E27FC236}">
                          <a16:creationId xmlns:a16="http://schemas.microsoft.com/office/drawing/2014/main" id="{642B847D-91B4-56E3-0E73-5B5AE479D13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73" name="Google Shape;654;p33">
                      <a:extLst>
                        <a:ext uri="{FF2B5EF4-FFF2-40B4-BE49-F238E27FC236}">
                          <a16:creationId xmlns:a16="http://schemas.microsoft.com/office/drawing/2014/main" id="{F91DCD6E-976E-19F3-AFB3-1F0ABFAFB32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043" name="Google Shape;655;p33">
                    <a:extLst>
                      <a:ext uri="{FF2B5EF4-FFF2-40B4-BE49-F238E27FC236}">
                        <a16:creationId xmlns:a16="http://schemas.microsoft.com/office/drawing/2014/main" id="{5859F1EE-1673-071F-FC9C-2BCC193DAC9B}"/>
                      </a:ext>
                    </a:extLst>
                  </p:cNvPr>
                  <p:cNvGrpSpPr/>
                  <p:nvPr/>
                </p:nvGrpSpPr>
                <p:grpSpPr>
                  <a:xfrm>
                    <a:off x="10909569" y="1371918"/>
                    <a:ext cx="446589" cy="813467"/>
                    <a:chOff x="376650" y="567400"/>
                    <a:chExt cx="334942" cy="610100"/>
                  </a:xfrm>
                </p:grpSpPr>
                <p:sp>
                  <p:nvSpPr>
                    <p:cNvPr id="1060" name="Google Shape;656;p33">
                      <a:extLst>
                        <a:ext uri="{FF2B5EF4-FFF2-40B4-BE49-F238E27FC236}">
                          <a16:creationId xmlns:a16="http://schemas.microsoft.com/office/drawing/2014/main" id="{9E693DC9-E2EE-6900-9A34-802C5D0175A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61" name="Google Shape;657;p33">
                      <a:extLst>
                        <a:ext uri="{FF2B5EF4-FFF2-40B4-BE49-F238E27FC236}">
                          <a16:creationId xmlns:a16="http://schemas.microsoft.com/office/drawing/2014/main" id="{37D02B44-5AFA-A8AA-059A-3D622780FB4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62" name="Google Shape;658;p33">
                      <a:extLst>
                        <a:ext uri="{FF2B5EF4-FFF2-40B4-BE49-F238E27FC236}">
                          <a16:creationId xmlns:a16="http://schemas.microsoft.com/office/drawing/2014/main" id="{59912887-6BED-32B7-17AE-9CEA140F649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63" name="Google Shape;659;p33">
                      <a:extLst>
                        <a:ext uri="{FF2B5EF4-FFF2-40B4-BE49-F238E27FC236}">
                          <a16:creationId xmlns:a16="http://schemas.microsoft.com/office/drawing/2014/main" id="{A0D51C4C-A38F-4335-7ABB-9B96C9F78A1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64" name="Google Shape;660;p33">
                      <a:extLst>
                        <a:ext uri="{FF2B5EF4-FFF2-40B4-BE49-F238E27FC236}">
                          <a16:creationId xmlns:a16="http://schemas.microsoft.com/office/drawing/2014/main" id="{48CAE8D5-E0CF-FD13-89B7-EAE6ED5A24C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65" name="Google Shape;661;p33">
                      <a:extLst>
                        <a:ext uri="{FF2B5EF4-FFF2-40B4-BE49-F238E27FC236}">
                          <a16:creationId xmlns:a16="http://schemas.microsoft.com/office/drawing/2014/main" id="{E2313B26-88EA-0775-7D96-03391B34838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044" name="Google Shape;646;p33">
                    <a:extLst>
                      <a:ext uri="{FF2B5EF4-FFF2-40B4-BE49-F238E27FC236}">
                        <a16:creationId xmlns:a16="http://schemas.microsoft.com/office/drawing/2014/main" id="{B1EC3C08-06F1-28E9-C682-1CB00027CEB1}"/>
                      </a:ext>
                    </a:extLst>
                  </p:cNvPr>
                  <p:cNvGrpSpPr/>
                  <p:nvPr/>
                </p:nvGrpSpPr>
                <p:grpSpPr>
                  <a:xfrm rot="16200000" flipH="1">
                    <a:off x="-222854" y="4427245"/>
                    <a:ext cx="2265951" cy="1132920"/>
                    <a:chOff x="3529938" y="261475"/>
                    <a:chExt cx="1699463" cy="849690"/>
                  </a:xfrm>
                </p:grpSpPr>
                <p:sp>
                  <p:nvSpPr>
                    <p:cNvPr id="1052" name="Google Shape;647;p33">
                      <a:extLst>
                        <a:ext uri="{FF2B5EF4-FFF2-40B4-BE49-F238E27FC236}">
                          <a16:creationId xmlns:a16="http://schemas.microsoft.com/office/drawing/2014/main" id="{F945ED17-3DEC-7367-50CA-3F5D6051556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53" name="Google Shape;648;p33">
                      <a:extLst>
                        <a:ext uri="{FF2B5EF4-FFF2-40B4-BE49-F238E27FC236}">
                          <a16:creationId xmlns:a16="http://schemas.microsoft.com/office/drawing/2014/main" id="{DBAC28B9-8ED3-F397-8E14-A874FBB5CFE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54" name="Google Shape;649;p33">
                      <a:extLst>
                        <a:ext uri="{FF2B5EF4-FFF2-40B4-BE49-F238E27FC236}">
                          <a16:creationId xmlns:a16="http://schemas.microsoft.com/office/drawing/2014/main" id="{D1B1FB37-FA83-6B6E-F1AF-7D9DE132446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55" name="Google Shape;650;p33">
                      <a:extLst>
                        <a:ext uri="{FF2B5EF4-FFF2-40B4-BE49-F238E27FC236}">
                          <a16:creationId xmlns:a16="http://schemas.microsoft.com/office/drawing/2014/main" id="{4B399955-F944-8B07-D3B5-11F12C6817E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56" name="Google Shape;651;p33">
                      <a:extLst>
                        <a:ext uri="{FF2B5EF4-FFF2-40B4-BE49-F238E27FC236}">
                          <a16:creationId xmlns:a16="http://schemas.microsoft.com/office/drawing/2014/main" id="{BD568345-BCD1-46D0-D139-F50FCDC44BD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57" name="Google Shape;652;p33">
                      <a:extLst>
                        <a:ext uri="{FF2B5EF4-FFF2-40B4-BE49-F238E27FC236}">
                          <a16:creationId xmlns:a16="http://schemas.microsoft.com/office/drawing/2014/main" id="{CDE5B657-8F85-B07E-B57F-0E883941C45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58" name="Google Shape;653;p33">
                      <a:extLst>
                        <a:ext uri="{FF2B5EF4-FFF2-40B4-BE49-F238E27FC236}">
                          <a16:creationId xmlns:a16="http://schemas.microsoft.com/office/drawing/2014/main" id="{57A1B517-5250-6848-7EC9-CB7E4004483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59" name="Google Shape;654;p33">
                      <a:extLst>
                        <a:ext uri="{FF2B5EF4-FFF2-40B4-BE49-F238E27FC236}">
                          <a16:creationId xmlns:a16="http://schemas.microsoft.com/office/drawing/2014/main" id="{C42B9A51-9855-4004-AA22-D371701FB16B}"/>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045" name="Google Shape;655;p33">
                    <a:extLst>
                      <a:ext uri="{FF2B5EF4-FFF2-40B4-BE49-F238E27FC236}">
                        <a16:creationId xmlns:a16="http://schemas.microsoft.com/office/drawing/2014/main" id="{258D5FD8-0162-D194-A037-3C54B1476535}"/>
                      </a:ext>
                    </a:extLst>
                  </p:cNvPr>
                  <p:cNvGrpSpPr/>
                  <p:nvPr/>
                </p:nvGrpSpPr>
                <p:grpSpPr>
                  <a:xfrm>
                    <a:off x="10835169" y="5276963"/>
                    <a:ext cx="446589" cy="813467"/>
                    <a:chOff x="376650" y="567400"/>
                    <a:chExt cx="334942" cy="610100"/>
                  </a:xfrm>
                </p:grpSpPr>
                <p:sp>
                  <p:nvSpPr>
                    <p:cNvPr id="1046" name="Google Shape;656;p33">
                      <a:extLst>
                        <a:ext uri="{FF2B5EF4-FFF2-40B4-BE49-F238E27FC236}">
                          <a16:creationId xmlns:a16="http://schemas.microsoft.com/office/drawing/2014/main" id="{6C29F79B-F2B0-C7EF-4D5F-E350918789D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47" name="Google Shape;657;p33">
                      <a:extLst>
                        <a:ext uri="{FF2B5EF4-FFF2-40B4-BE49-F238E27FC236}">
                          <a16:creationId xmlns:a16="http://schemas.microsoft.com/office/drawing/2014/main" id="{303C2353-697D-D183-C90C-58F2A3A7FC6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48" name="Google Shape;658;p33">
                      <a:extLst>
                        <a:ext uri="{FF2B5EF4-FFF2-40B4-BE49-F238E27FC236}">
                          <a16:creationId xmlns:a16="http://schemas.microsoft.com/office/drawing/2014/main" id="{72C7E1D4-3530-699F-793E-BB788C3ABE3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49" name="Google Shape;659;p33">
                      <a:extLst>
                        <a:ext uri="{FF2B5EF4-FFF2-40B4-BE49-F238E27FC236}">
                          <a16:creationId xmlns:a16="http://schemas.microsoft.com/office/drawing/2014/main" id="{A0C9BBBF-FB55-299E-085C-5069FBCB1E9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50" name="Google Shape;660;p33">
                      <a:extLst>
                        <a:ext uri="{FF2B5EF4-FFF2-40B4-BE49-F238E27FC236}">
                          <a16:creationId xmlns:a16="http://schemas.microsoft.com/office/drawing/2014/main" id="{6F56E505-C6F0-5B76-99F0-1504CB73771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51" name="Google Shape;661;p33">
                      <a:extLst>
                        <a:ext uri="{FF2B5EF4-FFF2-40B4-BE49-F238E27FC236}">
                          <a16:creationId xmlns:a16="http://schemas.microsoft.com/office/drawing/2014/main" id="{9849A116-CBFE-3606-6C60-D84BA2F4591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009" name="Group 1008">
                  <a:extLst>
                    <a:ext uri="{FF2B5EF4-FFF2-40B4-BE49-F238E27FC236}">
                      <a16:creationId xmlns:a16="http://schemas.microsoft.com/office/drawing/2014/main" id="{208EB866-D754-8B63-20D6-E53F0B277B8A}"/>
                    </a:ext>
                  </a:extLst>
                </p:cNvPr>
                <p:cNvGrpSpPr/>
                <p:nvPr/>
              </p:nvGrpSpPr>
              <p:grpSpPr>
                <a:xfrm>
                  <a:off x="343662" y="7518708"/>
                  <a:ext cx="11012496" cy="6144683"/>
                  <a:chOff x="343662" y="-18003"/>
                  <a:chExt cx="11012496" cy="6144683"/>
                </a:xfrm>
              </p:grpSpPr>
              <p:grpSp>
                <p:nvGrpSpPr>
                  <p:cNvPr id="1010" name="Google Shape;646;p33">
                    <a:extLst>
                      <a:ext uri="{FF2B5EF4-FFF2-40B4-BE49-F238E27FC236}">
                        <a16:creationId xmlns:a16="http://schemas.microsoft.com/office/drawing/2014/main" id="{DD69751B-A2A9-56B8-9BDC-1A0942B5C7A1}"/>
                      </a:ext>
                    </a:extLst>
                  </p:cNvPr>
                  <p:cNvGrpSpPr/>
                  <p:nvPr/>
                </p:nvGrpSpPr>
                <p:grpSpPr>
                  <a:xfrm rot="16200000" flipH="1">
                    <a:off x="-222794" y="548513"/>
                    <a:ext cx="2265951" cy="1132920"/>
                    <a:chOff x="3529938" y="261475"/>
                    <a:chExt cx="1699463" cy="849690"/>
                  </a:xfrm>
                </p:grpSpPr>
                <p:sp>
                  <p:nvSpPr>
                    <p:cNvPr id="1034" name="Google Shape;647;p33">
                      <a:extLst>
                        <a:ext uri="{FF2B5EF4-FFF2-40B4-BE49-F238E27FC236}">
                          <a16:creationId xmlns:a16="http://schemas.microsoft.com/office/drawing/2014/main" id="{D40C58C1-96ED-D170-7B71-68AFBFB4F93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35" name="Google Shape;648;p33">
                      <a:extLst>
                        <a:ext uri="{FF2B5EF4-FFF2-40B4-BE49-F238E27FC236}">
                          <a16:creationId xmlns:a16="http://schemas.microsoft.com/office/drawing/2014/main" id="{30420A3A-8690-8B1E-7E25-56A11BBAFFB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36" name="Google Shape;649;p33">
                      <a:extLst>
                        <a:ext uri="{FF2B5EF4-FFF2-40B4-BE49-F238E27FC236}">
                          <a16:creationId xmlns:a16="http://schemas.microsoft.com/office/drawing/2014/main" id="{3709C74C-20B9-E318-4C5C-0B1B675BDE7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37" name="Google Shape;650;p33">
                      <a:extLst>
                        <a:ext uri="{FF2B5EF4-FFF2-40B4-BE49-F238E27FC236}">
                          <a16:creationId xmlns:a16="http://schemas.microsoft.com/office/drawing/2014/main" id="{FF905981-DDCC-82B5-6667-73EDDC9448F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38" name="Google Shape;651;p33">
                      <a:extLst>
                        <a:ext uri="{FF2B5EF4-FFF2-40B4-BE49-F238E27FC236}">
                          <a16:creationId xmlns:a16="http://schemas.microsoft.com/office/drawing/2014/main" id="{608AA08C-582F-7EF5-D968-B31E75051C9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39" name="Google Shape;652;p33">
                      <a:extLst>
                        <a:ext uri="{FF2B5EF4-FFF2-40B4-BE49-F238E27FC236}">
                          <a16:creationId xmlns:a16="http://schemas.microsoft.com/office/drawing/2014/main" id="{5F9EC739-FA31-2A85-CC9B-BFAD37FD2FE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40" name="Google Shape;653;p33">
                      <a:extLst>
                        <a:ext uri="{FF2B5EF4-FFF2-40B4-BE49-F238E27FC236}">
                          <a16:creationId xmlns:a16="http://schemas.microsoft.com/office/drawing/2014/main" id="{E008106E-F262-8619-A364-9C2ADC3F6FE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41" name="Google Shape;654;p33">
                      <a:extLst>
                        <a:ext uri="{FF2B5EF4-FFF2-40B4-BE49-F238E27FC236}">
                          <a16:creationId xmlns:a16="http://schemas.microsoft.com/office/drawing/2014/main" id="{C2FBFA5E-093C-0CE2-220B-A8A5C601B0C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011" name="Google Shape;655;p33">
                    <a:extLst>
                      <a:ext uri="{FF2B5EF4-FFF2-40B4-BE49-F238E27FC236}">
                        <a16:creationId xmlns:a16="http://schemas.microsoft.com/office/drawing/2014/main" id="{E02FE0F7-167B-6A4A-A315-D542A115032F}"/>
                      </a:ext>
                    </a:extLst>
                  </p:cNvPr>
                  <p:cNvGrpSpPr/>
                  <p:nvPr/>
                </p:nvGrpSpPr>
                <p:grpSpPr>
                  <a:xfrm>
                    <a:off x="10909569" y="1371918"/>
                    <a:ext cx="446589" cy="813467"/>
                    <a:chOff x="376650" y="567400"/>
                    <a:chExt cx="334942" cy="610100"/>
                  </a:xfrm>
                </p:grpSpPr>
                <p:sp>
                  <p:nvSpPr>
                    <p:cNvPr id="1028" name="Google Shape;656;p33">
                      <a:extLst>
                        <a:ext uri="{FF2B5EF4-FFF2-40B4-BE49-F238E27FC236}">
                          <a16:creationId xmlns:a16="http://schemas.microsoft.com/office/drawing/2014/main" id="{C6333208-57A7-A62A-432C-CE004A0115A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29" name="Google Shape;657;p33">
                      <a:extLst>
                        <a:ext uri="{FF2B5EF4-FFF2-40B4-BE49-F238E27FC236}">
                          <a16:creationId xmlns:a16="http://schemas.microsoft.com/office/drawing/2014/main" id="{AB2CB615-3B95-2F81-C947-7A092AE92EA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30" name="Google Shape;658;p33">
                      <a:extLst>
                        <a:ext uri="{FF2B5EF4-FFF2-40B4-BE49-F238E27FC236}">
                          <a16:creationId xmlns:a16="http://schemas.microsoft.com/office/drawing/2014/main" id="{5636B6F1-A90F-1B60-01F5-A5593B31DC22}"/>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31" name="Google Shape;659;p33">
                      <a:extLst>
                        <a:ext uri="{FF2B5EF4-FFF2-40B4-BE49-F238E27FC236}">
                          <a16:creationId xmlns:a16="http://schemas.microsoft.com/office/drawing/2014/main" id="{E864D4A9-9452-C6CD-CD8C-C5E29A0CF58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32" name="Google Shape;660;p33">
                      <a:extLst>
                        <a:ext uri="{FF2B5EF4-FFF2-40B4-BE49-F238E27FC236}">
                          <a16:creationId xmlns:a16="http://schemas.microsoft.com/office/drawing/2014/main" id="{DF33D419-4092-8A0C-D2A7-C5FE75BBF83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33" name="Google Shape;661;p33">
                      <a:extLst>
                        <a:ext uri="{FF2B5EF4-FFF2-40B4-BE49-F238E27FC236}">
                          <a16:creationId xmlns:a16="http://schemas.microsoft.com/office/drawing/2014/main" id="{C2742657-FAC9-3608-0CE7-2E0A010C6BB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012" name="Google Shape;646;p33">
                    <a:extLst>
                      <a:ext uri="{FF2B5EF4-FFF2-40B4-BE49-F238E27FC236}">
                        <a16:creationId xmlns:a16="http://schemas.microsoft.com/office/drawing/2014/main" id="{92A715C7-2F76-0136-C667-2BE81F13E617}"/>
                      </a:ext>
                    </a:extLst>
                  </p:cNvPr>
                  <p:cNvGrpSpPr/>
                  <p:nvPr/>
                </p:nvGrpSpPr>
                <p:grpSpPr>
                  <a:xfrm rot="16200000" flipH="1">
                    <a:off x="-222854" y="4427245"/>
                    <a:ext cx="2265951" cy="1132920"/>
                    <a:chOff x="3529938" y="261475"/>
                    <a:chExt cx="1699463" cy="849690"/>
                  </a:xfrm>
                </p:grpSpPr>
                <p:sp>
                  <p:nvSpPr>
                    <p:cNvPr id="1020" name="Google Shape;647;p33">
                      <a:extLst>
                        <a:ext uri="{FF2B5EF4-FFF2-40B4-BE49-F238E27FC236}">
                          <a16:creationId xmlns:a16="http://schemas.microsoft.com/office/drawing/2014/main" id="{304B1C19-B78B-937C-3776-5AC7D1CD9C5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21" name="Google Shape;648;p33">
                      <a:extLst>
                        <a:ext uri="{FF2B5EF4-FFF2-40B4-BE49-F238E27FC236}">
                          <a16:creationId xmlns:a16="http://schemas.microsoft.com/office/drawing/2014/main" id="{767BED7D-32FF-40C3-FBC8-F89578904C8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22" name="Google Shape;649;p33">
                      <a:extLst>
                        <a:ext uri="{FF2B5EF4-FFF2-40B4-BE49-F238E27FC236}">
                          <a16:creationId xmlns:a16="http://schemas.microsoft.com/office/drawing/2014/main" id="{F68678BA-CF7D-FCFF-6300-C97C511D38B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23" name="Google Shape;650;p33">
                      <a:extLst>
                        <a:ext uri="{FF2B5EF4-FFF2-40B4-BE49-F238E27FC236}">
                          <a16:creationId xmlns:a16="http://schemas.microsoft.com/office/drawing/2014/main" id="{B155DD08-F370-BDE4-94C3-B4428980D02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24" name="Google Shape;651;p33">
                      <a:extLst>
                        <a:ext uri="{FF2B5EF4-FFF2-40B4-BE49-F238E27FC236}">
                          <a16:creationId xmlns:a16="http://schemas.microsoft.com/office/drawing/2014/main" id="{3CA1E7AD-5139-E138-E737-A9019529F1D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25" name="Google Shape;652;p33">
                      <a:extLst>
                        <a:ext uri="{FF2B5EF4-FFF2-40B4-BE49-F238E27FC236}">
                          <a16:creationId xmlns:a16="http://schemas.microsoft.com/office/drawing/2014/main" id="{D6D9A1D4-BD40-FE6B-3450-1B820FF7D98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26" name="Google Shape;653;p33">
                      <a:extLst>
                        <a:ext uri="{FF2B5EF4-FFF2-40B4-BE49-F238E27FC236}">
                          <a16:creationId xmlns:a16="http://schemas.microsoft.com/office/drawing/2014/main" id="{8A4BE64F-587A-4D30-C9CC-DB54C08B86B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27" name="Google Shape;654;p33">
                      <a:extLst>
                        <a:ext uri="{FF2B5EF4-FFF2-40B4-BE49-F238E27FC236}">
                          <a16:creationId xmlns:a16="http://schemas.microsoft.com/office/drawing/2014/main" id="{1B2A0C7F-B607-A2F0-C1F5-8EF8237085E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013" name="Google Shape;655;p33">
                    <a:extLst>
                      <a:ext uri="{FF2B5EF4-FFF2-40B4-BE49-F238E27FC236}">
                        <a16:creationId xmlns:a16="http://schemas.microsoft.com/office/drawing/2014/main" id="{7543652F-34E5-E846-D4C7-FEAA57253153}"/>
                      </a:ext>
                    </a:extLst>
                  </p:cNvPr>
                  <p:cNvGrpSpPr/>
                  <p:nvPr/>
                </p:nvGrpSpPr>
                <p:grpSpPr>
                  <a:xfrm>
                    <a:off x="10835169" y="5276963"/>
                    <a:ext cx="446589" cy="813467"/>
                    <a:chOff x="376650" y="567400"/>
                    <a:chExt cx="334942" cy="610100"/>
                  </a:xfrm>
                </p:grpSpPr>
                <p:sp>
                  <p:nvSpPr>
                    <p:cNvPr id="1014" name="Google Shape;656;p33">
                      <a:extLst>
                        <a:ext uri="{FF2B5EF4-FFF2-40B4-BE49-F238E27FC236}">
                          <a16:creationId xmlns:a16="http://schemas.microsoft.com/office/drawing/2014/main" id="{B10D19E2-F923-91FD-2690-D405382E0F2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15" name="Google Shape;657;p33">
                      <a:extLst>
                        <a:ext uri="{FF2B5EF4-FFF2-40B4-BE49-F238E27FC236}">
                          <a16:creationId xmlns:a16="http://schemas.microsoft.com/office/drawing/2014/main" id="{88BAC8F5-7426-0640-ECC2-1AC0C880469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16" name="Google Shape;658;p33">
                      <a:extLst>
                        <a:ext uri="{FF2B5EF4-FFF2-40B4-BE49-F238E27FC236}">
                          <a16:creationId xmlns:a16="http://schemas.microsoft.com/office/drawing/2014/main" id="{01D02AEF-250D-8880-1AD2-1724479A842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17" name="Google Shape;659;p33">
                      <a:extLst>
                        <a:ext uri="{FF2B5EF4-FFF2-40B4-BE49-F238E27FC236}">
                          <a16:creationId xmlns:a16="http://schemas.microsoft.com/office/drawing/2014/main" id="{E9030AA0-9ACD-73B6-DD7B-C26FD7985EA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18" name="Google Shape;660;p33">
                      <a:extLst>
                        <a:ext uri="{FF2B5EF4-FFF2-40B4-BE49-F238E27FC236}">
                          <a16:creationId xmlns:a16="http://schemas.microsoft.com/office/drawing/2014/main" id="{8BD7D8F4-61FC-9CA2-63FC-4FC6E981388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19" name="Google Shape;661;p33">
                      <a:extLst>
                        <a:ext uri="{FF2B5EF4-FFF2-40B4-BE49-F238E27FC236}">
                          <a16:creationId xmlns:a16="http://schemas.microsoft.com/office/drawing/2014/main" id="{8E7F72A4-110B-6D5C-CE4D-BC8A686367E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941" name="Group 940">
                <a:extLst>
                  <a:ext uri="{FF2B5EF4-FFF2-40B4-BE49-F238E27FC236}">
                    <a16:creationId xmlns:a16="http://schemas.microsoft.com/office/drawing/2014/main" id="{A156B5C1-D0D9-E71B-34EE-96D05F470A82}"/>
                  </a:ext>
                </a:extLst>
              </p:cNvPr>
              <p:cNvGrpSpPr/>
              <p:nvPr/>
            </p:nvGrpSpPr>
            <p:grpSpPr>
              <a:xfrm>
                <a:off x="325656" y="15207571"/>
                <a:ext cx="11012496" cy="13681394"/>
                <a:chOff x="343662" y="-18003"/>
                <a:chExt cx="11012496" cy="13681394"/>
              </a:xfrm>
            </p:grpSpPr>
            <p:grpSp>
              <p:nvGrpSpPr>
                <p:cNvPr id="942" name="Group 941">
                  <a:extLst>
                    <a:ext uri="{FF2B5EF4-FFF2-40B4-BE49-F238E27FC236}">
                      <a16:creationId xmlns:a16="http://schemas.microsoft.com/office/drawing/2014/main" id="{48FD3A24-4796-59B7-24D1-9312F9785694}"/>
                    </a:ext>
                  </a:extLst>
                </p:cNvPr>
                <p:cNvGrpSpPr/>
                <p:nvPr/>
              </p:nvGrpSpPr>
              <p:grpSpPr>
                <a:xfrm>
                  <a:off x="343662" y="-18003"/>
                  <a:ext cx="11012496" cy="6144683"/>
                  <a:chOff x="343662" y="-18003"/>
                  <a:chExt cx="11012496" cy="6144683"/>
                </a:xfrm>
              </p:grpSpPr>
              <p:grpSp>
                <p:nvGrpSpPr>
                  <p:cNvPr id="976" name="Google Shape;646;p33">
                    <a:extLst>
                      <a:ext uri="{FF2B5EF4-FFF2-40B4-BE49-F238E27FC236}">
                        <a16:creationId xmlns:a16="http://schemas.microsoft.com/office/drawing/2014/main" id="{86F2DE88-6F92-F510-630B-6E170268BED6}"/>
                      </a:ext>
                    </a:extLst>
                  </p:cNvPr>
                  <p:cNvGrpSpPr/>
                  <p:nvPr/>
                </p:nvGrpSpPr>
                <p:grpSpPr>
                  <a:xfrm rot="16200000" flipH="1">
                    <a:off x="-222794" y="548513"/>
                    <a:ext cx="2265951" cy="1132920"/>
                    <a:chOff x="3529938" y="261475"/>
                    <a:chExt cx="1699463" cy="849690"/>
                  </a:xfrm>
                </p:grpSpPr>
                <p:sp>
                  <p:nvSpPr>
                    <p:cNvPr id="1000" name="Google Shape;647;p33">
                      <a:extLst>
                        <a:ext uri="{FF2B5EF4-FFF2-40B4-BE49-F238E27FC236}">
                          <a16:creationId xmlns:a16="http://schemas.microsoft.com/office/drawing/2014/main" id="{B22C128E-1CD6-2DE5-958A-9B1F053C50E0}"/>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01" name="Google Shape;648;p33">
                      <a:extLst>
                        <a:ext uri="{FF2B5EF4-FFF2-40B4-BE49-F238E27FC236}">
                          <a16:creationId xmlns:a16="http://schemas.microsoft.com/office/drawing/2014/main" id="{8C5E9CBF-1CBB-BFE2-5DFD-015E793D851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02" name="Google Shape;649;p33">
                      <a:extLst>
                        <a:ext uri="{FF2B5EF4-FFF2-40B4-BE49-F238E27FC236}">
                          <a16:creationId xmlns:a16="http://schemas.microsoft.com/office/drawing/2014/main" id="{90B95401-F8C2-D25B-3F79-6C3EC460AC6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03" name="Google Shape;650;p33">
                      <a:extLst>
                        <a:ext uri="{FF2B5EF4-FFF2-40B4-BE49-F238E27FC236}">
                          <a16:creationId xmlns:a16="http://schemas.microsoft.com/office/drawing/2014/main" id="{B84A5F63-6093-A1A9-6803-59FE08A8D5A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04" name="Google Shape;651;p33">
                      <a:extLst>
                        <a:ext uri="{FF2B5EF4-FFF2-40B4-BE49-F238E27FC236}">
                          <a16:creationId xmlns:a16="http://schemas.microsoft.com/office/drawing/2014/main" id="{32EBEABD-6CC4-E542-69A3-9A41D8DC9AA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05" name="Google Shape;652;p33">
                      <a:extLst>
                        <a:ext uri="{FF2B5EF4-FFF2-40B4-BE49-F238E27FC236}">
                          <a16:creationId xmlns:a16="http://schemas.microsoft.com/office/drawing/2014/main" id="{26621640-6D0C-A363-8684-8A380C58B9C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06" name="Google Shape;653;p33">
                      <a:extLst>
                        <a:ext uri="{FF2B5EF4-FFF2-40B4-BE49-F238E27FC236}">
                          <a16:creationId xmlns:a16="http://schemas.microsoft.com/office/drawing/2014/main" id="{C844FC2E-8BBB-6790-0B16-63B004C60EC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07" name="Google Shape;654;p33">
                      <a:extLst>
                        <a:ext uri="{FF2B5EF4-FFF2-40B4-BE49-F238E27FC236}">
                          <a16:creationId xmlns:a16="http://schemas.microsoft.com/office/drawing/2014/main" id="{AC5AABAA-E4B9-7C28-C1BA-C265591022A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977" name="Google Shape;655;p33">
                    <a:extLst>
                      <a:ext uri="{FF2B5EF4-FFF2-40B4-BE49-F238E27FC236}">
                        <a16:creationId xmlns:a16="http://schemas.microsoft.com/office/drawing/2014/main" id="{A2955548-540F-7468-F799-28EB5FF1AA28}"/>
                      </a:ext>
                    </a:extLst>
                  </p:cNvPr>
                  <p:cNvGrpSpPr/>
                  <p:nvPr/>
                </p:nvGrpSpPr>
                <p:grpSpPr>
                  <a:xfrm>
                    <a:off x="10909569" y="1371918"/>
                    <a:ext cx="446589" cy="813467"/>
                    <a:chOff x="376650" y="567400"/>
                    <a:chExt cx="334942" cy="610100"/>
                  </a:xfrm>
                </p:grpSpPr>
                <p:sp>
                  <p:nvSpPr>
                    <p:cNvPr id="994" name="Google Shape;656;p33">
                      <a:extLst>
                        <a:ext uri="{FF2B5EF4-FFF2-40B4-BE49-F238E27FC236}">
                          <a16:creationId xmlns:a16="http://schemas.microsoft.com/office/drawing/2014/main" id="{2B2BED7D-A6D8-4E5C-E776-BF34BC8B43A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95" name="Google Shape;657;p33">
                      <a:extLst>
                        <a:ext uri="{FF2B5EF4-FFF2-40B4-BE49-F238E27FC236}">
                          <a16:creationId xmlns:a16="http://schemas.microsoft.com/office/drawing/2014/main" id="{42461D56-50C6-B94E-5EF2-9620A2410F5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96" name="Google Shape;658;p33">
                      <a:extLst>
                        <a:ext uri="{FF2B5EF4-FFF2-40B4-BE49-F238E27FC236}">
                          <a16:creationId xmlns:a16="http://schemas.microsoft.com/office/drawing/2014/main" id="{7DDF3E4A-FDBD-F8D5-140B-305345514D4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97" name="Google Shape;659;p33">
                      <a:extLst>
                        <a:ext uri="{FF2B5EF4-FFF2-40B4-BE49-F238E27FC236}">
                          <a16:creationId xmlns:a16="http://schemas.microsoft.com/office/drawing/2014/main" id="{99450FCC-1392-A6F6-8964-7E400266BC5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98" name="Google Shape;660;p33">
                      <a:extLst>
                        <a:ext uri="{FF2B5EF4-FFF2-40B4-BE49-F238E27FC236}">
                          <a16:creationId xmlns:a16="http://schemas.microsoft.com/office/drawing/2014/main" id="{7C8CBF2A-4066-EF60-2BF3-EA8284013EC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99" name="Google Shape;661;p33">
                      <a:extLst>
                        <a:ext uri="{FF2B5EF4-FFF2-40B4-BE49-F238E27FC236}">
                          <a16:creationId xmlns:a16="http://schemas.microsoft.com/office/drawing/2014/main" id="{3A1A8E4F-3DF9-4582-030B-D408542995A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978" name="Google Shape;646;p33">
                    <a:extLst>
                      <a:ext uri="{FF2B5EF4-FFF2-40B4-BE49-F238E27FC236}">
                        <a16:creationId xmlns:a16="http://schemas.microsoft.com/office/drawing/2014/main" id="{5515C551-60E2-8160-2F67-F6FC8E9AE18D}"/>
                      </a:ext>
                    </a:extLst>
                  </p:cNvPr>
                  <p:cNvGrpSpPr/>
                  <p:nvPr/>
                </p:nvGrpSpPr>
                <p:grpSpPr>
                  <a:xfrm rot="16200000" flipH="1">
                    <a:off x="-222854" y="4427245"/>
                    <a:ext cx="2265951" cy="1132920"/>
                    <a:chOff x="3529938" y="261475"/>
                    <a:chExt cx="1699463" cy="849690"/>
                  </a:xfrm>
                </p:grpSpPr>
                <p:sp>
                  <p:nvSpPr>
                    <p:cNvPr id="986" name="Google Shape;647;p33">
                      <a:extLst>
                        <a:ext uri="{FF2B5EF4-FFF2-40B4-BE49-F238E27FC236}">
                          <a16:creationId xmlns:a16="http://schemas.microsoft.com/office/drawing/2014/main" id="{661B573F-9AA2-A160-0744-15CFED39DFE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87" name="Google Shape;648;p33">
                      <a:extLst>
                        <a:ext uri="{FF2B5EF4-FFF2-40B4-BE49-F238E27FC236}">
                          <a16:creationId xmlns:a16="http://schemas.microsoft.com/office/drawing/2014/main" id="{64BBB812-A901-73FA-F476-1B42186B81F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88" name="Google Shape;649;p33">
                      <a:extLst>
                        <a:ext uri="{FF2B5EF4-FFF2-40B4-BE49-F238E27FC236}">
                          <a16:creationId xmlns:a16="http://schemas.microsoft.com/office/drawing/2014/main" id="{2F1612BE-9C2B-DCB8-EF78-7CB6812112A2}"/>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89" name="Google Shape;650;p33">
                      <a:extLst>
                        <a:ext uri="{FF2B5EF4-FFF2-40B4-BE49-F238E27FC236}">
                          <a16:creationId xmlns:a16="http://schemas.microsoft.com/office/drawing/2014/main" id="{8899710A-80AD-368E-4B2F-60F7750B12C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90" name="Google Shape;651;p33">
                      <a:extLst>
                        <a:ext uri="{FF2B5EF4-FFF2-40B4-BE49-F238E27FC236}">
                          <a16:creationId xmlns:a16="http://schemas.microsoft.com/office/drawing/2014/main" id="{6A81BD3F-ECD7-7F2A-4865-95779CF3A82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91" name="Google Shape;652;p33">
                      <a:extLst>
                        <a:ext uri="{FF2B5EF4-FFF2-40B4-BE49-F238E27FC236}">
                          <a16:creationId xmlns:a16="http://schemas.microsoft.com/office/drawing/2014/main" id="{7A4021CD-DA3A-A572-667F-FDC11EF373F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92" name="Google Shape;653;p33">
                      <a:extLst>
                        <a:ext uri="{FF2B5EF4-FFF2-40B4-BE49-F238E27FC236}">
                          <a16:creationId xmlns:a16="http://schemas.microsoft.com/office/drawing/2014/main" id="{8D5FD57C-6489-ACAF-9511-03AFC431D03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93" name="Google Shape;654;p33">
                      <a:extLst>
                        <a:ext uri="{FF2B5EF4-FFF2-40B4-BE49-F238E27FC236}">
                          <a16:creationId xmlns:a16="http://schemas.microsoft.com/office/drawing/2014/main" id="{555038A7-B9D5-D24E-ED1D-AFD587560D4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979" name="Google Shape;655;p33">
                    <a:extLst>
                      <a:ext uri="{FF2B5EF4-FFF2-40B4-BE49-F238E27FC236}">
                        <a16:creationId xmlns:a16="http://schemas.microsoft.com/office/drawing/2014/main" id="{4B51ED6F-B82F-AB5C-1E4E-5986D1309674}"/>
                      </a:ext>
                    </a:extLst>
                  </p:cNvPr>
                  <p:cNvGrpSpPr/>
                  <p:nvPr/>
                </p:nvGrpSpPr>
                <p:grpSpPr>
                  <a:xfrm>
                    <a:off x="10835169" y="5276963"/>
                    <a:ext cx="446589" cy="813467"/>
                    <a:chOff x="376650" y="567400"/>
                    <a:chExt cx="334942" cy="610100"/>
                  </a:xfrm>
                </p:grpSpPr>
                <p:sp>
                  <p:nvSpPr>
                    <p:cNvPr id="980" name="Google Shape;656;p33">
                      <a:extLst>
                        <a:ext uri="{FF2B5EF4-FFF2-40B4-BE49-F238E27FC236}">
                          <a16:creationId xmlns:a16="http://schemas.microsoft.com/office/drawing/2014/main" id="{37002CD4-100D-26E7-DE26-2724F85B301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81" name="Google Shape;657;p33">
                      <a:extLst>
                        <a:ext uri="{FF2B5EF4-FFF2-40B4-BE49-F238E27FC236}">
                          <a16:creationId xmlns:a16="http://schemas.microsoft.com/office/drawing/2014/main" id="{4802DF81-1118-A1D4-A816-7DF1FC167C0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82" name="Google Shape;658;p33">
                      <a:extLst>
                        <a:ext uri="{FF2B5EF4-FFF2-40B4-BE49-F238E27FC236}">
                          <a16:creationId xmlns:a16="http://schemas.microsoft.com/office/drawing/2014/main" id="{754DA10D-6A01-DDDA-9762-242C29BE20F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83" name="Google Shape;659;p33">
                      <a:extLst>
                        <a:ext uri="{FF2B5EF4-FFF2-40B4-BE49-F238E27FC236}">
                          <a16:creationId xmlns:a16="http://schemas.microsoft.com/office/drawing/2014/main" id="{9CA9D953-277A-41F5-F53B-D820C536238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84" name="Google Shape;660;p33">
                      <a:extLst>
                        <a:ext uri="{FF2B5EF4-FFF2-40B4-BE49-F238E27FC236}">
                          <a16:creationId xmlns:a16="http://schemas.microsoft.com/office/drawing/2014/main" id="{32ED9F55-57F9-C36C-C138-B329B7B7A6D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85" name="Google Shape;661;p33">
                      <a:extLst>
                        <a:ext uri="{FF2B5EF4-FFF2-40B4-BE49-F238E27FC236}">
                          <a16:creationId xmlns:a16="http://schemas.microsoft.com/office/drawing/2014/main" id="{21FBD858-FD6A-209C-13F9-0EEA1178592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943" name="Group 942">
                  <a:extLst>
                    <a:ext uri="{FF2B5EF4-FFF2-40B4-BE49-F238E27FC236}">
                      <a16:creationId xmlns:a16="http://schemas.microsoft.com/office/drawing/2014/main" id="{D7458F89-04D3-A1C2-3068-AE7C06F2C45D}"/>
                    </a:ext>
                  </a:extLst>
                </p:cNvPr>
                <p:cNvGrpSpPr/>
                <p:nvPr/>
              </p:nvGrpSpPr>
              <p:grpSpPr>
                <a:xfrm>
                  <a:off x="343662" y="7518708"/>
                  <a:ext cx="11012496" cy="6144683"/>
                  <a:chOff x="343662" y="-18003"/>
                  <a:chExt cx="11012496" cy="6144683"/>
                </a:xfrm>
              </p:grpSpPr>
              <p:grpSp>
                <p:nvGrpSpPr>
                  <p:cNvPr id="944" name="Google Shape;646;p33">
                    <a:extLst>
                      <a:ext uri="{FF2B5EF4-FFF2-40B4-BE49-F238E27FC236}">
                        <a16:creationId xmlns:a16="http://schemas.microsoft.com/office/drawing/2014/main" id="{E126EAAF-F13F-B797-14FE-255C704A6E2D}"/>
                      </a:ext>
                    </a:extLst>
                  </p:cNvPr>
                  <p:cNvGrpSpPr/>
                  <p:nvPr/>
                </p:nvGrpSpPr>
                <p:grpSpPr>
                  <a:xfrm rot="16200000" flipH="1">
                    <a:off x="-222794" y="548513"/>
                    <a:ext cx="2265951" cy="1132920"/>
                    <a:chOff x="3529938" y="261475"/>
                    <a:chExt cx="1699463" cy="849690"/>
                  </a:xfrm>
                </p:grpSpPr>
                <p:sp>
                  <p:nvSpPr>
                    <p:cNvPr id="968" name="Google Shape;647;p33">
                      <a:extLst>
                        <a:ext uri="{FF2B5EF4-FFF2-40B4-BE49-F238E27FC236}">
                          <a16:creationId xmlns:a16="http://schemas.microsoft.com/office/drawing/2014/main" id="{49CD517E-1A73-EAAD-C132-FD0965BFE1E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69" name="Google Shape;648;p33">
                      <a:extLst>
                        <a:ext uri="{FF2B5EF4-FFF2-40B4-BE49-F238E27FC236}">
                          <a16:creationId xmlns:a16="http://schemas.microsoft.com/office/drawing/2014/main" id="{6AF00C07-658F-1E0D-D1AE-F8B4DD5AB77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70" name="Google Shape;649;p33">
                      <a:extLst>
                        <a:ext uri="{FF2B5EF4-FFF2-40B4-BE49-F238E27FC236}">
                          <a16:creationId xmlns:a16="http://schemas.microsoft.com/office/drawing/2014/main" id="{B548C837-5238-2FF9-E227-BB087B7C487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71" name="Google Shape;650;p33">
                      <a:extLst>
                        <a:ext uri="{FF2B5EF4-FFF2-40B4-BE49-F238E27FC236}">
                          <a16:creationId xmlns:a16="http://schemas.microsoft.com/office/drawing/2014/main" id="{E218D823-C737-EE9F-A524-679F13C20D5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72" name="Google Shape;651;p33">
                      <a:extLst>
                        <a:ext uri="{FF2B5EF4-FFF2-40B4-BE49-F238E27FC236}">
                          <a16:creationId xmlns:a16="http://schemas.microsoft.com/office/drawing/2014/main" id="{A073DA8A-20A5-550C-7BBB-A3CD70F2F4B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73" name="Google Shape;652;p33">
                      <a:extLst>
                        <a:ext uri="{FF2B5EF4-FFF2-40B4-BE49-F238E27FC236}">
                          <a16:creationId xmlns:a16="http://schemas.microsoft.com/office/drawing/2014/main" id="{A84AD818-2675-DC6C-8243-9F47AA2C710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74" name="Google Shape;653;p33">
                      <a:extLst>
                        <a:ext uri="{FF2B5EF4-FFF2-40B4-BE49-F238E27FC236}">
                          <a16:creationId xmlns:a16="http://schemas.microsoft.com/office/drawing/2014/main" id="{881CEDCF-C009-6D15-D262-2D6DD9DD4D3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75" name="Google Shape;654;p33">
                      <a:extLst>
                        <a:ext uri="{FF2B5EF4-FFF2-40B4-BE49-F238E27FC236}">
                          <a16:creationId xmlns:a16="http://schemas.microsoft.com/office/drawing/2014/main" id="{C319D8B0-F2AF-AC8C-EC7F-13FAE78A53E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945" name="Google Shape;655;p33">
                    <a:extLst>
                      <a:ext uri="{FF2B5EF4-FFF2-40B4-BE49-F238E27FC236}">
                        <a16:creationId xmlns:a16="http://schemas.microsoft.com/office/drawing/2014/main" id="{5ED0D588-CFE3-6652-B623-73C02D09FB24}"/>
                      </a:ext>
                    </a:extLst>
                  </p:cNvPr>
                  <p:cNvGrpSpPr/>
                  <p:nvPr/>
                </p:nvGrpSpPr>
                <p:grpSpPr>
                  <a:xfrm>
                    <a:off x="10909569" y="1371918"/>
                    <a:ext cx="446589" cy="813467"/>
                    <a:chOff x="376650" y="567400"/>
                    <a:chExt cx="334942" cy="610100"/>
                  </a:xfrm>
                </p:grpSpPr>
                <p:sp>
                  <p:nvSpPr>
                    <p:cNvPr id="962" name="Google Shape;656;p33">
                      <a:extLst>
                        <a:ext uri="{FF2B5EF4-FFF2-40B4-BE49-F238E27FC236}">
                          <a16:creationId xmlns:a16="http://schemas.microsoft.com/office/drawing/2014/main" id="{4E60A5C6-F2FE-7552-8E95-562E222F54F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63" name="Google Shape;657;p33">
                      <a:extLst>
                        <a:ext uri="{FF2B5EF4-FFF2-40B4-BE49-F238E27FC236}">
                          <a16:creationId xmlns:a16="http://schemas.microsoft.com/office/drawing/2014/main" id="{2324BB9A-72A6-3EEA-7B66-6C835BED1C9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64" name="Google Shape;658;p33">
                      <a:extLst>
                        <a:ext uri="{FF2B5EF4-FFF2-40B4-BE49-F238E27FC236}">
                          <a16:creationId xmlns:a16="http://schemas.microsoft.com/office/drawing/2014/main" id="{BBEAD211-C2C4-5E76-5E13-04ECFEA0ABE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65" name="Google Shape;659;p33">
                      <a:extLst>
                        <a:ext uri="{FF2B5EF4-FFF2-40B4-BE49-F238E27FC236}">
                          <a16:creationId xmlns:a16="http://schemas.microsoft.com/office/drawing/2014/main" id="{DC3769F7-7BD5-7CB9-C901-38139EE5724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66" name="Google Shape;660;p33">
                      <a:extLst>
                        <a:ext uri="{FF2B5EF4-FFF2-40B4-BE49-F238E27FC236}">
                          <a16:creationId xmlns:a16="http://schemas.microsoft.com/office/drawing/2014/main" id="{13E9C5E5-E89C-5EEB-57C2-BA4CF93E1D7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67" name="Google Shape;661;p33">
                      <a:extLst>
                        <a:ext uri="{FF2B5EF4-FFF2-40B4-BE49-F238E27FC236}">
                          <a16:creationId xmlns:a16="http://schemas.microsoft.com/office/drawing/2014/main" id="{556010F9-C7D7-7967-B3F7-8E207ADA027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946" name="Google Shape;646;p33">
                    <a:extLst>
                      <a:ext uri="{FF2B5EF4-FFF2-40B4-BE49-F238E27FC236}">
                        <a16:creationId xmlns:a16="http://schemas.microsoft.com/office/drawing/2014/main" id="{ADBF4FAD-9D40-5AE8-81F9-83EB9CF7B88B}"/>
                      </a:ext>
                    </a:extLst>
                  </p:cNvPr>
                  <p:cNvGrpSpPr/>
                  <p:nvPr/>
                </p:nvGrpSpPr>
                <p:grpSpPr>
                  <a:xfrm rot="16200000" flipH="1">
                    <a:off x="-222854" y="4427245"/>
                    <a:ext cx="2265951" cy="1132920"/>
                    <a:chOff x="3529938" y="261475"/>
                    <a:chExt cx="1699463" cy="849690"/>
                  </a:xfrm>
                </p:grpSpPr>
                <p:sp>
                  <p:nvSpPr>
                    <p:cNvPr id="954" name="Google Shape;647;p33">
                      <a:extLst>
                        <a:ext uri="{FF2B5EF4-FFF2-40B4-BE49-F238E27FC236}">
                          <a16:creationId xmlns:a16="http://schemas.microsoft.com/office/drawing/2014/main" id="{3EC5D3BB-8A74-722E-2BF3-1F032ABBD90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55" name="Google Shape;648;p33">
                      <a:extLst>
                        <a:ext uri="{FF2B5EF4-FFF2-40B4-BE49-F238E27FC236}">
                          <a16:creationId xmlns:a16="http://schemas.microsoft.com/office/drawing/2014/main" id="{0F92431F-7EB4-ED7F-4E4B-CEBFC46BC1A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56" name="Google Shape;649;p33">
                      <a:extLst>
                        <a:ext uri="{FF2B5EF4-FFF2-40B4-BE49-F238E27FC236}">
                          <a16:creationId xmlns:a16="http://schemas.microsoft.com/office/drawing/2014/main" id="{28167C61-B520-A074-4497-93A7F013D8F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57" name="Google Shape;650;p33">
                      <a:extLst>
                        <a:ext uri="{FF2B5EF4-FFF2-40B4-BE49-F238E27FC236}">
                          <a16:creationId xmlns:a16="http://schemas.microsoft.com/office/drawing/2014/main" id="{E8BE79EE-ED85-F8DD-07F6-31BB0FF6CAF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58" name="Google Shape;651;p33">
                      <a:extLst>
                        <a:ext uri="{FF2B5EF4-FFF2-40B4-BE49-F238E27FC236}">
                          <a16:creationId xmlns:a16="http://schemas.microsoft.com/office/drawing/2014/main" id="{78166FD9-61A9-A0D6-403C-C116810D949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59" name="Google Shape;652;p33">
                      <a:extLst>
                        <a:ext uri="{FF2B5EF4-FFF2-40B4-BE49-F238E27FC236}">
                          <a16:creationId xmlns:a16="http://schemas.microsoft.com/office/drawing/2014/main" id="{E440E5E9-3D10-D581-D958-61B553DBC67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60" name="Google Shape;653;p33">
                      <a:extLst>
                        <a:ext uri="{FF2B5EF4-FFF2-40B4-BE49-F238E27FC236}">
                          <a16:creationId xmlns:a16="http://schemas.microsoft.com/office/drawing/2014/main" id="{8D4CD0C7-2A48-833B-2266-FDE3BF5B7909}"/>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61" name="Google Shape;654;p33">
                      <a:extLst>
                        <a:ext uri="{FF2B5EF4-FFF2-40B4-BE49-F238E27FC236}">
                          <a16:creationId xmlns:a16="http://schemas.microsoft.com/office/drawing/2014/main" id="{266D2CCF-0DFC-4BD3-A993-6984E69BDC6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947" name="Google Shape;655;p33">
                    <a:extLst>
                      <a:ext uri="{FF2B5EF4-FFF2-40B4-BE49-F238E27FC236}">
                        <a16:creationId xmlns:a16="http://schemas.microsoft.com/office/drawing/2014/main" id="{0492735E-A8BA-2DE2-FAD2-5D7C7F2C3200}"/>
                      </a:ext>
                    </a:extLst>
                  </p:cNvPr>
                  <p:cNvGrpSpPr/>
                  <p:nvPr/>
                </p:nvGrpSpPr>
                <p:grpSpPr>
                  <a:xfrm>
                    <a:off x="10835169" y="5276963"/>
                    <a:ext cx="446589" cy="813467"/>
                    <a:chOff x="376650" y="567400"/>
                    <a:chExt cx="334942" cy="610100"/>
                  </a:xfrm>
                </p:grpSpPr>
                <p:sp>
                  <p:nvSpPr>
                    <p:cNvPr id="948" name="Google Shape;656;p33">
                      <a:extLst>
                        <a:ext uri="{FF2B5EF4-FFF2-40B4-BE49-F238E27FC236}">
                          <a16:creationId xmlns:a16="http://schemas.microsoft.com/office/drawing/2014/main" id="{849516BF-A33A-A397-8BB6-6759B47D61B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49" name="Google Shape;657;p33">
                      <a:extLst>
                        <a:ext uri="{FF2B5EF4-FFF2-40B4-BE49-F238E27FC236}">
                          <a16:creationId xmlns:a16="http://schemas.microsoft.com/office/drawing/2014/main" id="{E80D9F31-0BED-2E60-C3AA-394046CC995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50" name="Google Shape;658;p33">
                      <a:extLst>
                        <a:ext uri="{FF2B5EF4-FFF2-40B4-BE49-F238E27FC236}">
                          <a16:creationId xmlns:a16="http://schemas.microsoft.com/office/drawing/2014/main" id="{A2FEC06B-95F2-8762-C3CE-08D670F22D6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51" name="Google Shape;659;p33">
                      <a:extLst>
                        <a:ext uri="{FF2B5EF4-FFF2-40B4-BE49-F238E27FC236}">
                          <a16:creationId xmlns:a16="http://schemas.microsoft.com/office/drawing/2014/main" id="{80C00B71-0F00-C680-D6D2-A2FDC0B0933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52" name="Google Shape;660;p33">
                      <a:extLst>
                        <a:ext uri="{FF2B5EF4-FFF2-40B4-BE49-F238E27FC236}">
                          <a16:creationId xmlns:a16="http://schemas.microsoft.com/office/drawing/2014/main" id="{CC1D7C50-6856-F3D0-9924-AEF532E37FC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53" name="Google Shape;661;p33">
                      <a:extLst>
                        <a:ext uri="{FF2B5EF4-FFF2-40B4-BE49-F238E27FC236}">
                          <a16:creationId xmlns:a16="http://schemas.microsoft.com/office/drawing/2014/main" id="{59C1F38C-FD97-A63C-CBF1-74F16946B26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sp>
        <p:nvSpPr>
          <p:cNvPr id="4" name="Date Placeholder 3">
            <a:extLst>
              <a:ext uri="{FF2B5EF4-FFF2-40B4-BE49-F238E27FC236}">
                <a16:creationId xmlns:a16="http://schemas.microsoft.com/office/drawing/2014/main" id="{65BB9D44-4472-678D-E99D-8510F1607D09}"/>
              </a:ext>
            </a:extLst>
          </p:cNvPr>
          <p:cNvSpPr>
            <a:spLocks noGrp="1"/>
          </p:cNvSpPr>
          <p:nvPr>
            <p:ph type="dt" sz="half" idx="10"/>
          </p:nvPr>
        </p:nvSpPr>
        <p:spPr/>
        <p:txBody>
          <a:bodyPr/>
          <a:lstStyle/>
          <a:p>
            <a:fld id="{7151877D-4A87-41FE-96B7-89727E20756B}"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F365731D-2BDA-7B34-4F0D-2A777F38847A}"/>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28</a:t>
            </a:fld>
            <a:endParaRPr lang="en-US">
              <a:latin typeface="Segoe UI" panose="020B0502040204020203" pitchFamily="34" charset="0"/>
              <a:cs typeface="Segoe UI" panose="020B0502040204020203" pitchFamily="34" charset="0"/>
            </a:endParaRPr>
          </a:p>
        </p:txBody>
      </p:sp>
      <p:sp>
        <p:nvSpPr>
          <p:cNvPr id="285" name="Google Shape;638;p33">
            <a:extLst>
              <a:ext uri="{FF2B5EF4-FFF2-40B4-BE49-F238E27FC236}">
                <a16:creationId xmlns:a16="http://schemas.microsoft.com/office/drawing/2014/main" id="{5EAE4786-3D27-B1DA-019B-B9F489CD9A2C}"/>
              </a:ext>
            </a:extLst>
          </p:cNvPr>
          <p:cNvSpPr txBox="1">
            <a:spLocks/>
          </p:cNvSpPr>
          <p:nvPr/>
        </p:nvSpPr>
        <p:spPr>
          <a:xfrm>
            <a:off x="1524000" y="3287333"/>
            <a:ext cx="9023617" cy="1422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kumimoji="0" lang="en-US" sz="6667" b="1" i="0" u="none" strike="noStrike" kern="0" cap="none" spc="0" normalizeH="0" baseline="0" noProof="0">
                <a:ln>
                  <a:noFill/>
                </a:ln>
                <a:solidFill>
                  <a:srgbClr val="06A02B"/>
                </a:solidFill>
                <a:effectLst/>
                <a:uLnTx/>
                <a:uFillTx/>
                <a:latin typeface="Segoe UI" panose="020B0502040204020203" pitchFamily="34" charset="0"/>
                <a:cs typeface="Segoe UI" panose="020B0502040204020203" pitchFamily="34" charset="0"/>
                <a:sym typeface="Raleway"/>
              </a:rPr>
              <a:t>Validation Experiments</a:t>
            </a:r>
            <a:endParaRPr lang="en-US" sz="7200" b="1">
              <a:solidFill>
                <a:schemeClr val="tx1"/>
              </a:solidFill>
              <a:latin typeface="Segoe UI" panose="020B0502040204020203" pitchFamily="34" charset="0"/>
              <a:cs typeface="Segoe UI" panose="020B0502040204020203" pitchFamily="34" charset="0"/>
            </a:endParaRPr>
          </a:p>
        </p:txBody>
      </p:sp>
      <p:sp>
        <p:nvSpPr>
          <p:cNvPr id="286" name="Google Shape;639;p33">
            <a:extLst>
              <a:ext uri="{FF2B5EF4-FFF2-40B4-BE49-F238E27FC236}">
                <a16:creationId xmlns:a16="http://schemas.microsoft.com/office/drawing/2014/main" id="{DCC20E4F-FAD9-F6B4-9B56-86CB85317FC6}"/>
              </a:ext>
            </a:extLst>
          </p:cNvPr>
          <p:cNvSpPr txBox="1">
            <a:spLocks/>
          </p:cNvSpPr>
          <p:nvPr/>
        </p:nvSpPr>
        <p:spPr>
          <a:xfrm>
            <a:off x="5369533" y="2185385"/>
            <a:ext cx="1453200" cy="10192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 sz="6670" b="1">
                <a:latin typeface="Segoe UI" panose="020B0502040204020203" pitchFamily="34" charset="0"/>
                <a:cs typeface="Segoe UI" panose="020B0502040204020203" pitchFamily="34" charset="0"/>
              </a:rPr>
              <a:t>06</a:t>
            </a:r>
          </a:p>
        </p:txBody>
      </p:sp>
      <p:grpSp>
        <p:nvGrpSpPr>
          <p:cNvPr id="287" name="Google Shape;640;p33">
            <a:extLst>
              <a:ext uri="{FF2B5EF4-FFF2-40B4-BE49-F238E27FC236}">
                <a16:creationId xmlns:a16="http://schemas.microsoft.com/office/drawing/2014/main" id="{B6B691C2-9458-DA81-B4B9-EFEA716421F2}"/>
              </a:ext>
            </a:extLst>
          </p:cNvPr>
          <p:cNvGrpSpPr/>
          <p:nvPr/>
        </p:nvGrpSpPr>
        <p:grpSpPr>
          <a:xfrm>
            <a:off x="6563956" y="-1801904"/>
            <a:ext cx="3603807" cy="3603807"/>
            <a:chOff x="1190625" y="238125"/>
            <a:chExt cx="5201800" cy="5201801"/>
          </a:xfrm>
        </p:grpSpPr>
        <p:sp>
          <p:nvSpPr>
            <p:cNvPr id="288" name="Google Shape;641;p33">
              <a:extLst>
                <a:ext uri="{FF2B5EF4-FFF2-40B4-BE49-F238E27FC236}">
                  <a16:creationId xmlns:a16="http://schemas.microsoft.com/office/drawing/2014/main" id="{88AC4B79-A1B6-58B1-0DA4-5B1675BA047B}"/>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89" name="Google Shape;642;p33">
              <a:extLst>
                <a:ext uri="{FF2B5EF4-FFF2-40B4-BE49-F238E27FC236}">
                  <a16:creationId xmlns:a16="http://schemas.microsoft.com/office/drawing/2014/main" id="{ECAA109D-6C43-6B28-B8CC-FB070BA8807A}"/>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90" name="Google Shape;643;p33">
              <a:extLst>
                <a:ext uri="{FF2B5EF4-FFF2-40B4-BE49-F238E27FC236}">
                  <a16:creationId xmlns:a16="http://schemas.microsoft.com/office/drawing/2014/main" id="{F00FCC55-D796-5866-BEDD-7FD84BD90A27}"/>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91" name="Google Shape;644;p33">
              <a:extLst>
                <a:ext uri="{FF2B5EF4-FFF2-40B4-BE49-F238E27FC236}">
                  <a16:creationId xmlns:a16="http://schemas.microsoft.com/office/drawing/2014/main" id="{5EE27F21-48AA-2E6F-2E21-407FA5B96E30}"/>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92" name="Google Shape;645;p33">
              <a:extLst>
                <a:ext uri="{FF2B5EF4-FFF2-40B4-BE49-F238E27FC236}">
                  <a16:creationId xmlns:a16="http://schemas.microsoft.com/office/drawing/2014/main" id="{136A404F-5BEE-912A-C085-F04B1A5BFFBA}"/>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
        <p:nvSpPr>
          <p:cNvPr id="564" name="Rectangle 563">
            <a:extLst>
              <a:ext uri="{FF2B5EF4-FFF2-40B4-BE49-F238E27FC236}">
                <a16:creationId xmlns:a16="http://schemas.microsoft.com/office/drawing/2014/main" id="{3165B008-FF6E-F233-B49C-C0C7B7F0023B}"/>
              </a:ext>
            </a:extLst>
          </p:cNvPr>
          <p:cNvSpPr/>
          <p:nvPr/>
        </p:nvSpPr>
        <p:spPr>
          <a:xfrm>
            <a:off x="5407819" y="6607968"/>
            <a:ext cx="1376362" cy="6691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1776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D81C4998-5BE9-E127-89E7-881330C8619A}"/>
              </a:ext>
            </a:extLst>
          </p:cNvPr>
          <p:cNvGrpSpPr/>
          <p:nvPr/>
        </p:nvGrpSpPr>
        <p:grpSpPr>
          <a:xfrm>
            <a:off x="-18288" y="-6858000"/>
            <a:ext cx="11030502" cy="59996568"/>
            <a:chOff x="-18288" y="0"/>
            <a:chExt cx="11030502" cy="59996568"/>
          </a:xfrm>
        </p:grpSpPr>
        <p:grpSp>
          <p:nvGrpSpPr>
            <p:cNvPr id="38" name="Group 37">
              <a:extLst>
                <a:ext uri="{FF2B5EF4-FFF2-40B4-BE49-F238E27FC236}">
                  <a16:creationId xmlns:a16="http://schemas.microsoft.com/office/drawing/2014/main" id="{06F37525-B1F1-4118-3802-FE6753D7EEE6}"/>
                </a:ext>
              </a:extLst>
            </p:cNvPr>
            <p:cNvGrpSpPr/>
            <p:nvPr/>
          </p:nvGrpSpPr>
          <p:grpSpPr>
            <a:xfrm>
              <a:off x="-18288" y="0"/>
              <a:ext cx="11030502" cy="28906968"/>
              <a:chOff x="325656" y="-18003"/>
              <a:chExt cx="11030502" cy="28906968"/>
            </a:xfrm>
          </p:grpSpPr>
          <p:grpSp>
            <p:nvGrpSpPr>
              <p:cNvPr id="371" name="Group 370">
                <a:extLst>
                  <a:ext uri="{FF2B5EF4-FFF2-40B4-BE49-F238E27FC236}">
                    <a16:creationId xmlns:a16="http://schemas.microsoft.com/office/drawing/2014/main" id="{FB4DF2D8-BC93-76B8-30C5-A5687C4CC519}"/>
                  </a:ext>
                </a:extLst>
              </p:cNvPr>
              <p:cNvGrpSpPr/>
              <p:nvPr/>
            </p:nvGrpSpPr>
            <p:grpSpPr>
              <a:xfrm>
                <a:off x="343662" y="-18003"/>
                <a:ext cx="11012496" cy="13681394"/>
                <a:chOff x="343662" y="-18003"/>
                <a:chExt cx="11012496" cy="13681394"/>
              </a:xfrm>
            </p:grpSpPr>
            <p:grpSp>
              <p:nvGrpSpPr>
                <p:cNvPr id="439" name="Group 438">
                  <a:extLst>
                    <a:ext uri="{FF2B5EF4-FFF2-40B4-BE49-F238E27FC236}">
                      <a16:creationId xmlns:a16="http://schemas.microsoft.com/office/drawing/2014/main" id="{B68F8ED7-E5C1-FE10-47A9-2809B10E7ABE}"/>
                    </a:ext>
                  </a:extLst>
                </p:cNvPr>
                <p:cNvGrpSpPr/>
                <p:nvPr/>
              </p:nvGrpSpPr>
              <p:grpSpPr>
                <a:xfrm>
                  <a:off x="343662" y="-18003"/>
                  <a:ext cx="11012496" cy="6144683"/>
                  <a:chOff x="343662" y="-18003"/>
                  <a:chExt cx="11012496" cy="6144683"/>
                </a:xfrm>
              </p:grpSpPr>
              <p:grpSp>
                <p:nvGrpSpPr>
                  <p:cNvPr id="473" name="Google Shape;646;p33">
                    <a:extLst>
                      <a:ext uri="{FF2B5EF4-FFF2-40B4-BE49-F238E27FC236}">
                        <a16:creationId xmlns:a16="http://schemas.microsoft.com/office/drawing/2014/main" id="{6976FA74-F310-45DD-924E-7C68F1E4792F}"/>
                      </a:ext>
                    </a:extLst>
                  </p:cNvPr>
                  <p:cNvGrpSpPr/>
                  <p:nvPr/>
                </p:nvGrpSpPr>
                <p:grpSpPr>
                  <a:xfrm rot="16200000" flipH="1">
                    <a:off x="-222794" y="548513"/>
                    <a:ext cx="2265951" cy="1132920"/>
                    <a:chOff x="3529938" y="261475"/>
                    <a:chExt cx="1699463" cy="849690"/>
                  </a:xfrm>
                </p:grpSpPr>
                <p:sp>
                  <p:nvSpPr>
                    <p:cNvPr id="497" name="Google Shape;647;p33">
                      <a:extLst>
                        <a:ext uri="{FF2B5EF4-FFF2-40B4-BE49-F238E27FC236}">
                          <a16:creationId xmlns:a16="http://schemas.microsoft.com/office/drawing/2014/main" id="{22C2D222-A497-0D79-03C2-52D02A5924A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8" name="Google Shape;648;p33">
                      <a:extLst>
                        <a:ext uri="{FF2B5EF4-FFF2-40B4-BE49-F238E27FC236}">
                          <a16:creationId xmlns:a16="http://schemas.microsoft.com/office/drawing/2014/main" id="{A3EFB3AA-9DC8-B4AB-C08E-B21C054DE6A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9" name="Google Shape;649;p33">
                      <a:extLst>
                        <a:ext uri="{FF2B5EF4-FFF2-40B4-BE49-F238E27FC236}">
                          <a16:creationId xmlns:a16="http://schemas.microsoft.com/office/drawing/2014/main" id="{C098DB1B-8C8D-99CC-719C-02C8496DDEA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0" name="Google Shape;650;p33">
                      <a:extLst>
                        <a:ext uri="{FF2B5EF4-FFF2-40B4-BE49-F238E27FC236}">
                          <a16:creationId xmlns:a16="http://schemas.microsoft.com/office/drawing/2014/main" id="{C2B9B358-0240-FACE-EF5C-36A969BD4FC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1" name="Google Shape;651;p33">
                      <a:extLst>
                        <a:ext uri="{FF2B5EF4-FFF2-40B4-BE49-F238E27FC236}">
                          <a16:creationId xmlns:a16="http://schemas.microsoft.com/office/drawing/2014/main" id="{15D49DD4-3127-2623-6539-65D85863615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2" name="Google Shape;652;p33">
                      <a:extLst>
                        <a:ext uri="{FF2B5EF4-FFF2-40B4-BE49-F238E27FC236}">
                          <a16:creationId xmlns:a16="http://schemas.microsoft.com/office/drawing/2014/main" id="{3CA72F50-7AD2-D875-5FEC-EEDCF021CB8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3" name="Google Shape;653;p33">
                      <a:extLst>
                        <a:ext uri="{FF2B5EF4-FFF2-40B4-BE49-F238E27FC236}">
                          <a16:creationId xmlns:a16="http://schemas.microsoft.com/office/drawing/2014/main" id="{E731C3EB-7BFA-32F8-BA48-2544608A3F8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4" name="Google Shape;654;p33">
                      <a:extLst>
                        <a:ext uri="{FF2B5EF4-FFF2-40B4-BE49-F238E27FC236}">
                          <a16:creationId xmlns:a16="http://schemas.microsoft.com/office/drawing/2014/main" id="{C0D6E74E-AE26-D830-1881-03E3AAF708EB}"/>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74" name="Google Shape;655;p33">
                    <a:extLst>
                      <a:ext uri="{FF2B5EF4-FFF2-40B4-BE49-F238E27FC236}">
                        <a16:creationId xmlns:a16="http://schemas.microsoft.com/office/drawing/2014/main" id="{67470EA4-9A3B-AFD4-0735-0F7D86CA6292}"/>
                      </a:ext>
                    </a:extLst>
                  </p:cNvPr>
                  <p:cNvGrpSpPr/>
                  <p:nvPr/>
                </p:nvGrpSpPr>
                <p:grpSpPr>
                  <a:xfrm>
                    <a:off x="10909569" y="1371918"/>
                    <a:ext cx="446589" cy="813467"/>
                    <a:chOff x="376650" y="567400"/>
                    <a:chExt cx="334942" cy="610100"/>
                  </a:xfrm>
                </p:grpSpPr>
                <p:sp>
                  <p:nvSpPr>
                    <p:cNvPr id="491" name="Google Shape;656;p33">
                      <a:extLst>
                        <a:ext uri="{FF2B5EF4-FFF2-40B4-BE49-F238E27FC236}">
                          <a16:creationId xmlns:a16="http://schemas.microsoft.com/office/drawing/2014/main" id="{E08E91CA-D4FC-D6CD-082B-10F1E5996AD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2" name="Google Shape;657;p33">
                      <a:extLst>
                        <a:ext uri="{FF2B5EF4-FFF2-40B4-BE49-F238E27FC236}">
                          <a16:creationId xmlns:a16="http://schemas.microsoft.com/office/drawing/2014/main" id="{69F42216-2F3D-F22D-B8F5-61C6A22822F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3" name="Google Shape;658;p33">
                      <a:extLst>
                        <a:ext uri="{FF2B5EF4-FFF2-40B4-BE49-F238E27FC236}">
                          <a16:creationId xmlns:a16="http://schemas.microsoft.com/office/drawing/2014/main" id="{6D12A66B-635E-14BA-C087-976C99E1E97A}"/>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4" name="Google Shape;659;p33">
                      <a:extLst>
                        <a:ext uri="{FF2B5EF4-FFF2-40B4-BE49-F238E27FC236}">
                          <a16:creationId xmlns:a16="http://schemas.microsoft.com/office/drawing/2014/main" id="{E2394BE3-982A-6827-5655-C73A757D9DB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5" name="Google Shape;660;p33">
                      <a:extLst>
                        <a:ext uri="{FF2B5EF4-FFF2-40B4-BE49-F238E27FC236}">
                          <a16:creationId xmlns:a16="http://schemas.microsoft.com/office/drawing/2014/main" id="{87C0B14D-9AD3-BCE2-B7C5-B375D923B22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6" name="Google Shape;661;p33">
                      <a:extLst>
                        <a:ext uri="{FF2B5EF4-FFF2-40B4-BE49-F238E27FC236}">
                          <a16:creationId xmlns:a16="http://schemas.microsoft.com/office/drawing/2014/main" id="{8BD83552-F0E0-2543-A426-8EB58F918B2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75" name="Google Shape;646;p33">
                    <a:extLst>
                      <a:ext uri="{FF2B5EF4-FFF2-40B4-BE49-F238E27FC236}">
                        <a16:creationId xmlns:a16="http://schemas.microsoft.com/office/drawing/2014/main" id="{ED175A96-6DAE-3C5C-5020-70265DD9CD51}"/>
                      </a:ext>
                    </a:extLst>
                  </p:cNvPr>
                  <p:cNvGrpSpPr/>
                  <p:nvPr/>
                </p:nvGrpSpPr>
                <p:grpSpPr>
                  <a:xfrm rot="16200000" flipH="1">
                    <a:off x="-222854" y="4427245"/>
                    <a:ext cx="2265951" cy="1132920"/>
                    <a:chOff x="3529938" y="261475"/>
                    <a:chExt cx="1699463" cy="849690"/>
                  </a:xfrm>
                </p:grpSpPr>
                <p:sp>
                  <p:nvSpPr>
                    <p:cNvPr id="483" name="Google Shape;647;p33">
                      <a:extLst>
                        <a:ext uri="{FF2B5EF4-FFF2-40B4-BE49-F238E27FC236}">
                          <a16:creationId xmlns:a16="http://schemas.microsoft.com/office/drawing/2014/main" id="{77B914BB-C194-4828-DFB8-1BFEE71D7B6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4" name="Google Shape;648;p33">
                      <a:extLst>
                        <a:ext uri="{FF2B5EF4-FFF2-40B4-BE49-F238E27FC236}">
                          <a16:creationId xmlns:a16="http://schemas.microsoft.com/office/drawing/2014/main" id="{9CC69F6B-0A1B-30F5-FFCE-DD69416F863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5" name="Google Shape;649;p33">
                      <a:extLst>
                        <a:ext uri="{FF2B5EF4-FFF2-40B4-BE49-F238E27FC236}">
                          <a16:creationId xmlns:a16="http://schemas.microsoft.com/office/drawing/2014/main" id="{E4CB415E-7643-9D9D-B134-26AE474E4E4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6" name="Google Shape;650;p33">
                      <a:extLst>
                        <a:ext uri="{FF2B5EF4-FFF2-40B4-BE49-F238E27FC236}">
                          <a16:creationId xmlns:a16="http://schemas.microsoft.com/office/drawing/2014/main" id="{047935C9-3859-DE57-D51B-D86AF591025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7" name="Google Shape;651;p33">
                      <a:extLst>
                        <a:ext uri="{FF2B5EF4-FFF2-40B4-BE49-F238E27FC236}">
                          <a16:creationId xmlns:a16="http://schemas.microsoft.com/office/drawing/2014/main" id="{9577BEF4-FD6E-7BD5-FE4C-F8D5E40DECC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8" name="Google Shape;652;p33">
                      <a:extLst>
                        <a:ext uri="{FF2B5EF4-FFF2-40B4-BE49-F238E27FC236}">
                          <a16:creationId xmlns:a16="http://schemas.microsoft.com/office/drawing/2014/main" id="{941BD6F9-005A-3484-5C2E-B574E0E28C1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9" name="Google Shape;653;p33">
                      <a:extLst>
                        <a:ext uri="{FF2B5EF4-FFF2-40B4-BE49-F238E27FC236}">
                          <a16:creationId xmlns:a16="http://schemas.microsoft.com/office/drawing/2014/main" id="{2BAA5857-7999-4127-8E35-739F71F389D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0" name="Google Shape;654;p33">
                      <a:extLst>
                        <a:ext uri="{FF2B5EF4-FFF2-40B4-BE49-F238E27FC236}">
                          <a16:creationId xmlns:a16="http://schemas.microsoft.com/office/drawing/2014/main" id="{FF585C5C-2944-9A10-C9A9-C5ADE8D45BF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76" name="Google Shape;655;p33">
                    <a:extLst>
                      <a:ext uri="{FF2B5EF4-FFF2-40B4-BE49-F238E27FC236}">
                        <a16:creationId xmlns:a16="http://schemas.microsoft.com/office/drawing/2014/main" id="{AC9B3CEE-EA24-F344-88EA-9D9E4BA87607}"/>
                      </a:ext>
                    </a:extLst>
                  </p:cNvPr>
                  <p:cNvGrpSpPr/>
                  <p:nvPr/>
                </p:nvGrpSpPr>
                <p:grpSpPr>
                  <a:xfrm>
                    <a:off x="10835169" y="5276963"/>
                    <a:ext cx="446589" cy="813467"/>
                    <a:chOff x="376650" y="567400"/>
                    <a:chExt cx="334942" cy="610100"/>
                  </a:xfrm>
                </p:grpSpPr>
                <p:sp>
                  <p:nvSpPr>
                    <p:cNvPr id="477" name="Google Shape;656;p33">
                      <a:extLst>
                        <a:ext uri="{FF2B5EF4-FFF2-40B4-BE49-F238E27FC236}">
                          <a16:creationId xmlns:a16="http://schemas.microsoft.com/office/drawing/2014/main" id="{4140DB57-848C-DE4C-31FF-4B58F522670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8" name="Google Shape;657;p33">
                      <a:extLst>
                        <a:ext uri="{FF2B5EF4-FFF2-40B4-BE49-F238E27FC236}">
                          <a16:creationId xmlns:a16="http://schemas.microsoft.com/office/drawing/2014/main" id="{1F231BB2-3D83-8542-A7D3-8DE58D9A50C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9" name="Google Shape;658;p33">
                      <a:extLst>
                        <a:ext uri="{FF2B5EF4-FFF2-40B4-BE49-F238E27FC236}">
                          <a16:creationId xmlns:a16="http://schemas.microsoft.com/office/drawing/2014/main" id="{D9921CD7-5D5D-18CB-CE65-F88AA6C4BE2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0" name="Google Shape;659;p33">
                      <a:extLst>
                        <a:ext uri="{FF2B5EF4-FFF2-40B4-BE49-F238E27FC236}">
                          <a16:creationId xmlns:a16="http://schemas.microsoft.com/office/drawing/2014/main" id="{A49C871F-5A7E-76EE-27A8-7BAE45CD505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1" name="Google Shape;660;p33">
                      <a:extLst>
                        <a:ext uri="{FF2B5EF4-FFF2-40B4-BE49-F238E27FC236}">
                          <a16:creationId xmlns:a16="http://schemas.microsoft.com/office/drawing/2014/main" id="{FBB459B9-0D66-C51C-3CC9-7C5CFE8F29E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2" name="Google Shape;661;p33">
                      <a:extLst>
                        <a:ext uri="{FF2B5EF4-FFF2-40B4-BE49-F238E27FC236}">
                          <a16:creationId xmlns:a16="http://schemas.microsoft.com/office/drawing/2014/main" id="{F94C29BB-81A7-21AB-6DA5-DD01FCE17CC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440" name="Group 439">
                  <a:extLst>
                    <a:ext uri="{FF2B5EF4-FFF2-40B4-BE49-F238E27FC236}">
                      <a16:creationId xmlns:a16="http://schemas.microsoft.com/office/drawing/2014/main" id="{6270C5B7-D4DC-80B2-4A40-500C28A69964}"/>
                    </a:ext>
                  </a:extLst>
                </p:cNvPr>
                <p:cNvGrpSpPr/>
                <p:nvPr/>
              </p:nvGrpSpPr>
              <p:grpSpPr>
                <a:xfrm>
                  <a:off x="343662" y="7518708"/>
                  <a:ext cx="11012496" cy="6144683"/>
                  <a:chOff x="343662" y="-18003"/>
                  <a:chExt cx="11012496" cy="6144683"/>
                </a:xfrm>
              </p:grpSpPr>
              <p:grpSp>
                <p:nvGrpSpPr>
                  <p:cNvPr id="441" name="Google Shape;646;p33">
                    <a:extLst>
                      <a:ext uri="{FF2B5EF4-FFF2-40B4-BE49-F238E27FC236}">
                        <a16:creationId xmlns:a16="http://schemas.microsoft.com/office/drawing/2014/main" id="{B42CA751-C500-22D3-BC6A-3FA80BC69CA6}"/>
                      </a:ext>
                    </a:extLst>
                  </p:cNvPr>
                  <p:cNvGrpSpPr/>
                  <p:nvPr/>
                </p:nvGrpSpPr>
                <p:grpSpPr>
                  <a:xfrm rot="16200000" flipH="1">
                    <a:off x="-222794" y="548513"/>
                    <a:ext cx="2265951" cy="1132920"/>
                    <a:chOff x="3529938" y="261475"/>
                    <a:chExt cx="1699463" cy="849690"/>
                  </a:xfrm>
                </p:grpSpPr>
                <p:sp>
                  <p:nvSpPr>
                    <p:cNvPr id="465" name="Google Shape;647;p33">
                      <a:extLst>
                        <a:ext uri="{FF2B5EF4-FFF2-40B4-BE49-F238E27FC236}">
                          <a16:creationId xmlns:a16="http://schemas.microsoft.com/office/drawing/2014/main" id="{742CA4AD-88C0-6E61-66A5-D6E870D96AD0}"/>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6" name="Google Shape;648;p33">
                      <a:extLst>
                        <a:ext uri="{FF2B5EF4-FFF2-40B4-BE49-F238E27FC236}">
                          <a16:creationId xmlns:a16="http://schemas.microsoft.com/office/drawing/2014/main" id="{EEE9583E-444B-CD5E-1270-78D1E521B92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7" name="Google Shape;649;p33">
                      <a:extLst>
                        <a:ext uri="{FF2B5EF4-FFF2-40B4-BE49-F238E27FC236}">
                          <a16:creationId xmlns:a16="http://schemas.microsoft.com/office/drawing/2014/main" id="{162DA0C9-F34F-A7DB-B42A-00AD008287E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8" name="Google Shape;650;p33">
                      <a:extLst>
                        <a:ext uri="{FF2B5EF4-FFF2-40B4-BE49-F238E27FC236}">
                          <a16:creationId xmlns:a16="http://schemas.microsoft.com/office/drawing/2014/main" id="{CE75FAAF-164E-7FD4-AC5E-7C82A660CF4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9" name="Google Shape;651;p33">
                      <a:extLst>
                        <a:ext uri="{FF2B5EF4-FFF2-40B4-BE49-F238E27FC236}">
                          <a16:creationId xmlns:a16="http://schemas.microsoft.com/office/drawing/2014/main" id="{C665A2BF-C0DA-4447-AE99-2F8B93AE87F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0" name="Google Shape;652;p33">
                      <a:extLst>
                        <a:ext uri="{FF2B5EF4-FFF2-40B4-BE49-F238E27FC236}">
                          <a16:creationId xmlns:a16="http://schemas.microsoft.com/office/drawing/2014/main" id="{BDB062FE-D9C8-4407-CF65-6765BB28B15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1" name="Google Shape;653;p33">
                      <a:extLst>
                        <a:ext uri="{FF2B5EF4-FFF2-40B4-BE49-F238E27FC236}">
                          <a16:creationId xmlns:a16="http://schemas.microsoft.com/office/drawing/2014/main" id="{880817B1-B6E1-16D6-7899-E6E35CD0F789}"/>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2" name="Google Shape;654;p33">
                      <a:extLst>
                        <a:ext uri="{FF2B5EF4-FFF2-40B4-BE49-F238E27FC236}">
                          <a16:creationId xmlns:a16="http://schemas.microsoft.com/office/drawing/2014/main" id="{22493665-6E3D-72D7-E261-CA49032C84F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2" name="Google Shape;655;p33">
                    <a:extLst>
                      <a:ext uri="{FF2B5EF4-FFF2-40B4-BE49-F238E27FC236}">
                        <a16:creationId xmlns:a16="http://schemas.microsoft.com/office/drawing/2014/main" id="{A80E1CAC-4247-4081-522E-3351119EEFCE}"/>
                      </a:ext>
                    </a:extLst>
                  </p:cNvPr>
                  <p:cNvGrpSpPr/>
                  <p:nvPr/>
                </p:nvGrpSpPr>
                <p:grpSpPr>
                  <a:xfrm>
                    <a:off x="10909569" y="1371918"/>
                    <a:ext cx="446589" cy="813467"/>
                    <a:chOff x="376650" y="567400"/>
                    <a:chExt cx="334942" cy="610100"/>
                  </a:xfrm>
                </p:grpSpPr>
                <p:sp>
                  <p:nvSpPr>
                    <p:cNvPr id="459" name="Google Shape;656;p33">
                      <a:extLst>
                        <a:ext uri="{FF2B5EF4-FFF2-40B4-BE49-F238E27FC236}">
                          <a16:creationId xmlns:a16="http://schemas.microsoft.com/office/drawing/2014/main" id="{5FB99276-2200-DC23-2542-1490C87830B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0" name="Google Shape;657;p33">
                      <a:extLst>
                        <a:ext uri="{FF2B5EF4-FFF2-40B4-BE49-F238E27FC236}">
                          <a16:creationId xmlns:a16="http://schemas.microsoft.com/office/drawing/2014/main" id="{BF9DA31E-7C56-7EC5-25CA-6BE96F4873A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1" name="Google Shape;658;p33">
                      <a:extLst>
                        <a:ext uri="{FF2B5EF4-FFF2-40B4-BE49-F238E27FC236}">
                          <a16:creationId xmlns:a16="http://schemas.microsoft.com/office/drawing/2014/main" id="{83BF7CC6-BE1B-BCD0-1B67-94EDA0E0B52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2" name="Google Shape;659;p33">
                      <a:extLst>
                        <a:ext uri="{FF2B5EF4-FFF2-40B4-BE49-F238E27FC236}">
                          <a16:creationId xmlns:a16="http://schemas.microsoft.com/office/drawing/2014/main" id="{D06BDBBD-691E-FAE6-BAAD-9B434B14753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3" name="Google Shape;660;p33">
                      <a:extLst>
                        <a:ext uri="{FF2B5EF4-FFF2-40B4-BE49-F238E27FC236}">
                          <a16:creationId xmlns:a16="http://schemas.microsoft.com/office/drawing/2014/main" id="{0EA2CF79-B5B5-A85D-35A0-D8F13DB7D7C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4" name="Google Shape;661;p33">
                      <a:extLst>
                        <a:ext uri="{FF2B5EF4-FFF2-40B4-BE49-F238E27FC236}">
                          <a16:creationId xmlns:a16="http://schemas.microsoft.com/office/drawing/2014/main" id="{DA14E1F3-B1A4-012F-E13D-49DB57B7364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3" name="Google Shape;646;p33">
                    <a:extLst>
                      <a:ext uri="{FF2B5EF4-FFF2-40B4-BE49-F238E27FC236}">
                        <a16:creationId xmlns:a16="http://schemas.microsoft.com/office/drawing/2014/main" id="{CA82F035-49FF-0D4C-3B12-182E640F44B4}"/>
                      </a:ext>
                    </a:extLst>
                  </p:cNvPr>
                  <p:cNvGrpSpPr/>
                  <p:nvPr/>
                </p:nvGrpSpPr>
                <p:grpSpPr>
                  <a:xfrm rot="16200000" flipH="1">
                    <a:off x="-222854" y="4427245"/>
                    <a:ext cx="2265951" cy="1132920"/>
                    <a:chOff x="3529938" y="261475"/>
                    <a:chExt cx="1699463" cy="849690"/>
                  </a:xfrm>
                </p:grpSpPr>
                <p:sp>
                  <p:nvSpPr>
                    <p:cNvPr id="451" name="Google Shape;647;p33">
                      <a:extLst>
                        <a:ext uri="{FF2B5EF4-FFF2-40B4-BE49-F238E27FC236}">
                          <a16:creationId xmlns:a16="http://schemas.microsoft.com/office/drawing/2014/main" id="{4C2F6635-D4A5-1A59-0C68-70C633D96E3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2" name="Google Shape;648;p33">
                      <a:extLst>
                        <a:ext uri="{FF2B5EF4-FFF2-40B4-BE49-F238E27FC236}">
                          <a16:creationId xmlns:a16="http://schemas.microsoft.com/office/drawing/2014/main" id="{581F151F-EA8E-D109-30FC-1237DC90BE5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3" name="Google Shape;649;p33">
                      <a:extLst>
                        <a:ext uri="{FF2B5EF4-FFF2-40B4-BE49-F238E27FC236}">
                          <a16:creationId xmlns:a16="http://schemas.microsoft.com/office/drawing/2014/main" id="{A10D53BB-A5B5-96FC-F533-61890D1C313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4" name="Google Shape;650;p33">
                      <a:extLst>
                        <a:ext uri="{FF2B5EF4-FFF2-40B4-BE49-F238E27FC236}">
                          <a16:creationId xmlns:a16="http://schemas.microsoft.com/office/drawing/2014/main" id="{89A6F332-D6A8-9634-B909-E0950FBA5D4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5" name="Google Shape;651;p33">
                      <a:extLst>
                        <a:ext uri="{FF2B5EF4-FFF2-40B4-BE49-F238E27FC236}">
                          <a16:creationId xmlns:a16="http://schemas.microsoft.com/office/drawing/2014/main" id="{99000B72-F831-0E80-7E19-C308687FAF8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6" name="Google Shape;652;p33">
                      <a:extLst>
                        <a:ext uri="{FF2B5EF4-FFF2-40B4-BE49-F238E27FC236}">
                          <a16:creationId xmlns:a16="http://schemas.microsoft.com/office/drawing/2014/main" id="{5B25FB1E-50F7-7DC4-0A1A-26FE32F81FC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7" name="Google Shape;653;p33">
                      <a:extLst>
                        <a:ext uri="{FF2B5EF4-FFF2-40B4-BE49-F238E27FC236}">
                          <a16:creationId xmlns:a16="http://schemas.microsoft.com/office/drawing/2014/main" id="{921CAAE2-C917-AECD-62D8-9DEF9EF7389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8" name="Google Shape;654;p33">
                      <a:extLst>
                        <a:ext uri="{FF2B5EF4-FFF2-40B4-BE49-F238E27FC236}">
                          <a16:creationId xmlns:a16="http://schemas.microsoft.com/office/drawing/2014/main" id="{68CC12EC-21F3-3B9D-F366-9850EA45E36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4" name="Google Shape;655;p33">
                    <a:extLst>
                      <a:ext uri="{FF2B5EF4-FFF2-40B4-BE49-F238E27FC236}">
                        <a16:creationId xmlns:a16="http://schemas.microsoft.com/office/drawing/2014/main" id="{3C99FDEC-97B2-616A-0247-AFD56AADAF63}"/>
                      </a:ext>
                    </a:extLst>
                  </p:cNvPr>
                  <p:cNvGrpSpPr/>
                  <p:nvPr/>
                </p:nvGrpSpPr>
                <p:grpSpPr>
                  <a:xfrm>
                    <a:off x="10835169" y="5276963"/>
                    <a:ext cx="446589" cy="813467"/>
                    <a:chOff x="376650" y="567400"/>
                    <a:chExt cx="334942" cy="610100"/>
                  </a:xfrm>
                </p:grpSpPr>
                <p:sp>
                  <p:nvSpPr>
                    <p:cNvPr id="445" name="Google Shape;656;p33">
                      <a:extLst>
                        <a:ext uri="{FF2B5EF4-FFF2-40B4-BE49-F238E27FC236}">
                          <a16:creationId xmlns:a16="http://schemas.microsoft.com/office/drawing/2014/main" id="{613A9855-6F5E-D20B-52E6-7C7C5F740AF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6" name="Google Shape;657;p33">
                      <a:extLst>
                        <a:ext uri="{FF2B5EF4-FFF2-40B4-BE49-F238E27FC236}">
                          <a16:creationId xmlns:a16="http://schemas.microsoft.com/office/drawing/2014/main" id="{DEA1CCCE-BCB5-46CD-D2C5-592B39FF398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7" name="Google Shape;658;p33">
                      <a:extLst>
                        <a:ext uri="{FF2B5EF4-FFF2-40B4-BE49-F238E27FC236}">
                          <a16:creationId xmlns:a16="http://schemas.microsoft.com/office/drawing/2014/main" id="{03B9B3F3-DF51-6BC3-4F6E-284B968F3BD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8" name="Google Shape;659;p33">
                      <a:extLst>
                        <a:ext uri="{FF2B5EF4-FFF2-40B4-BE49-F238E27FC236}">
                          <a16:creationId xmlns:a16="http://schemas.microsoft.com/office/drawing/2014/main" id="{65E83841-F8CE-82E3-90D3-6017EA17C16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9" name="Google Shape;660;p33">
                      <a:extLst>
                        <a:ext uri="{FF2B5EF4-FFF2-40B4-BE49-F238E27FC236}">
                          <a16:creationId xmlns:a16="http://schemas.microsoft.com/office/drawing/2014/main" id="{A45F176A-3E84-490A-3C8B-32E847F233A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0" name="Google Shape;661;p33">
                      <a:extLst>
                        <a:ext uri="{FF2B5EF4-FFF2-40B4-BE49-F238E27FC236}">
                          <a16:creationId xmlns:a16="http://schemas.microsoft.com/office/drawing/2014/main" id="{543E204A-70C9-C21A-09F7-D7ECBF98AB7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372" name="Group 371">
                <a:extLst>
                  <a:ext uri="{FF2B5EF4-FFF2-40B4-BE49-F238E27FC236}">
                    <a16:creationId xmlns:a16="http://schemas.microsoft.com/office/drawing/2014/main" id="{CE7DF819-AB6D-BE16-2ABC-B54E853EB79D}"/>
                  </a:ext>
                </a:extLst>
              </p:cNvPr>
              <p:cNvGrpSpPr/>
              <p:nvPr/>
            </p:nvGrpSpPr>
            <p:grpSpPr>
              <a:xfrm>
                <a:off x="325656" y="15207571"/>
                <a:ext cx="11012496" cy="13681394"/>
                <a:chOff x="343662" y="-18003"/>
                <a:chExt cx="11012496" cy="13681394"/>
              </a:xfrm>
            </p:grpSpPr>
            <p:grpSp>
              <p:nvGrpSpPr>
                <p:cNvPr id="373" name="Group 372">
                  <a:extLst>
                    <a:ext uri="{FF2B5EF4-FFF2-40B4-BE49-F238E27FC236}">
                      <a16:creationId xmlns:a16="http://schemas.microsoft.com/office/drawing/2014/main" id="{E1AC8B08-9411-4749-C1B4-7782A3413110}"/>
                    </a:ext>
                  </a:extLst>
                </p:cNvPr>
                <p:cNvGrpSpPr/>
                <p:nvPr/>
              </p:nvGrpSpPr>
              <p:grpSpPr>
                <a:xfrm>
                  <a:off x="343662" y="-18003"/>
                  <a:ext cx="11012496" cy="6144683"/>
                  <a:chOff x="343662" y="-18003"/>
                  <a:chExt cx="11012496" cy="6144683"/>
                </a:xfrm>
              </p:grpSpPr>
              <p:grpSp>
                <p:nvGrpSpPr>
                  <p:cNvPr id="407" name="Google Shape;646;p33">
                    <a:extLst>
                      <a:ext uri="{FF2B5EF4-FFF2-40B4-BE49-F238E27FC236}">
                        <a16:creationId xmlns:a16="http://schemas.microsoft.com/office/drawing/2014/main" id="{265D9322-CDE8-F3F2-660A-9DB38E00E6C3}"/>
                      </a:ext>
                    </a:extLst>
                  </p:cNvPr>
                  <p:cNvGrpSpPr/>
                  <p:nvPr/>
                </p:nvGrpSpPr>
                <p:grpSpPr>
                  <a:xfrm rot="16200000" flipH="1">
                    <a:off x="-222794" y="548513"/>
                    <a:ext cx="2265951" cy="1132920"/>
                    <a:chOff x="3529938" y="261475"/>
                    <a:chExt cx="1699463" cy="849690"/>
                  </a:xfrm>
                </p:grpSpPr>
                <p:sp>
                  <p:nvSpPr>
                    <p:cNvPr id="431" name="Google Shape;647;p33">
                      <a:extLst>
                        <a:ext uri="{FF2B5EF4-FFF2-40B4-BE49-F238E27FC236}">
                          <a16:creationId xmlns:a16="http://schemas.microsoft.com/office/drawing/2014/main" id="{45295470-C2B4-A150-A2F1-68F77A11685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2" name="Google Shape;648;p33">
                      <a:extLst>
                        <a:ext uri="{FF2B5EF4-FFF2-40B4-BE49-F238E27FC236}">
                          <a16:creationId xmlns:a16="http://schemas.microsoft.com/office/drawing/2014/main" id="{0E2E8EE5-17D1-16B3-FDB8-60908A43B58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3" name="Google Shape;649;p33">
                      <a:extLst>
                        <a:ext uri="{FF2B5EF4-FFF2-40B4-BE49-F238E27FC236}">
                          <a16:creationId xmlns:a16="http://schemas.microsoft.com/office/drawing/2014/main" id="{4D57658C-F8EF-FB3C-01D5-5B7148E03EC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4" name="Google Shape;650;p33">
                      <a:extLst>
                        <a:ext uri="{FF2B5EF4-FFF2-40B4-BE49-F238E27FC236}">
                          <a16:creationId xmlns:a16="http://schemas.microsoft.com/office/drawing/2014/main" id="{B453B87F-3E13-1571-CF7B-141BB109B73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5" name="Google Shape;651;p33">
                      <a:extLst>
                        <a:ext uri="{FF2B5EF4-FFF2-40B4-BE49-F238E27FC236}">
                          <a16:creationId xmlns:a16="http://schemas.microsoft.com/office/drawing/2014/main" id="{D8EF0CDB-4295-288B-2F90-ABAAB483CC6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6" name="Google Shape;652;p33">
                      <a:extLst>
                        <a:ext uri="{FF2B5EF4-FFF2-40B4-BE49-F238E27FC236}">
                          <a16:creationId xmlns:a16="http://schemas.microsoft.com/office/drawing/2014/main" id="{ED0A3002-C096-0719-5FD5-85EEC22F7B6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7" name="Google Shape;653;p33">
                      <a:extLst>
                        <a:ext uri="{FF2B5EF4-FFF2-40B4-BE49-F238E27FC236}">
                          <a16:creationId xmlns:a16="http://schemas.microsoft.com/office/drawing/2014/main" id="{CE0E5607-5E45-5089-55AE-7529C25818C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8" name="Google Shape;654;p33">
                      <a:extLst>
                        <a:ext uri="{FF2B5EF4-FFF2-40B4-BE49-F238E27FC236}">
                          <a16:creationId xmlns:a16="http://schemas.microsoft.com/office/drawing/2014/main" id="{A42CEA11-539B-58A4-8EF1-CD75C992DB0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08" name="Google Shape;655;p33">
                    <a:extLst>
                      <a:ext uri="{FF2B5EF4-FFF2-40B4-BE49-F238E27FC236}">
                        <a16:creationId xmlns:a16="http://schemas.microsoft.com/office/drawing/2014/main" id="{194F5A29-DA36-E0F5-4761-40897EC6A7E7}"/>
                      </a:ext>
                    </a:extLst>
                  </p:cNvPr>
                  <p:cNvGrpSpPr/>
                  <p:nvPr/>
                </p:nvGrpSpPr>
                <p:grpSpPr>
                  <a:xfrm>
                    <a:off x="10909569" y="1371918"/>
                    <a:ext cx="446589" cy="813467"/>
                    <a:chOff x="376650" y="567400"/>
                    <a:chExt cx="334942" cy="610100"/>
                  </a:xfrm>
                </p:grpSpPr>
                <p:sp>
                  <p:nvSpPr>
                    <p:cNvPr id="425" name="Google Shape;656;p33">
                      <a:extLst>
                        <a:ext uri="{FF2B5EF4-FFF2-40B4-BE49-F238E27FC236}">
                          <a16:creationId xmlns:a16="http://schemas.microsoft.com/office/drawing/2014/main" id="{08B1562B-C217-A73F-BAB6-912D8FE8B3E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6" name="Google Shape;657;p33">
                      <a:extLst>
                        <a:ext uri="{FF2B5EF4-FFF2-40B4-BE49-F238E27FC236}">
                          <a16:creationId xmlns:a16="http://schemas.microsoft.com/office/drawing/2014/main" id="{C697B247-06E5-36C2-ECFB-E743F594CD2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7" name="Google Shape;658;p33">
                      <a:extLst>
                        <a:ext uri="{FF2B5EF4-FFF2-40B4-BE49-F238E27FC236}">
                          <a16:creationId xmlns:a16="http://schemas.microsoft.com/office/drawing/2014/main" id="{03C28FF5-9B7C-4EC8-3516-6BE52A7ED502}"/>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8" name="Google Shape;659;p33">
                      <a:extLst>
                        <a:ext uri="{FF2B5EF4-FFF2-40B4-BE49-F238E27FC236}">
                          <a16:creationId xmlns:a16="http://schemas.microsoft.com/office/drawing/2014/main" id="{CA51DF61-B29C-BC77-434D-B1FB245A8AB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9" name="Google Shape;660;p33">
                      <a:extLst>
                        <a:ext uri="{FF2B5EF4-FFF2-40B4-BE49-F238E27FC236}">
                          <a16:creationId xmlns:a16="http://schemas.microsoft.com/office/drawing/2014/main" id="{E3800C2F-669F-6F02-EFF8-BE1C4AE2DAF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0" name="Google Shape;661;p33">
                      <a:extLst>
                        <a:ext uri="{FF2B5EF4-FFF2-40B4-BE49-F238E27FC236}">
                          <a16:creationId xmlns:a16="http://schemas.microsoft.com/office/drawing/2014/main" id="{C5F75D2C-A672-C6D7-BE43-12838C60188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09" name="Google Shape;646;p33">
                    <a:extLst>
                      <a:ext uri="{FF2B5EF4-FFF2-40B4-BE49-F238E27FC236}">
                        <a16:creationId xmlns:a16="http://schemas.microsoft.com/office/drawing/2014/main" id="{EB993147-9CA0-3337-6296-10057EE925A9}"/>
                      </a:ext>
                    </a:extLst>
                  </p:cNvPr>
                  <p:cNvGrpSpPr/>
                  <p:nvPr/>
                </p:nvGrpSpPr>
                <p:grpSpPr>
                  <a:xfrm rot="16200000" flipH="1">
                    <a:off x="-222854" y="4427245"/>
                    <a:ext cx="2265951" cy="1132920"/>
                    <a:chOff x="3529938" y="261475"/>
                    <a:chExt cx="1699463" cy="849690"/>
                  </a:xfrm>
                </p:grpSpPr>
                <p:sp>
                  <p:nvSpPr>
                    <p:cNvPr id="417" name="Google Shape;647;p33">
                      <a:extLst>
                        <a:ext uri="{FF2B5EF4-FFF2-40B4-BE49-F238E27FC236}">
                          <a16:creationId xmlns:a16="http://schemas.microsoft.com/office/drawing/2014/main" id="{B7761C82-90D2-3DC6-E30F-CDD0D7586B1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8" name="Google Shape;648;p33">
                      <a:extLst>
                        <a:ext uri="{FF2B5EF4-FFF2-40B4-BE49-F238E27FC236}">
                          <a16:creationId xmlns:a16="http://schemas.microsoft.com/office/drawing/2014/main" id="{099B9200-B3BD-C5AE-3871-A5A84340AA6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9" name="Google Shape;649;p33">
                      <a:extLst>
                        <a:ext uri="{FF2B5EF4-FFF2-40B4-BE49-F238E27FC236}">
                          <a16:creationId xmlns:a16="http://schemas.microsoft.com/office/drawing/2014/main" id="{0D61B5AE-E7CF-FB8B-E147-D03383EFBB7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0" name="Google Shape;650;p33">
                      <a:extLst>
                        <a:ext uri="{FF2B5EF4-FFF2-40B4-BE49-F238E27FC236}">
                          <a16:creationId xmlns:a16="http://schemas.microsoft.com/office/drawing/2014/main" id="{F2FCAF4D-5A4B-2B9E-1029-0EB809D3073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1" name="Google Shape;651;p33">
                      <a:extLst>
                        <a:ext uri="{FF2B5EF4-FFF2-40B4-BE49-F238E27FC236}">
                          <a16:creationId xmlns:a16="http://schemas.microsoft.com/office/drawing/2014/main" id="{A4C2D60A-5E62-7EA4-0FAD-2C4D4EFF8CA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2" name="Google Shape;652;p33">
                      <a:extLst>
                        <a:ext uri="{FF2B5EF4-FFF2-40B4-BE49-F238E27FC236}">
                          <a16:creationId xmlns:a16="http://schemas.microsoft.com/office/drawing/2014/main" id="{CFD34EFC-D10F-AD6B-6894-4F1D444EC86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3" name="Google Shape;653;p33">
                      <a:extLst>
                        <a:ext uri="{FF2B5EF4-FFF2-40B4-BE49-F238E27FC236}">
                          <a16:creationId xmlns:a16="http://schemas.microsoft.com/office/drawing/2014/main" id="{B903BF14-7FEB-211F-D51F-62FB4E899A1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4" name="Google Shape;654;p33">
                      <a:extLst>
                        <a:ext uri="{FF2B5EF4-FFF2-40B4-BE49-F238E27FC236}">
                          <a16:creationId xmlns:a16="http://schemas.microsoft.com/office/drawing/2014/main" id="{6381D796-C093-ECE3-94EA-01C1276FEAD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0" name="Google Shape;655;p33">
                    <a:extLst>
                      <a:ext uri="{FF2B5EF4-FFF2-40B4-BE49-F238E27FC236}">
                        <a16:creationId xmlns:a16="http://schemas.microsoft.com/office/drawing/2014/main" id="{74B8D56D-8559-9BB2-9458-80A6031108FA}"/>
                      </a:ext>
                    </a:extLst>
                  </p:cNvPr>
                  <p:cNvGrpSpPr/>
                  <p:nvPr/>
                </p:nvGrpSpPr>
                <p:grpSpPr>
                  <a:xfrm>
                    <a:off x="10835169" y="5276963"/>
                    <a:ext cx="446589" cy="813467"/>
                    <a:chOff x="376650" y="567400"/>
                    <a:chExt cx="334942" cy="610100"/>
                  </a:xfrm>
                </p:grpSpPr>
                <p:sp>
                  <p:nvSpPr>
                    <p:cNvPr id="411" name="Google Shape;656;p33">
                      <a:extLst>
                        <a:ext uri="{FF2B5EF4-FFF2-40B4-BE49-F238E27FC236}">
                          <a16:creationId xmlns:a16="http://schemas.microsoft.com/office/drawing/2014/main" id="{BF218503-E244-E539-ECB0-BE75969607F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2" name="Google Shape;657;p33">
                      <a:extLst>
                        <a:ext uri="{FF2B5EF4-FFF2-40B4-BE49-F238E27FC236}">
                          <a16:creationId xmlns:a16="http://schemas.microsoft.com/office/drawing/2014/main" id="{46BEB6EA-64BB-4C8A-10A7-5A41994E385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3" name="Google Shape;658;p33">
                      <a:extLst>
                        <a:ext uri="{FF2B5EF4-FFF2-40B4-BE49-F238E27FC236}">
                          <a16:creationId xmlns:a16="http://schemas.microsoft.com/office/drawing/2014/main" id="{0EAAAE39-AB70-6A61-7A6F-2FDE4F21C71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4" name="Google Shape;659;p33">
                      <a:extLst>
                        <a:ext uri="{FF2B5EF4-FFF2-40B4-BE49-F238E27FC236}">
                          <a16:creationId xmlns:a16="http://schemas.microsoft.com/office/drawing/2014/main" id="{31D4BB06-8CA6-6BE7-DEC9-9CB81BFBA8F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5" name="Google Shape;660;p33">
                      <a:extLst>
                        <a:ext uri="{FF2B5EF4-FFF2-40B4-BE49-F238E27FC236}">
                          <a16:creationId xmlns:a16="http://schemas.microsoft.com/office/drawing/2014/main" id="{2A585AF5-DC8C-1BAE-6193-45E72060D39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6" name="Google Shape;661;p33">
                      <a:extLst>
                        <a:ext uri="{FF2B5EF4-FFF2-40B4-BE49-F238E27FC236}">
                          <a16:creationId xmlns:a16="http://schemas.microsoft.com/office/drawing/2014/main" id="{A58A79C0-C0D0-4837-AAAD-087253E988B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374" name="Group 373">
                  <a:extLst>
                    <a:ext uri="{FF2B5EF4-FFF2-40B4-BE49-F238E27FC236}">
                      <a16:creationId xmlns:a16="http://schemas.microsoft.com/office/drawing/2014/main" id="{C6B7E664-4593-AC9A-BE8D-DD5D7DFA96D2}"/>
                    </a:ext>
                  </a:extLst>
                </p:cNvPr>
                <p:cNvGrpSpPr/>
                <p:nvPr/>
              </p:nvGrpSpPr>
              <p:grpSpPr>
                <a:xfrm>
                  <a:off x="343662" y="7518708"/>
                  <a:ext cx="11012496" cy="6144683"/>
                  <a:chOff x="343662" y="-18003"/>
                  <a:chExt cx="11012496" cy="6144683"/>
                </a:xfrm>
              </p:grpSpPr>
              <p:grpSp>
                <p:nvGrpSpPr>
                  <p:cNvPr id="375" name="Google Shape;646;p33">
                    <a:extLst>
                      <a:ext uri="{FF2B5EF4-FFF2-40B4-BE49-F238E27FC236}">
                        <a16:creationId xmlns:a16="http://schemas.microsoft.com/office/drawing/2014/main" id="{A072F9F3-9791-B705-5D7E-A0F38E25F01F}"/>
                      </a:ext>
                    </a:extLst>
                  </p:cNvPr>
                  <p:cNvGrpSpPr/>
                  <p:nvPr/>
                </p:nvGrpSpPr>
                <p:grpSpPr>
                  <a:xfrm rot="16200000" flipH="1">
                    <a:off x="-222794" y="548513"/>
                    <a:ext cx="2265951" cy="1132920"/>
                    <a:chOff x="3529938" y="261475"/>
                    <a:chExt cx="1699463" cy="849690"/>
                  </a:xfrm>
                </p:grpSpPr>
                <p:sp>
                  <p:nvSpPr>
                    <p:cNvPr id="399" name="Google Shape;647;p33">
                      <a:extLst>
                        <a:ext uri="{FF2B5EF4-FFF2-40B4-BE49-F238E27FC236}">
                          <a16:creationId xmlns:a16="http://schemas.microsoft.com/office/drawing/2014/main" id="{EFFE3170-D994-F95E-1AE0-6862A13DF03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0" name="Google Shape;648;p33">
                      <a:extLst>
                        <a:ext uri="{FF2B5EF4-FFF2-40B4-BE49-F238E27FC236}">
                          <a16:creationId xmlns:a16="http://schemas.microsoft.com/office/drawing/2014/main" id="{66B3AD9A-631E-8F4B-4309-43CFE102F4C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1" name="Google Shape;649;p33">
                      <a:extLst>
                        <a:ext uri="{FF2B5EF4-FFF2-40B4-BE49-F238E27FC236}">
                          <a16:creationId xmlns:a16="http://schemas.microsoft.com/office/drawing/2014/main" id="{55894A65-AF2C-33BC-1FA5-0B9AD05B654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2" name="Google Shape;650;p33">
                      <a:extLst>
                        <a:ext uri="{FF2B5EF4-FFF2-40B4-BE49-F238E27FC236}">
                          <a16:creationId xmlns:a16="http://schemas.microsoft.com/office/drawing/2014/main" id="{E813A648-5C38-C64C-F3A7-F5BB9C6A2FC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3" name="Google Shape;651;p33">
                      <a:extLst>
                        <a:ext uri="{FF2B5EF4-FFF2-40B4-BE49-F238E27FC236}">
                          <a16:creationId xmlns:a16="http://schemas.microsoft.com/office/drawing/2014/main" id="{79CF6BE7-3498-1C62-916D-98860352327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4" name="Google Shape;652;p33">
                      <a:extLst>
                        <a:ext uri="{FF2B5EF4-FFF2-40B4-BE49-F238E27FC236}">
                          <a16:creationId xmlns:a16="http://schemas.microsoft.com/office/drawing/2014/main" id="{52CBDC7D-1F88-4811-8151-BA15A4548C7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5" name="Google Shape;653;p33">
                      <a:extLst>
                        <a:ext uri="{FF2B5EF4-FFF2-40B4-BE49-F238E27FC236}">
                          <a16:creationId xmlns:a16="http://schemas.microsoft.com/office/drawing/2014/main" id="{487D64C0-8F9E-67A4-1976-ADB358007B2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6" name="Google Shape;654;p33">
                      <a:extLst>
                        <a:ext uri="{FF2B5EF4-FFF2-40B4-BE49-F238E27FC236}">
                          <a16:creationId xmlns:a16="http://schemas.microsoft.com/office/drawing/2014/main" id="{8C3EED42-F3EF-F887-5F3D-2DE4FEB55F3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76" name="Google Shape;655;p33">
                    <a:extLst>
                      <a:ext uri="{FF2B5EF4-FFF2-40B4-BE49-F238E27FC236}">
                        <a16:creationId xmlns:a16="http://schemas.microsoft.com/office/drawing/2014/main" id="{0240689B-A17D-171B-15DA-FB50E74E3D48}"/>
                      </a:ext>
                    </a:extLst>
                  </p:cNvPr>
                  <p:cNvGrpSpPr/>
                  <p:nvPr/>
                </p:nvGrpSpPr>
                <p:grpSpPr>
                  <a:xfrm>
                    <a:off x="10909569" y="1371918"/>
                    <a:ext cx="446589" cy="813467"/>
                    <a:chOff x="376650" y="567400"/>
                    <a:chExt cx="334942" cy="610100"/>
                  </a:xfrm>
                </p:grpSpPr>
                <p:sp>
                  <p:nvSpPr>
                    <p:cNvPr id="393" name="Google Shape;656;p33">
                      <a:extLst>
                        <a:ext uri="{FF2B5EF4-FFF2-40B4-BE49-F238E27FC236}">
                          <a16:creationId xmlns:a16="http://schemas.microsoft.com/office/drawing/2014/main" id="{28D76125-36DF-9085-A418-EAB3A3921A0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4" name="Google Shape;657;p33">
                      <a:extLst>
                        <a:ext uri="{FF2B5EF4-FFF2-40B4-BE49-F238E27FC236}">
                          <a16:creationId xmlns:a16="http://schemas.microsoft.com/office/drawing/2014/main" id="{832F25E5-250F-447B-25C6-70121DB3941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5" name="Google Shape;658;p33">
                      <a:extLst>
                        <a:ext uri="{FF2B5EF4-FFF2-40B4-BE49-F238E27FC236}">
                          <a16:creationId xmlns:a16="http://schemas.microsoft.com/office/drawing/2014/main" id="{D673255E-66FB-AEFA-455D-7320F556EEC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6" name="Google Shape;659;p33">
                      <a:extLst>
                        <a:ext uri="{FF2B5EF4-FFF2-40B4-BE49-F238E27FC236}">
                          <a16:creationId xmlns:a16="http://schemas.microsoft.com/office/drawing/2014/main" id="{59B12401-CDED-9505-1546-B5CC8973E9E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7" name="Google Shape;660;p33">
                      <a:extLst>
                        <a:ext uri="{FF2B5EF4-FFF2-40B4-BE49-F238E27FC236}">
                          <a16:creationId xmlns:a16="http://schemas.microsoft.com/office/drawing/2014/main" id="{D67DC037-047C-EF2E-EA6F-6A0A611C847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8" name="Google Shape;661;p33">
                      <a:extLst>
                        <a:ext uri="{FF2B5EF4-FFF2-40B4-BE49-F238E27FC236}">
                          <a16:creationId xmlns:a16="http://schemas.microsoft.com/office/drawing/2014/main" id="{FDF26D8E-A100-70A1-158A-D3ED81EAB04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77" name="Google Shape;646;p33">
                    <a:extLst>
                      <a:ext uri="{FF2B5EF4-FFF2-40B4-BE49-F238E27FC236}">
                        <a16:creationId xmlns:a16="http://schemas.microsoft.com/office/drawing/2014/main" id="{D42DBC77-E453-F93F-6071-67E933CFE45E}"/>
                      </a:ext>
                    </a:extLst>
                  </p:cNvPr>
                  <p:cNvGrpSpPr/>
                  <p:nvPr/>
                </p:nvGrpSpPr>
                <p:grpSpPr>
                  <a:xfrm rot="16200000" flipH="1">
                    <a:off x="-222854" y="4427245"/>
                    <a:ext cx="2265951" cy="1132920"/>
                    <a:chOff x="3529938" y="261475"/>
                    <a:chExt cx="1699463" cy="849690"/>
                  </a:xfrm>
                </p:grpSpPr>
                <p:sp>
                  <p:nvSpPr>
                    <p:cNvPr id="385" name="Google Shape;647;p33">
                      <a:extLst>
                        <a:ext uri="{FF2B5EF4-FFF2-40B4-BE49-F238E27FC236}">
                          <a16:creationId xmlns:a16="http://schemas.microsoft.com/office/drawing/2014/main" id="{22245896-D4EE-2BB3-ADFB-60134358324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6" name="Google Shape;648;p33">
                      <a:extLst>
                        <a:ext uri="{FF2B5EF4-FFF2-40B4-BE49-F238E27FC236}">
                          <a16:creationId xmlns:a16="http://schemas.microsoft.com/office/drawing/2014/main" id="{7EEABB19-A075-B40E-E7DA-91494A53031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7" name="Google Shape;649;p33">
                      <a:extLst>
                        <a:ext uri="{FF2B5EF4-FFF2-40B4-BE49-F238E27FC236}">
                          <a16:creationId xmlns:a16="http://schemas.microsoft.com/office/drawing/2014/main" id="{87CB5F52-C5AD-AD15-D96D-A31DDA682C02}"/>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8" name="Google Shape;650;p33">
                      <a:extLst>
                        <a:ext uri="{FF2B5EF4-FFF2-40B4-BE49-F238E27FC236}">
                          <a16:creationId xmlns:a16="http://schemas.microsoft.com/office/drawing/2014/main" id="{C59ECC4D-C02D-D5DD-A57B-906F28C9BB1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9" name="Google Shape;651;p33">
                      <a:extLst>
                        <a:ext uri="{FF2B5EF4-FFF2-40B4-BE49-F238E27FC236}">
                          <a16:creationId xmlns:a16="http://schemas.microsoft.com/office/drawing/2014/main" id="{3FBF6237-C228-6CDD-ABE6-D86F8A03406E}"/>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0" name="Google Shape;652;p33">
                      <a:extLst>
                        <a:ext uri="{FF2B5EF4-FFF2-40B4-BE49-F238E27FC236}">
                          <a16:creationId xmlns:a16="http://schemas.microsoft.com/office/drawing/2014/main" id="{892B91B4-D6A5-8887-0457-F812D59264E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1" name="Google Shape;653;p33">
                      <a:extLst>
                        <a:ext uri="{FF2B5EF4-FFF2-40B4-BE49-F238E27FC236}">
                          <a16:creationId xmlns:a16="http://schemas.microsoft.com/office/drawing/2014/main" id="{E06EC8FE-BAAD-BBD4-7373-07C443FCB25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2" name="Google Shape;654;p33">
                      <a:extLst>
                        <a:ext uri="{FF2B5EF4-FFF2-40B4-BE49-F238E27FC236}">
                          <a16:creationId xmlns:a16="http://schemas.microsoft.com/office/drawing/2014/main" id="{C609D8E9-8850-E833-B1ED-6AEAB982D71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78" name="Google Shape;655;p33">
                    <a:extLst>
                      <a:ext uri="{FF2B5EF4-FFF2-40B4-BE49-F238E27FC236}">
                        <a16:creationId xmlns:a16="http://schemas.microsoft.com/office/drawing/2014/main" id="{F65BF667-7D7D-2155-B322-0A6987BE1BF7}"/>
                      </a:ext>
                    </a:extLst>
                  </p:cNvPr>
                  <p:cNvGrpSpPr/>
                  <p:nvPr/>
                </p:nvGrpSpPr>
                <p:grpSpPr>
                  <a:xfrm>
                    <a:off x="10835169" y="5276963"/>
                    <a:ext cx="446589" cy="813467"/>
                    <a:chOff x="376650" y="567400"/>
                    <a:chExt cx="334942" cy="610100"/>
                  </a:xfrm>
                </p:grpSpPr>
                <p:sp>
                  <p:nvSpPr>
                    <p:cNvPr id="379" name="Google Shape;656;p33">
                      <a:extLst>
                        <a:ext uri="{FF2B5EF4-FFF2-40B4-BE49-F238E27FC236}">
                          <a16:creationId xmlns:a16="http://schemas.microsoft.com/office/drawing/2014/main" id="{FA85F139-EC52-2B33-68DB-C74FDE9CF04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0" name="Google Shape;657;p33">
                      <a:extLst>
                        <a:ext uri="{FF2B5EF4-FFF2-40B4-BE49-F238E27FC236}">
                          <a16:creationId xmlns:a16="http://schemas.microsoft.com/office/drawing/2014/main" id="{52A38E83-747C-25D4-0680-E25B752ADBD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1" name="Google Shape;658;p33">
                      <a:extLst>
                        <a:ext uri="{FF2B5EF4-FFF2-40B4-BE49-F238E27FC236}">
                          <a16:creationId xmlns:a16="http://schemas.microsoft.com/office/drawing/2014/main" id="{DA50DD82-7675-67A2-9E9A-FB002D03543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2" name="Google Shape;659;p33">
                      <a:extLst>
                        <a:ext uri="{FF2B5EF4-FFF2-40B4-BE49-F238E27FC236}">
                          <a16:creationId xmlns:a16="http://schemas.microsoft.com/office/drawing/2014/main" id="{A2DDA7EE-B36A-F18C-AB7C-45995425D9B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3" name="Google Shape;660;p33">
                      <a:extLst>
                        <a:ext uri="{FF2B5EF4-FFF2-40B4-BE49-F238E27FC236}">
                          <a16:creationId xmlns:a16="http://schemas.microsoft.com/office/drawing/2014/main" id="{A1E3A338-6C6C-E988-C14F-EBDE2BF7A11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4" name="Google Shape;661;p33">
                      <a:extLst>
                        <a:ext uri="{FF2B5EF4-FFF2-40B4-BE49-F238E27FC236}">
                          <a16:creationId xmlns:a16="http://schemas.microsoft.com/office/drawing/2014/main" id="{78D7F95A-386D-4AF0-10DF-C427074C8B2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39" name="Group 38">
              <a:extLst>
                <a:ext uri="{FF2B5EF4-FFF2-40B4-BE49-F238E27FC236}">
                  <a16:creationId xmlns:a16="http://schemas.microsoft.com/office/drawing/2014/main" id="{FA5D184E-B8A0-5FA5-FE41-A77BF9CC584F}"/>
                </a:ext>
              </a:extLst>
            </p:cNvPr>
            <p:cNvGrpSpPr/>
            <p:nvPr/>
          </p:nvGrpSpPr>
          <p:grpSpPr>
            <a:xfrm>
              <a:off x="-18288" y="31089600"/>
              <a:ext cx="11030502" cy="28906968"/>
              <a:chOff x="325656" y="-18003"/>
              <a:chExt cx="11030502" cy="28906968"/>
            </a:xfrm>
          </p:grpSpPr>
          <p:grpSp>
            <p:nvGrpSpPr>
              <p:cNvPr id="40" name="Group 39">
                <a:extLst>
                  <a:ext uri="{FF2B5EF4-FFF2-40B4-BE49-F238E27FC236}">
                    <a16:creationId xmlns:a16="http://schemas.microsoft.com/office/drawing/2014/main" id="{B4259CC9-5565-F4A8-949D-D9B008D07D94}"/>
                  </a:ext>
                </a:extLst>
              </p:cNvPr>
              <p:cNvGrpSpPr/>
              <p:nvPr/>
            </p:nvGrpSpPr>
            <p:grpSpPr>
              <a:xfrm>
                <a:off x="343662" y="-18003"/>
                <a:ext cx="11012496" cy="13681394"/>
                <a:chOff x="343662" y="-18003"/>
                <a:chExt cx="11012496" cy="13681394"/>
              </a:xfrm>
            </p:grpSpPr>
            <p:grpSp>
              <p:nvGrpSpPr>
                <p:cNvPr id="305" name="Group 304">
                  <a:extLst>
                    <a:ext uri="{FF2B5EF4-FFF2-40B4-BE49-F238E27FC236}">
                      <a16:creationId xmlns:a16="http://schemas.microsoft.com/office/drawing/2014/main" id="{1F3EC94F-3F66-BCEF-4FA6-FFC28AC38084}"/>
                    </a:ext>
                  </a:extLst>
                </p:cNvPr>
                <p:cNvGrpSpPr/>
                <p:nvPr/>
              </p:nvGrpSpPr>
              <p:grpSpPr>
                <a:xfrm>
                  <a:off x="343662" y="-18003"/>
                  <a:ext cx="11012496" cy="6144683"/>
                  <a:chOff x="343662" y="-18003"/>
                  <a:chExt cx="11012496" cy="6144683"/>
                </a:xfrm>
              </p:grpSpPr>
              <p:grpSp>
                <p:nvGrpSpPr>
                  <p:cNvPr id="339" name="Google Shape;646;p33">
                    <a:extLst>
                      <a:ext uri="{FF2B5EF4-FFF2-40B4-BE49-F238E27FC236}">
                        <a16:creationId xmlns:a16="http://schemas.microsoft.com/office/drawing/2014/main" id="{7CBC0364-15B7-A2D9-E1DE-EC743AD9B166}"/>
                      </a:ext>
                    </a:extLst>
                  </p:cNvPr>
                  <p:cNvGrpSpPr/>
                  <p:nvPr/>
                </p:nvGrpSpPr>
                <p:grpSpPr>
                  <a:xfrm rot="16200000" flipH="1">
                    <a:off x="-222794" y="548513"/>
                    <a:ext cx="2265951" cy="1132920"/>
                    <a:chOff x="3529938" y="261475"/>
                    <a:chExt cx="1699463" cy="849690"/>
                  </a:xfrm>
                </p:grpSpPr>
                <p:sp>
                  <p:nvSpPr>
                    <p:cNvPr id="363" name="Google Shape;647;p33">
                      <a:extLst>
                        <a:ext uri="{FF2B5EF4-FFF2-40B4-BE49-F238E27FC236}">
                          <a16:creationId xmlns:a16="http://schemas.microsoft.com/office/drawing/2014/main" id="{AC5E67C1-DB05-74F4-27AE-254E1B6510B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4" name="Google Shape;648;p33">
                      <a:extLst>
                        <a:ext uri="{FF2B5EF4-FFF2-40B4-BE49-F238E27FC236}">
                          <a16:creationId xmlns:a16="http://schemas.microsoft.com/office/drawing/2014/main" id="{8C0D7048-17D2-511D-9705-CCAF8DDF032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5" name="Google Shape;649;p33">
                      <a:extLst>
                        <a:ext uri="{FF2B5EF4-FFF2-40B4-BE49-F238E27FC236}">
                          <a16:creationId xmlns:a16="http://schemas.microsoft.com/office/drawing/2014/main" id="{CA738B13-7913-9F7D-AEB8-D109D2FBD16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6" name="Google Shape;650;p33">
                      <a:extLst>
                        <a:ext uri="{FF2B5EF4-FFF2-40B4-BE49-F238E27FC236}">
                          <a16:creationId xmlns:a16="http://schemas.microsoft.com/office/drawing/2014/main" id="{2353CC05-78FF-89D2-C6D7-155C59086D4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7" name="Google Shape;651;p33">
                      <a:extLst>
                        <a:ext uri="{FF2B5EF4-FFF2-40B4-BE49-F238E27FC236}">
                          <a16:creationId xmlns:a16="http://schemas.microsoft.com/office/drawing/2014/main" id="{D7A9E8A3-5E4E-BB5E-FA11-E40D023FEAE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8" name="Google Shape;652;p33">
                      <a:extLst>
                        <a:ext uri="{FF2B5EF4-FFF2-40B4-BE49-F238E27FC236}">
                          <a16:creationId xmlns:a16="http://schemas.microsoft.com/office/drawing/2014/main" id="{6D0F5659-F6C1-1E41-A06B-A748FD613BF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9" name="Google Shape;653;p33">
                      <a:extLst>
                        <a:ext uri="{FF2B5EF4-FFF2-40B4-BE49-F238E27FC236}">
                          <a16:creationId xmlns:a16="http://schemas.microsoft.com/office/drawing/2014/main" id="{7E814CEB-9B24-AF4D-2A3B-DD0DE44390D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0" name="Google Shape;654;p33">
                      <a:extLst>
                        <a:ext uri="{FF2B5EF4-FFF2-40B4-BE49-F238E27FC236}">
                          <a16:creationId xmlns:a16="http://schemas.microsoft.com/office/drawing/2014/main" id="{2C81A423-A706-F31F-161D-E44AFA83B43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40" name="Google Shape;655;p33">
                    <a:extLst>
                      <a:ext uri="{FF2B5EF4-FFF2-40B4-BE49-F238E27FC236}">
                        <a16:creationId xmlns:a16="http://schemas.microsoft.com/office/drawing/2014/main" id="{E38312B0-F55E-8ACC-4EFE-D5022288D52D}"/>
                      </a:ext>
                    </a:extLst>
                  </p:cNvPr>
                  <p:cNvGrpSpPr/>
                  <p:nvPr/>
                </p:nvGrpSpPr>
                <p:grpSpPr>
                  <a:xfrm>
                    <a:off x="10909569" y="1371918"/>
                    <a:ext cx="446589" cy="813467"/>
                    <a:chOff x="376650" y="567400"/>
                    <a:chExt cx="334942" cy="610100"/>
                  </a:xfrm>
                </p:grpSpPr>
                <p:sp>
                  <p:nvSpPr>
                    <p:cNvPr id="357" name="Google Shape;656;p33">
                      <a:extLst>
                        <a:ext uri="{FF2B5EF4-FFF2-40B4-BE49-F238E27FC236}">
                          <a16:creationId xmlns:a16="http://schemas.microsoft.com/office/drawing/2014/main" id="{E80B0AC2-9B9C-F63A-A81A-B81734EE1EE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8" name="Google Shape;657;p33">
                      <a:extLst>
                        <a:ext uri="{FF2B5EF4-FFF2-40B4-BE49-F238E27FC236}">
                          <a16:creationId xmlns:a16="http://schemas.microsoft.com/office/drawing/2014/main" id="{1189B81A-F519-2AD4-0D4B-064D12B8FD2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9" name="Google Shape;658;p33">
                      <a:extLst>
                        <a:ext uri="{FF2B5EF4-FFF2-40B4-BE49-F238E27FC236}">
                          <a16:creationId xmlns:a16="http://schemas.microsoft.com/office/drawing/2014/main" id="{5C1AFD3A-A490-E21F-0696-CDB43B0868F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0" name="Google Shape;659;p33">
                      <a:extLst>
                        <a:ext uri="{FF2B5EF4-FFF2-40B4-BE49-F238E27FC236}">
                          <a16:creationId xmlns:a16="http://schemas.microsoft.com/office/drawing/2014/main" id="{CCBDBCF6-A05B-D9BC-9386-B05EFCC581E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1" name="Google Shape;660;p33">
                      <a:extLst>
                        <a:ext uri="{FF2B5EF4-FFF2-40B4-BE49-F238E27FC236}">
                          <a16:creationId xmlns:a16="http://schemas.microsoft.com/office/drawing/2014/main" id="{CD15A04E-34AB-2E2D-33C8-BB7B0DF8C13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2" name="Google Shape;661;p33">
                      <a:extLst>
                        <a:ext uri="{FF2B5EF4-FFF2-40B4-BE49-F238E27FC236}">
                          <a16:creationId xmlns:a16="http://schemas.microsoft.com/office/drawing/2014/main" id="{CC3C9A51-3D1C-68C6-900F-DDF43547FE5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41" name="Google Shape;646;p33">
                    <a:extLst>
                      <a:ext uri="{FF2B5EF4-FFF2-40B4-BE49-F238E27FC236}">
                        <a16:creationId xmlns:a16="http://schemas.microsoft.com/office/drawing/2014/main" id="{D3C48162-EA58-70A2-A150-394ADDFBAF8A}"/>
                      </a:ext>
                    </a:extLst>
                  </p:cNvPr>
                  <p:cNvGrpSpPr/>
                  <p:nvPr/>
                </p:nvGrpSpPr>
                <p:grpSpPr>
                  <a:xfrm rot="16200000" flipH="1">
                    <a:off x="-222854" y="4427245"/>
                    <a:ext cx="2265951" cy="1132920"/>
                    <a:chOff x="3529938" y="261475"/>
                    <a:chExt cx="1699463" cy="849690"/>
                  </a:xfrm>
                </p:grpSpPr>
                <p:sp>
                  <p:nvSpPr>
                    <p:cNvPr id="349" name="Google Shape;647;p33">
                      <a:extLst>
                        <a:ext uri="{FF2B5EF4-FFF2-40B4-BE49-F238E27FC236}">
                          <a16:creationId xmlns:a16="http://schemas.microsoft.com/office/drawing/2014/main" id="{291DAA20-2CF0-8E20-3F01-DF47AFBCCD9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0" name="Google Shape;648;p33">
                      <a:extLst>
                        <a:ext uri="{FF2B5EF4-FFF2-40B4-BE49-F238E27FC236}">
                          <a16:creationId xmlns:a16="http://schemas.microsoft.com/office/drawing/2014/main" id="{022D241F-088B-B4BC-D235-3464B48BF54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1" name="Google Shape;649;p33">
                      <a:extLst>
                        <a:ext uri="{FF2B5EF4-FFF2-40B4-BE49-F238E27FC236}">
                          <a16:creationId xmlns:a16="http://schemas.microsoft.com/office/drawing/2014/main" id="{6413839F-EF31-C6D6-D230-7B943C715EFB}"/>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2" name="Google Shape;650;p33">
                      <a:extLst>
                        <a:ext uri="{FF2B5EF4-FFF2-40B4-BE49-F238E27FC236}">
                          <a16:creationId xmlns:a16="http://schemas.microsoft.com/office/drawing/2014/main" id="{41404841-F135-5CA5-A7F7-EFCFF0745B5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3" name="Google Shape;651;p33">
                      <a:extLst>
                        <a:ext uri="{FF2B5EF4-FFF2-40B4-BE49-F238E27FC236}">
                          <a16:creationId xmlns:a16="http://schemas.microsoft.com/office/drawing/2014/main" id="{044BB481-839A-A87E-B511-BE6FE4B2249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4" name="Google Shape;652;p33">
                      <a:extLst>
                        <a:ext uri="{FF2B5EF4-FFF2-40B4-BE49-F238E27FC236}">
                          <a16:creationId xmlns:a16="http://schemas.microsoft.com/office/drawing/2014/main" id="{41C6D8B5-6D65-7657-A0BA-F3911735808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5" name="Google Shape;653;p33">
                      <a:extLst>
                        <a:ext uri="{FF2B5EF4-FFF2-40B4-BE49-F238E27FC236}">
                          <a16:creationId xmlns:a16="http://schemas.microsoft.com/office/drawing/2014/main" id="{99C41DB1-F898-E9F1-C9F4-AB8BFB63725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6" name="Google Shape;654;p33">
                      <a:extLst>
                        <a:ext uri="{FF2B5EF4-FFF2-40B4-BE49-F238E27FC236}">
                          <a16:creationId xmlns:a16="http://schemas.microsoft.com/office/drawing/2014/main" id="{9EEE7CDC-7009-94C9-FACA-C08C2FB94DF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42" name="Google Shape;655;p33">
                    <a:extLst>
                      <a:ext uri="{FF2B5EF4-FFF2-40B4-BE49-F238E27FC236}">
                        <a16:creationId xmlns:a16="http://schemas.microsoft.com/office/drawing/2014/main" id="{49728DBC-6232-4347-DD5A-336022D6E63C}"/>
                      </a:ext>
                    </a:extLst>
                  </p:cNvPr>
                  <p:cNvGrpSpPr/>
                  <p:nvPr/>
                </p:nvGrpSpPr>
                <p:grpSpPr>
                  <a:xfrm>
                    <a:off x="10835169" y="5276963"/>
                    <a:ext cx="446589" cy="813467"/>
                    <a:chOff x="376650" y="567400"/>
                    <a:chExt cx="334942" cy="610100"/>
                  </a:xfrm>
                </p:grpSpPr>
                <p:sp>
                  <p:nvSpPr>
                    <p:cNvPr id="343" name="Google Shape;656;p33">
                      <a:extLst>
                        <a:ext uri="{FF2B5EF4-FFF2-40B4-BE49-F238E27FC236}">
                          <a16:creationId xmlns:a16="http://schemas.microsoft.com/office/drawing/2014/main" id="{6496D95B-D07F-DE2B-8B37-D2EAF306F3F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4" name="Google Shape;657;p33">
                      <a:extLst>
                        <a:ext uri="{FF2B5EF4-FFF2-40B4-BE49-F238E27FC236}">
                          <a16:creationId xmlns:a16="http://schemas.microsoft.com/office/drawing/2014/main" id="{111E1076-1ACC-B25B-8E30-A8F32FAE5FC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5" name="Google Shape;658;p33">
                      <a:extLst>
                        <a:ext uri="{FF2B5EF4-FFF2-40B4-BE49-F238E27FC236}">
                          <a16:creationId xmlns:a16="http://schemas.microsoft.com/office/drawing/2014/main" id="{510A0BC6-8AA4-544A-997B-394138AA9885}"/>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6" name="Google Shape;659;p33">
                      <a:extLst>
                        <a:ext uri="{FF2B5EF4-FFF2-40B4-BE49-F238E27FC236}">
                          <a16:creationId xmlns:a16="http://schemas.microsoft.com/office/drawing/2014/main" id="{2F8E7BD6-AFA9-EB6D-76B2-1A879DB3039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7" name="Google Shape;660;p33">
                      <a:extLst>
                        <a:ext uri="{FF2B5EF4-FFF2-40B4-BE49-F238E27FC236}">
                          <a16:creationId xmlns:a16="http://schemas.microsoft.com/office/drawing/2014/main" id="{0DB02AF5-07BF-3DEB-B795-A9CE0C5999B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8" name="Google Shape;661;p33">
                      <a:extLst>
                        <a:ext uri="{FF2B5EF4-FFF2-40B4-BE49-F238E27FC236}">
                          <a16:creationId xmlns:a16="http://schemas.microsoft.com/office/drawing/2014/main" id="{95AA0D7C-E2A2-86D6-72CE-09B1FDBB1D2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306" name="Group 305">
                  <a:extLst>
                    <a:ext uri="{FF2B5EF4-FFF2-40B4-BE49-F238E27FC236}">
                      <a16:creationId xmlns:a16="http://schemas.microsoft.com/office/drawing/2014/main" id="{E777FF41-5ADA-530B-8270-681680173E11}"/>
                    </a:ext>
                  </a:extLst>
                </p:cNvPr>
                <p:cNvGrpSpPr/>
                <p:nvPr/>
              </p:nvGrpSpPr>
              <p:grpSpPr>
                <a:xfrm>
                  <a:off x="343662" y="7518708"/>
                  <a:ext cx="11012496" cy="6144683"/>
                  <a:chOff x="343662" y="-18003"/>
                  <a:chExt cx="11012496" cy="6144683"/>
                </a:xfrm>
              </p:grpSpPr>
              <p:grpSp>
                <p:nvGrpSpPr>
                  <p:cNvPr id="307" name="Google Shape;646;p33">
                    <a:extLst>
                      <a:ext uri="{FF2B5EF4-FFF2-40B4-BE49-F238E27FC236}">
                        <a16:creationId xmlns:a16="http://schemas.microsoft.com/office/drawing/2014/main" id="{65F65623-CC41-9457-FC4A-23D66FE22078}"/>
                      </a:ext>
                    </a:extLst>
                  </p:cNvPr>
                  <p:cNvGrpSpPr/>
                  <p:nvPr/>
                </p:nvGrpSpPr>
                <p:grpSpPr>
                  <a:xfrm rot="16200000" flipH="1">
                    <a:off x="-222794" y="548513"/>
                    <a:ext cx="2265951" cy="1132920"/>
                    <a:chOff x="3529938" y="261475"/>
                    <a:chExt cx="1699463" cy="849690"/>
                  </a:xfrm>
                </p:grpSpPr>
                <p:sp>
                  <p:nvSpPr>
                    <p:cNvPr id="331" name="Google Shape;647;p33">
                      <a:extLst>
                        <a:ext uri="{FF2B5EF4-FFF2-40B4-BE49-F238E27FC236}">
                          <a16:creationId xmlns:a16="http://schemas.microsoft.com/office/drawing/2014/main" id="{AA179C2E-A7BA-3A3A-E0FF-00105A8F1DC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2" name="Google Shape;648;p33">
                      <a:extLst>
                        <a:ext uri="{FF2B5EF4-FFF2-40B4-BE49-F238E27FC236}">
                          <a16:creationId xmlns:a16="http://schemas.microsoft.com/office/drawing/2014/main" id="{74D94780-0F46-0E46-98D2-5C22518A8E5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3" name="Google Shape;649;p33">
                      <a:extLst>
                        <a:ext uri="{FF2B5EF4-FFF2-40B4-BE49-F238E27FC236}">
                          <a16:creationId xmlns:a16="http://schemas.microsoft.com/office/drawing/2014/main" id="{CBD17C8B-BA1E-53C3-56D7-1C782A35F82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4" name="Google Shape;650;p33">
                      <a:extLst>
                        <a:ext uri="{FF2B5EF4-FFF2-40B4-BE49-F238E27FC236}">
                          <a16:creationId xmlns:a16="http://schemas.microsoft.com/office/drawing/2014/main" id="{29FDC1BE-79A1-6964-5F36-31FC3EECBE2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5" name="Google Shape;651;p33">
                      <a:extLst>
                        <a:ext uri="{FF2B5EF4-FFF2-40B4-BE49-F238E27FC236}">
                          <a16:creationId xmlns:a16="http://schemas.microsoft.com/office/drawing/2014/main" id="{5EE0EE81-FAD3-BFE4-34CB-5051428B333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6" name="Google Shape;652;p33">
                      <a:extLst>
                        <a:ext uri="{FF2B5EF4-FFF2-40B4-BE49-F238E27FC236}">
                          <a16:creationId xmlns:a16="http://schemas.microsoft.com/office/drawing/2014/main" id="{2F3C2F7D-EC3C-C9FB-FFF8-8A7D299233A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7" name="Google Shape;653;p33">
                      <a:extLst>
                        <a:ext uri="{FF2B5EF4-FFF2-40B4-BE49-F238E27FC236}">
                          <a16:creationId xmlns:a16="http://schemas.microsoft.com/office/drawing/2014/main" id="{B010D33E-BB7A-1690-A614-5747472078C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8" name="Google Shape;654;p33">
                      <a:extLst>
                        <a:ext uri="{FF2B5EF4-FFF2-40B4-BE49-F238E27FC236}">
                          <a16:creationId xmlns:a16="http://schemas.microsoft.com/office/drawing/2014/main" id="{E6EFCA09-DDDD-31BB-3495-485B03BD590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08" name="Google Shape;655;p33">
                    <a:extLst>
                      <a:ext uri="{FF2B5EF4-FFF2-40B4-BE49-F238E27FC236}">
                        <a16:creationId xmlns:a16="http://schemas.microsoft.com/office/drawing/2014/main" id="{B3B3CA20-173A-24C3-0FA1-1B8551D2BF2A}"/>
                      </a:ext>
                    </a:extLst>
                  </p:cNvPr>
                  <p:cNvGrpSpPr/>
                  <p:nvPr/>
                </p:nvGrpSpPr>
                <p:grpSpPr>
                  <a:xfrm>
                    <a:off x="10909569" y="1371918"/>
                    <a:ext cx="446589" cy="813467"/>
                    <a:chOff x="376650" y="567400"/>
                    <a:chExt cx="334942" cy="610100"/>
                  </a:xfrm>
                </p:grpSpPr>
                <p:sp>
                  <p:nvSpPr>
                    <p:cNvPr id="325" name="Google Shape;656;p33">
                      <a:extLst>
                        <a:ext uri="{FF2B5EF4-FFF2-40B4-BE49-F238E27FC236}">
                          <a16:creationId xmlns:a16="http://schemas.microsoft.com/office/drawing/2014/main" id="{3EE36372-0050-F30E-41EF-E877866A9DC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6" name="Google Shape;657;p33">
                      <a:extLst>
                        <a:ext uri="{FF2B5EF4-FFF2-40B4-BE49-F238E27FC236}">
                          <a16:creationId xmlns:a16="http://schemas.microsoft.com/office/drawing/2014/main" id="{9FD2D5E0-7E74-317C-2514-B2339AEFED4E}"/>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7" name="Google Shape;658;p33">
                      <a:extLst>
                        <a:ext uri="{FF2B5EF4-FFF2-40B4-BE49-F238E27FC236}">
                          <a16:creationId xmlns:a16="http://schemas.microsoft.com/office/drawing/2014/main" id="{9405C3A0-A1FD-D61B-D259-68B8C50419E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8" name="Google Shape;659;p33">
                      <a:extLst>
                        <a:ext uri="{FF2B5EF4-FFF2-40B4-BE49-F238E27FC236}">
                          <a16:creationId xmlns:a16="http://schemas.microsoft.com/office/drawing/2014/main" id="{CD477183-06E9-2CBA-2493-837AC5289C3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9" name="Google Shape;660;p33">
                      <a:extLst>
                        <a:ext uri="{FF2B5EF4-FFF2-40B4-BE49-F238E27FC236}">
                          <a16:creationId xmlns:a16="http://schemas.microsoft.com/office/drawing/2014/main" id="{797306AA-DCD3-6849-B827-15442B17295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0" name="Google Shape;661;p33">
                      <a:extLst>
                        <a:ext uri="{FF2B5EF4-FFF2-40B4-BE49-F238E27FC236}">
                          <a16:creationId xmlns:a16="http://schemas.microsoft.com/office/drawing/2014/main" id="{20FAC46F-D87C-7243-1C48-620291F358A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09" name="Google Shape;646;p33">
                    <a:extLst>
                      <a:ext uri="{FF2B5EF4-FFF2-40B4-BE49-F238E27FC236}">
                        <a16:creationId xmlns:a16="http://schemas.microsoft.com/office/drawing/2014/main" id="{B33158BF-835A-2666-424E-D3273E564F41}"/>
                      </a:ext>
                    </a:extLst>
                  </p:cNvPr>
                  <p:cNvGrpSpPr/>
                  <p:nvPr/>
                </p:nvGrpSpPr>
                <p:grpSpPr>
                  <a:xfrm rot="16200000" flipH="1">
                    <a:off x="-222854" y="4427245"/>
                    <a:ext cx="2265951" cy="1132920"/>
                    <a:chOff x="3529938" y="261475"/>
                    <a:chExt cx="1699463" cy="849690"/>
                  </a:xfrm>
                </p:grpSpPr>
                <p:sp>
                  <p:nvSpPr>
                    <p:cNvPr id="317" name="Google Shape;647;p33">
                      <a:extLst>
                        <a:ext uri="{FF2B5EF4-FFF2-40B4-BE49-F238E27FC236}">
                          <a16:creationId xmlns:a16="http://schemas.microsoft.com/office/drawing/2014/main" id="{47951D74-498C-A801-283D-90668E27F1F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8" name="Google Shape;648;p33">
                      <a:extLst>
                        <a:ext uri="{FF2B5EF4-FFF2-40B4-BE49-F238E27FC236}">
                          <a16:creationId xmlns:a16="http://schemas.microsoft.com/office/drawing/2014/main" id="{DAE0A912-AB2B-8A00-B971-50BA8B0E2B9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9" name="Google Shape;649;p33">
                      <a:extLst>
                        <a:ext uri="{FF2B5EF4-FFF2-40B4-BE49-F238E27FC236}">
                          <a16:creationId xmlns:a16="http://schemas.microsoft.com/office/drawing/2014/main" id="{5C18CF78-C0E2-54AC-B447-3C763407868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0" name="Google Shape;650;p33">
                      <a:extLst>
                        <a:ext uri="{FF2B5EF4-FFF2-40B4-BE49-F238E27FC236}">
                          <a16:creationId xmlns:a16="http://schemas.microsoft.com/office/drawing/2014/main" id="{078131C8-830E-002F-048D-C3C816E7214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1" name="Google Shape;651;p33">
                      <a:extLst>
                        <a:ext uri="{FF2B5EF4-FFF2-40B4-BE49-F238E27FC236}">
                          <a16:creationId xmlns:a16="http://schemas.microsoft.com/office/drawing/2014/main" id="{5BB5DCCE-8B59-D11D-02DB-3789773657C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2" name="Google Shape;652;p33">
                      <a:extLst>
                        <a:ext uri="{FF2B5EF4-FFF2-40B4-BE49-F238E27FC236}">
                          <a16:creationId xmlns:a16="http://schemas.microsoft.com/office/drawing/2014/main" id="{6BA3BC09-140F-EC52-E3CB-BC75D5C5FC2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3" name="Google Shape;653;p33">
                      <a:extLst>
                        <a:ext uri="{FF2B5EF4-FFF2-40B4-BE49-F238E27FC236}">
                          <a16:creationId xmlns:a16="http://schemas.microsoft.com/office/drawing/2014/main" id="{175453CA-4AF9-248D-66D0-A1B119D027A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4" name="Google Shape;654;p33">
                      <a:extLst>
                        <a:ext uri="{FF2B5EF4-FFF2-40B4-BE49-F238E27FC236}">
                          <a16:creationId xmlns:a16="http://schemas.microsoft.com/office/drawing/2014/main" id="{B03E57ED-FFA6-5F09-E48E-B08BD8EF799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0" name="Google Shape;655;p33">
                    <a:extLst>
                      <a:ext uri="{FF2B5EF4-FFF2-40B4-BE49-F238E27FC236}">
                        <a16:creationId xmlns:a16="http://schemas.microsoft.com/office/drawing/2014/main" id="{8BA12B05-0479-A4D6-9B17-82092AFE7249}"/>
                      </a:ext>
                    </a:extLst>
                  </p:cNvPr>
                  <p:cNvGrpSpPr/>
                  <p:nvPr/>
                </p:nvGrpSpPr>
                <p:grpSpPr>
                  <a:xfrm>
                    <a:off x="10835169" y="5276963"/>
                    <a:ext cx="446589" cy="813467"/>
                    <a:chOff x="376650" y="567400"/>
                    <a:chExt cx="334942" cy="610100"/>
                  </a:xfrm>
                </p:grpSpPr>
                <p:sp>
                  <p:nvSpPr>
                    <p:cNvPr id="311" name="Google Shape;656;p33">
                      <a:extLst>
                        <a:ext uri="{FF2B5EF4-FFF2-40B4-BE49-F238E27FC236}">
                          <a16:creationId xmlns:a16="http://schemas.microsoft.com/office/drawing/2014/main" id="{0515530F-F1B4-ECBE-28C2-D36A01ED8EA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2" name="Google Shape;657;p33">
                      <a:extLst>
                        <a:ext uri="{FF2B5EF4-FFF2-40B4-BE49-F238E27FC236}">
                          <a16:creationId xmlns:a16="http://schemas.microsoft.com/office/drawing/2014/main" id="{D652EE77-72ED-7501-9301-BA3865A647D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3" name="Google Shape;658;p33">
                      <a:extLst>
                        <a:ext uri="{FF2B5EF4-FFF2-40B4-BE49-F238E27FC236}">
                          <a16:creationId xmlns:a16="http://schemas.microsoft.com/office/drawing/2014/main" id="{AFA3FA7F-72C2-CAE2-A742-EE1216B69602}"/>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4" name="Google Shape;659;p33">
                      <a:extLst>
                        <a:ext uri="{FF2B5EF4-FFF2-40B4-BE49-F238E27FC236}">
                          <a16:creationId xmlns:a16="http://schemas.microsoft.com/office/drawing/2014/main" id="{C8337D17-4163-9CF5-D7F8-C12ED5ABA277}"/>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5" name="Google Shape;660;p33">
                      <a:extLst>
                        <a:ext uri="{FF2B5EF4-FFF2-40B4-BE49-F238E27FC236}">
                          <a16:creationId xmlns:a16="http://schemas.microsoft.com/office/drawing/2014/main" id="{17D29956-FA41-B264-7B49-7A6892F4971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6" name="Google Shape;661;p33">
                      <a:extLst>
                        <a:ext uri="{FF2B5EF4-FFF2-40B4-BE49-F238E27FC236}">
                          <a16:creationId xmlns:a16="http://schemas.microsoft.com/office/drawing/2014/main" id="{0613FA6A-57AC-D94D-EE3C-B538002DC1DB}"/>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41" name="Group 40">
                <a:extLst>
                  <a:ext uri="{FF2B5EF4-FFF2-40B4-BE49-F238E27FC236}">
                    <a16:creationId xmlns:a16="http://schemas.microsoft.com/office/drawing/2014/main" id="{09B4B8B5-7012-1265-D9CB-47A23F1A8018}"/>
                  </a:ext>
                </a:extLst>
              </p:cNvPr>
              <p:cNvGrpSpPr/>
              <p:nvPr/>
            </p:nvGrpSpPr>
            <p:grpSpPr>
              <a:xfrm>
                <a:off x="325656" y="15207571"/>
                <a:ext cx="11012496" cy="13681394"/>
                <a:chOff x="343662" y="-18003"/>
                <a:chExt cx="11012496" cy="13681394"/>
              </a:xfrm>
            </p:grpSpPr>
            <p:grpSp>
              <p:nvGrpSpPr>
                <p:cNvPr id="42" name="Group 41">
                  <a:extLst>
                    <a:ext uri="{FF2B5EF4-FFF2-40B4-BE49-F238E27FC236}">
                      <a16:creationId xmlns:a16="http://schemas.microsoft.com/office/drawing/2014/main" id="{51509A70-25C1-4B4E-6B8F-D2BDEA49B3A8}"/>
                    </a:ext>
                  </a:extLst>
                </p:cNvPr>
                <p:cNvGrpSpPr/>
                <p:nvPr/>
              </p:nvGrpSpPr>
              <p:grpSpPr>
                <a:xfrm>
                  <a:off x="343662" y="-18003"/>
                  <a:ext cx="11012496" cy="6144683"/>
                  <a:chOff x="343662" y="-18003"/>
                  <a:chExt cx="11012496" cy="6144683"/>
                </a:xfrm>
              </p:grpSpPr>
              <p:grpSp>
                <p:nvGrpSpPr>
                  <p:cNvPr id="140" name="Google Shape;646;p33">
                    <a:extLst>
                      <a:ext uri="{FF2B5EF4-FFF2-40B4-BE49-F238E27FC236}">
                        <a16:creationId xmlns:a16="http://schemas.microsoft.com/office/drawing/2014/main" id="{E26CDEED-2039-F379-D96E-19CB660D5A95}"/>
                      </a:ext>
                    </a:extLst>
                  </p:cNvPr>
                  <p:cNvGrpSpPr/>
                  <p:nvPr/>
                </p:nvGrpSpPr>
                <p:grpSpPr>
                  <a:xfrm rot="16200000" flipH="1">
                    <a:off x="-222794" y="548513"/>
                    <a:ext cx="2265951" cy="1132920"/>
                    <a:chOff x="3529938" y="261475"/>
                    <a:chExt cx="1699463" cy="849690"/>
                  </a:xfrm>
                </p:grpSpPr>
                <p:sp>
                  <p:nvSpPr>
                    <p:cNvPr id="297" name="Google Shape;647;p33">
                      <a:extLst>
                        <a:ext uri="{FF2B5EF4-FFF2-40B4-BE49-F238E27FC236}">
                          <a16:creationId xmlns:a16="http://schemas.microsoft.com/office/drawing/2014/main" id="{D409F309-0A2E-72C5-DCE2-A65FC85340A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8" name="Google Shape;648;p33">
                      <a:extLst>
                        <a:ext uri="{FF2B5EF4-FFF2-40B4-BE49-F238E27FC236}">
                          <a16:creationId xmlns:a16="http://schemas.microsoft.com/office/drawing/2014/main" id="{8CBE2165-EE57-5139-BA30-0BA9900A3B2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9" name="Google Shape;649;p33">
                      <a:extLst>
                        <a:ext uri="{FF2B5EF4-FFF2-40B4-BE49-F238E27FC236}">
                          <a16:creationId xmlns:a16="http://schemas.microsoft.com/office/drawing/2014/main" id="{6DD17B0A-371C-2450-4FEC-13A7952A1DC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0" name="Google Shape;650;p33">
                      <a:extLst>
                        <a:ext uri="{FF2B5EF4-FFF2-40B4-BE49-F238E27FC236}">
                          <a16:creationId xmlns:a16="http://schemas.microsoft.com/office/drawing/2014/main" id="{703F3757-9CAA-C1CE-1C09-D681F3404CF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1" name="Google Shape;651;p33">
                      <a:extLst>
                        <a:ext uri="{FF2B5EF4-FFF2-40B4-BE49-F238E27FC236}">
                          <a16:creationId xmlns:a16="http://schemas.microsoft.com/office/drawing/2014/main" id="{6B07BDA6-18E4-EE47-419B-711C75A4CF0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2" name="Google Shape;652;p33">
                      <a:extLst>
                        <a:ext uri="{FF2B5EF4-FFF2-40B4-BE49-F238E27FC236}">
                          <a16:creationId xmlns:a16="http://schemas.microsoft.com/office/drawing/2014/main" id="{C1832EA8-F85A-E420-FD17-E8AE9E08CAB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3" name="Google Shape;653;p33">
                      <a:extLst>
                        <a:ext uri="{FF2B5EF4-FFF2-40B4-BE49-F238E27FC236}">
                          <a16:creationId xmlns:a16="http://schemas.microsoft.com/office/drawing/2014/main" id="{0F418A13-BB49-AFB6-A8E3-26A2E06FA07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4" name="Google Shape;654;p33">
                      <a:extLst>
                        <a:ext uri="{FF2B5EF4-FFF2-40B4-BE49-F238E27FC236}">
                          <a16:creationId xmlns:a16="http://schemas.microsoft.com/office/drawing/2014/main" id="{3BC085C3-3C23-CC2C-58C5-6A59EF80B11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1" name="Google Shape;655;p33">
                    <a:extLst>
                      <a:ext uri="{FF2B5EF4-FFF2-40B4-BE49-F238E27FC236}">
                        <a16:creationId xmlns:a16="http://schemas.microsoft.com/office/drawing/2014/main" id="{5C31C801-0F34-D3B1-4416-F826C98003F0}"/>
                      </a:ext>
                    </a:extLst>
                  </p:cNvPr>
                  <p:cNvGrpSpPr/>
                  <p:nvPr/>
                </p:nvGrpSpPr>
                <p:grpSpPr>
                  <a:xfrm>
                    <a:off x="10909569" y="1371918"/>
                    <a:ext cx="446589" cy="813467"/>
                    <a:chOff x="376650" y="567400"/>
                    <a:chExt cx="334942" cy="610100"/>
                  </a:xfrm>
                </p:grpSpPr>
                <p:sp>
                  <p:nvSpPr>
                    <p:cNvPr id="291" name="Google Shape;656;p33">
                      <a:extLst>
                        <a:ext uri="{FF2B5EF4-FFF2-40B4-BE49-F238E27FC236}">
                          <a16:creationId xmlns:a16="http://schemas.microsoft.com/office/drawing/2014/main" id="{F683910C-5B0B-6B0C-570F-1E8C58284A9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2" name="Google Shape;657;p33">
                      <a:extLst>
                        <a:ext uri="{FF2B5EF4-FFF2-40B4-BE49-F238E27FC236}">
                          <a16:creationId xmlns:a16="http://schemas.microsoft.com/office/drawing/2014/main" id="{2AA5B50C-1974-9C02-2E16-ED0DAE45CDA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3" name="Google Shape;658;p33">
                      <a:extLst>
                        <a:ext uri="{FF2B5EF4-FFF2-40B4-BE49-F238E27FC236}">
                          <a16:creationId xmlns:a16="http://schemas.microsoft.com/office/drawing/2014/main" id="{E6BD9D31-297C-D988-6C3C-B14EEE9D93E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4" name="Google Shape;659;p33">
                      <a:extLst>
                        <a:ext uri="{FF2B5EF4-FFF2-40B4-BE49-F238E27FC236}">
                          <a16:creationId xmlns:a16="http://schemas.microsoft.com/office/drawing/2014/main" id="{98AC6E95-A45B-D939-6460-391D3AC2065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5" name="Google Shape;660;p33">
                      <a:extLst>
                        <a:ext uri="{FF2B5EF4-FFF2-40B4-BE49-F238E27FC236}">
                          <a16:creationId xmlns:a16="http://schemas.microsoft.com/office/drawing/2014/main" id="{022C83C6-C346-39F8-23B8-6119BF866B1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6" name="Google Shape;661;p33">
                      <a:extLst>
                        <a:ext uri="{FF2B5EF4-FFF2-40B4-BE49-F238E27FC236}">
                          <a16:creationId xmlns:a16="http://schemas.microsoft.com/office/drawing/2014/main" id="{5C3E357C-17F0-2DFD-365C-419571E95F5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2" name="Google Shape;646;p33">
                    <a:extLst>
                      <a:ext uri="{FF2B5EF4-FFF2-40B4-BE49-F238E27FC236}">
                        <a16:creationId xmlns:a16="http://schemas.microsoft.com/office/drawing/2014/main" id="{B29A3456-FBB5-0E7F-9E7B-076E80287DEF}"/>
                      </a:ext>
                    </a:extLst>
                  </p:cNvPr>
                  <p:cNvGrpSpPr/>
                  <p:nvPr/>
                </p:nvGrpSpPr>
                <p:grpSpPr>
                  <a:xfrm rot="16200000" flipH="1">
                    <a:off x="-222854" y="4427245"/>
                    <a:ext cx="2265951" cy="1132920"/>
                    <a:chOff x="3529938" y="261475"/>
                    <a:chExt cx="1699463" cy="849690"/>
                  </a:xfrm>
                </p:grpSpPr>
                <p:sp>
                  <p:nvSpPr>
                    <p:cNvPr id="283" name="Google Shape;647;p33">
                      <a:extLst>
                        <a:ext uri="{FF2B5EF4-FFF2-40B4-BE49-F238E27FC236}">
                          <a16:creationId xmlns:a16="http://schemas.microsoft.com/office/drawing/2014/main" id="{8985CF9E-AB3A-21C2-0CE7-DDD2A6D527A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4" name="Google Shape;648;p33">
                      <a:extLst>
                        <a:ext uri="{FF2B5EF4-FFF2-40B4-BE49-F238E27FC236}">
                          <a16:creationId xmlns:a16="http://schemas.microsoft.com/office/drawing/2014/main" id="{656F9B99-7695-4488-AAF2-E1168E60B3E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5" name="Google Shape;649;p33">
                      <a:extLst>
                        <a:ext uri="{FF2B5EF4-FFF2-40B4-BE49-F238E27FC236}">
                          <a16:creationId xmlns:a16="http://schemas.microsoft.com/office/drawing/2014/main" id="{5C073915-8033-A77A-6C14-0DAF501C0CE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6" name="Google Shape;650;p33">
                      <a:extLst>
                        <a:ext uri="{FF2B5EF4-FFF2-40B4-BE49-F238E27FC236}">
                          <a16:creationId xmlns:a16="http://schemas.microsoft.com/office/drawing/2014/main" id="{1DCEF7C7-2325-A2DA-C26F-781D20D4A01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7" name="Google Shape;651;p33">
                      <a:extLst>
                        <a:ext uri="{FF2B5EF4-FFF2-40B4-BE49-F238E27FC236}">
                          <a16:creationId xmlns:a16="http://schemas.microsoft.com/office/drawing/2014/main" id="{0A42622B-D8AE-69AF-7BB2-018B1949213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8" name="Google Shape;652;p33">
                      <a:extLst>
                        <a:ext uri="{FF2B5EF4-FFF2-40B4-BE49-F238E27FC236}">
                          <a16:creationId xmlns:a16="http://schemas.microsoft.com/office/drawing/2014/main" id="{299824DC-9862-F874-ED15-DC63FDA2BF2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9" name="Google Shape;653;p33">
                      <a:extLst>
                        <a:ext uri="{FF2B5EF4-FFF2-40B4-BE49-F238E27FC236}">
                          <a16:creationId xmlns:a16="http://schemas.microsoft.com/office/drawing/2014/main" id="{4FB52257-77F3-84E8-8C1C-BDEAA9A7D25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0" name="Google Shape;654;p33">
                      <a:extLst>
                        <a:ext uri="{FF2B5EF4-FFF2-40B4-BE49-F238E27FC236}">
                          <a16:creationId xmlns:a16="http://schemas.microsoft.com/office/drawing/2014/main" id="{463DD36C-848F-382E-C878-D592400F28B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76" name="Google Shape;655;p33">
                    <a:extLst>
                      <a:ext uri="{FF2B5EF4-FFF2-40B4-BE49-F238E27FC236}">
                        <a16:creationId xmlns:a16="http://schemas.microsoft.com/office/drawing/2014/main" id="{4111EAB8-CEC2-0892-0575-075B3EF327B0}"/>
                      </a:ext>
                    </a:extLst>
                  </p:cNvPr>
                  <p:cNvGrpSpPr/>
                  <p:nvPr/>
                </p:nvGrpSpPr>
                <p:grpSpPr>
                  <a:xfrm>
                    <a:off x="10835169" y="5276963"/>
                    <a:ext cx="446589" cy="813467"/>
                    <a:chOff x="376650" y="567400"/>
                    <a:chExt cx="334942" cy="610100"/>
                  </a:xfrm>
                </p:grpSpPr>
                <p:sp>
                  <p:nvSpPr>
                    <p:cNvPr id="277" name="Google Shape;656;p33">
                      <a:extLst>
                        <a:ext uri="{FF2B5EF4-FFF2-40B4-BE49-F238E27FC236}">
                          <a16:creationId xmlns:a16="http://schemas.microsoft.com/office/drawing/2014/main" id="{CA9861F8-1728-ED26-CC6B-F330B390AC5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8" name="Google Shape;657;p33">
                      <a:extLst>
                        <a:ext uri="{FF2B5EF4-FFF2-40B4-BE49-F238E27FC236}">
                          <a16:creationId xmlns:a16="http://schemas.microsoft.com/office/drawing/2014/main" id="{92198B97-3F85-15AB-A49E-0881F728014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9" name="Google Shape;658;p33">
                      <a:extLst>
                        <a:ext uri="{FF2B5EF4-FFF2-40B4-BE49-F238E27FC236}">
                          <a16:creationId xmlns:a16="http://schemas.microsoft.com/office/drawing/2014/main" id="{368309F3-F2C3-D94A-6089-DA1FACB1A5F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0" name="Google Shape;659;p33">
                      <a:extLst>
                        <a:ext uri="{FF2B5EF4-FFF2-40B4-BE49-F238E27FC236}">
                          <a16:creationId xmlns:a16="http://schemas.microsoft.com/office/drawing/2014/main" id="{405EBF23-45C5-E451-858D-AD7D43313DB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1" name="Google Shape;660;p33">
                      <a:extLst>
                        <a:ext uri="{FF2B5EF4-FFF2-40B4-BE49-F238E27FC236}">
                          <a16:creationId xmlns:a16="http://schemas.microsoft.com/office/drawing/2014/main" id="{C4B39ADB-1D29-CA07-C4E6-75507D7BFCD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2" name="Google Shape;661;p33">
                      <a:extLst>
                        <a:ext uri="{FF2B5EF4-FFF2-40B4-BE49-F238E27FC236}">
                          <a16:creationId xmlns:a16="http://schemas.microsoft.com/office/drawing/2014/main" id="{897DA981-4385-2321-FBB7-CC1FDF889B6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43" name="Group 42">
                  <a:extLst>
                    <a:ext uri="{FF2B5EF4-FFF2-40B4-BE49-F238E27FC236}">
                      <a16:creationId xmlns:a16="http://schemas.microsoft.com/office/drawing/2014/main" id="{F1833D41-F3F1-2931-C691-4A12DAC808D7}"/>
                    </a:ext>
                  </a:extLst>
                </p:cNvPr>
                <p:cNvGrpSpPr/>
                <p:nvPr/>
              </p:nvGrpSpPr>
              <p:grpSpPr>
                <a:xfrm>
                  <a:off x="343662" y="7518708"/>
                  <a:ext cx="11012496" cy="6144683"/>
                  <a:chOff x="343662" y="-18003"/>
                  <a:chExt cx="11012496" cy="6144683"/>
                </a:xfrm>
              </p:grpSpPr>
              <p:grpSp>
                <p:nvGrpSpPr>
                  <p:cNvPr id="44" name="Google Shape;646;p33">
                    <a:extLst>
                      <a:ext uri="{FF2B5EF4-FFF2-40B4-BE49-F238E27FC236}">
                        <a16:creationId xmlns:a16="http://schemas.microsoft.com/office/drawing/2014/main" id="{DE3A074E-26F2-B21F-A07B-27F01F0B363E}"/>
                      </a:ext>
                    </a:extLst>
                  </p:cNvPr>
                  <p:cNvGrpSpPr/>
                  <p:nvPr/>
                </p:nvGrpSpPr>
                <p:grpSpPr>
                  <a:xfrm rot="16200000" flipH="1">
                    <a:off x="-222794" y="548513"/>
                    <a:ext cx="2265951" cy="1132920"/>
                    <a:chOff x="3529938" y="261475"/>
                    <a:chExt cx="1699463" cy="849690"/>
                  </a:xfrm>
                </p:grpSpPr>
                <p:sp>
                  <p:nvSpPr>
                    <p:cNvPr id="132" name="Google Shape;647;p33">
                      <a:extLst>
                        <a:ext uri="{FF2B5EF4-FFF2-40B4-BE49-F238E27FC236}">
                          <a16:creationId xmlns:a16="http://schemas.microsoft.com/office/drawing/2014/main" id="{ED6E70B8-C88C-64F3-3BA1-6C63ACD6146D}"/>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3" name="Google Shape;648;p33">
                      <a:extLst>
                        <a:ext uri="{FF2B5EF4-FFF2-40B4-BE49-F238E27FC236}">
                          <a16:creationId xmlns:a16="http://schemas.microsoft.com/office/drawing/2014/main" id="{AEDF4112-7431-3CA7-679C-6F847318E9DF}"/>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4" name="Google Shape;649;p33">
                      <a:extLst>
                        <a:ext uri="{FF2B5EF4-FFF2-40B4-BE49-F238E27FC236}">
                          <a16:creationId xmlns:a16="http://schemas.microsoft.com/office/drawing/2014/main" id="{04102681-78E4-FF4D-78FD-0215ABB04D3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5" name="Google Shape;650;p33">
                      <a:extLst>
                        <a:ext uri="{FF2B5EF4-FFF2-40B4-BE49-F238E27FC236}">
                          <a16:creationId xmlns:a16="http://schemas.microsoft.com/office/drawing/2014/main" id="{7DF9803C-9010-3DB3-2944-B8CD7A9B581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6" name="Google Shape;651;p33">
                      <a:extLst>
                        <a:ext uri="{FF2B5EF4-FFF2-40B4-BE49-F238E27FC236}">
                          <a16:creationId xmlns:a16="http://schemas.microsoft.com/office/drawing/2014/main" id="{7F43591F-6B27-9951-F6D3-27939E15FF2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7" name="Google Shape;652;p33">
                      <a:extLst>
                        <a:ext uri="{FF2B5EF4-FFF2-40B4-BE49-F238E27FC236}">
                          <a16:creationId xmlns:a16="http://schemas.microsoft.com/office/drawing/2014/main" id="{74C17356-4DD5-03E8-B88D-6F047D16439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8" name="Google Shape;653;p33">
                      <a:extLst>
                        <a:ext uri="{FF2B5EF4-FFF2-40B4-BE49-F238E27FC236}">
                          <a16:creationId xmlns:a16="http://schemas.microsoft.com/office/drawing/2014/main" id="{F68240FD-1FC0-96AA-580F-E59C41A1E15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9" name="Google Shape;654;p33">
                      <a:extLst>
                        <a:ext uri="{FF2B5EF4-FFF2-40B4-BE49-F238E27FC236}">
                          <a16:creationId xmlns:a16="http://schemas.microsoft.com/office/drawing/2014/main" id="{A70B88B0-CB7F-93EF-04A5-E1893D38FAC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 name="Google Shape;655;p33">
                    <a:extLst>
                      <a:ext uri="{FF2B5EF4-FFF2-40B4-BE49-F238E27FC236}">
                        <a16:creationId xmlns:a16="http://schemas.microsoft.com/office/drawing/2014/main" id="{B4B2A21C-359D-EC3B-83BE-4FC0389D1A22}"/>
                      </a:ext>
                    </a:extLst>
                  </p:cNvPr>
                  <p:cNvGrpSpPr/>
                  <p:nvPr/>
                </p:nvGrpSpPr>
                <p:grpSpPr>
                  <a:xfrm>
                    <a:off x="10909569" y="1371918"/>
                    <a:ext cx="446589" cy="813467"/>
                    <a:chOff x="376650" y="567400"/>
                    <a:chExt cx="334942" cy="610100"/>
                  </a:xfrm>
                </p:grpSpPr>
                <p:sp>
                  <p:nvSpPr>
                    <p:cNvPr id="62" name="Google Shape;656;p33">
                      <a:extLst>
                        <a:ext uri="{FF2B5EF4-FFF2-40B4-BE49-F238E27FC236}">
                          <a16:creationId xmlns:a16="http://schemas.microsoft.com/office/drawing/2014/main" id="{7365E6F3-F6FC-71FD-7D1C-C1AE60DEDD4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 name="Google Shape;657;p33">
                      <a:extLst>
                        <a:ext uri="{FF2B5EF4-FFF2-40B4-BE49-F238E27FC236}">
                          <a16:creationId xmlns:a16="http://schemas.microsoft.com/office/drawing/2014/main" id="{C61DD6A1-7B17-EFDD-1CDD-5A9C7709F12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8" name="Google Shape;658;p33">
                      <a:extLst>
                        <a:ext uri="{FF2B5EF4-FFF2-40B4-BE49-F238E27FC236}">
                          <a16:creationId xmlns:a16="http://schemas.microsoft.com/office/drawing/2014/main" id="{B68F20A3-C3EF-3D5F-B1C0-89EC54679EC2}"/>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9" name="Google Shape;659;p33">
                      <a:extLst>
                        <a:ext uri="{FF2B5EF4-FFF2-40B4-BE49-F238E27FC236}">
                          <a16:creationId xmlns:a16="http://schemas.microsoft.com/office/drawing/2014/main" id="{938F5110-8715-ABE0-9652-B051D048FEC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0" name="Google Shape;660;p33">
                      <a:extLst>
                        <a:ext uri="{FF2B5EF4-FFF2-40B4-BE49-F238E27FC236}">
                          <a16:creationId xmlns:a16="http://schemas.microsoft.com/office/drawing/2014/main" id="{942C2FD4-4EFA-6DB4-58A3-48CB15F0B09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1" name="Google Shape;661;p33">
                      <a:extLst>
                        <a:ext uri="{FF2B5EF4-FFF2-40B4-BE49-F238E27FC236}">
                          <a16:creationId xmlns:a16="http://schemas.microsoft.com/office/drawing/2014/main" id="{3E9038C0-80E0-ED47-D9F0-38D02AE3E51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6" name="Google Shape;646;p33">
                    <a:extLst>
                      <a:ext uri="{FF2B5EF4-FFF2-40B4-BE49-F238E27FC236}">
                        <a16:creationId xmlns:a16="http://schemas.microsoft.com/office/drawing/2014/main" id="{7BAAEFB4-F392-0BBD-D93E-E908C6898BC9}"/>
                      </a:ext>
                    </a:extLst>
                  </p:cNvPr>
                  <p:cNvGrpSpPr/>
                  <p:nvPr/>
                </p:nvGrpSpPr>
                <p:grpSpPr>
                  <a:xfrm rot="16200000" flipH="1">
                    <a:off x="-222854" y="4427245"/>
                    <a:ext cx="2265951" cy="1132920"/>
                    <a:chOff x="3529938" y="261475"/>
                    <a:chExt cx="1699463" cy="849690"/>
                  </a:xfrm>
                </p:grpSpPr>
                <p:sp>
                  <p:nvSpPr>
                    <p:cNvPr id="54" name="Google Shape;647;p33">
                      <a:extLst>
                        <a:ext uri="{FF2B5EF4-FFF2-40B4-BE49-F238E27FC236}">
                          <a16:creationId xmlns:a16="http://schemas.microsoft.com/office/drawing/2014/main" id="{B4DEEDB8-935B-7A8B-B762-D77C781096A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 name="Google Shape;648;p33">
                      <a:extLst>
                        <a:ext uri="{FF2B5EF4-FFF2-40B4-BE49-F238E27FC236}">
                          <a16:creationId xmlns:a16="http://schemas.microsoft.com/office/drawing/2014/main" id="{075D466F-35F7-3992-A85C-DC969FA9F7DE}"/>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 name="Google Shape;649;p33">
                      <a:extLst>
                        <a:ext uri="{FF2B5EF4-FFF2-40B4-BE49-F238E27FC236}">
                          <a16:creationId xmlns:a16="http://schemas.microsoft.com/office/drawing/2014/main" id="{D72517DE-CAF3-6D34-FBA0-B0FD67E2100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 name="Google Shape;650;p33">
                      <a:extLst>
                        <a:ext uri="{FF2B5EF4-FFF2-40B4-BE49-F238E27FC236}">
                          <a16:creationId xmlns:a16="http://schemas.microsoft.com/office/drawing/2014/main" id="{3A7603BE-4C4F-1FD2-79BF-81BD2F60EC2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 name="Google Shape;651;p33">
                      <a:extLst>
                        <a:ext uri="{FF2B5EF4-FFF2-40B4-BE49-F238E27FC236}">
                          <a16:creationId xmlns:a16="http://schemas.microsoft.com/office/drawing/2014/main" id="{8D1CF90D-FAAB-13E3-083F-18B2DD06980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 name="Google Shape;652;p33">
                      <a:extLst>
                        <a:ext uri="{FF2B5EF4-FFF2-40B4-BE49-F238E27FC236}">
                          <a16:creationId xmlns:a16="http://schemas.microsoft.com/office/drawing/2014/main" id="{CA5F2FB8-7EDB-78D8-33CC-3D07404FAF4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 name="Google Shape;653;p33">
                      <a:extLst>
                        <a:ext uri="{FF2B5EF4-FFF2-40B4-BE49-F238E27FC236}">
                          <a16:creationId xmlns:a16="http://schemas.microsoft.com/office/drawing/2014/main" id="{3A2DD16E-B1D1-8649-D61D-EB95CB2EB4D6}"/>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 name="Google Shape;654;p33">
                      <a:extLst>
                        <a:ext uri="{FF2B5EF4-FFF2-40B4-BE49-F238E27FC236}">
                          <a16:creationId xmlns:a16="http://schemas.microsoft.com/office/drawing/2014/main" id="{631D9C48-DAE9-AE38-412E-3E007FED468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7" name="Google Shape;655;p33">
                    <a:extLst>
                      <a:ext uri="{FF2B5EF4-FFF2-40B4-BE49-F238E27FC236}">
                        <a16:creationId xmlns:a16="http://schemas.microsoft.com/office/drawing/2014/main" id="{ED82ECC6-40B8-EA79-8CB5-2E0A3F8AAEFC}"/>
                      </a:ext>
                    </a:extLst>
                  </p:cNvPr>
                  <p:cNvGrpSpPr/>
                  <p:nvPr/>
                </p:nvGrpSpPr>
                <p:grpSpPr>
                  <a:xfrm>
                    <a:off x="10835169" y="5276963"/>
                    <a:ext cx="446589" cy="813467"/>
                    <a:chOff x="376650" y="567400"/>
                    <a:chExt cx="334942" cy="610100"/>
                  </a:xfrm>
                </p:grpSpPr>
                <p:sp>
                  <p:nvSpPr>
                    <p:cNvPr id="48" name="Google Shape;656;p33">
                      <a:extLst>
                        <a:ext uri="{FF2B5EF4-FFF2-40B4-BE49-F238E27FC236}">
                          <a16:creationId xmlns:a16="http://schemas.microsoft.com/office/drawing/2014/main" id="{9D376FEE-7C28-BB95-27E4-E390316FB92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 name="Google Shape;657;p33">
                      <a:extLst>
                        <a:ext uri="{FF2B5EF4-FFF2-40B4-BE49-F238E27FC236}">
                          <a16:creationId xmlns:a16="http://schemas.microsoft.com/office/drawing/2014/main" id="{3375CEB9-2390-3A4D-BFF1-C17A5092E82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 name="Google Shape;658;p33">
                      <a:extLst>
                        <a:ext uri="{FF2B5EF4-FFF2-40B4-BE49-F238E27FC236}">
                          <a16:creationId xmlns:a16="http://schemas.microsoft.com/office/drawing/2014/main" id="{30364069-28AA-A461-DE2D-005C986B220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 name="Google Shape;659;p33">
                      <a:extLst>
                        <a:ext uri="{FF2B5EF4-FFF2-40B4-BE49-F238E27FC236}">
                          <a16:creationId xmlns:a16="http://schemas.microsoft.com/office/drawing/2014/main" id="{1BA563B1-25F7-5510-BB4A-B80DF8BB08C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 name="Google Shape;660;p33">
                      <a:extLst>
                        <a:ext uri="{FF2B5EF4-FFF2-40B4-BE49-F238E27FC236}">
                          <a16:creationId xmlns:a16="http://schemas.microsoft.com/office/drawing/2014/main" id="{0537C263-3AAB-7F85-28ED-0431BFBCF19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 name="Google Shape;661;p33">
                      <a:extLst>
                        <a:ext uri="{FF2B5EF4-FFF2-40B4-BE49-F238E27FC236}">
                          <a16:creationId xmlns:a16="http://schemas.microsoft.com/office/drawing/2014/main" id="{FD6671BD-9659-E171-5E7D-7CB33AFEC74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Validation Experiments</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D19E311F-85D6-465D-9495-558284ABA0F8}"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29</a:t>
            </a:fld>
            <a:endParaRPr lang="en-US">
              <a:latin typeface="Segoe UI" panose="020B0502040204020203" pitchFamily="34" charset="0"/>
              <a:cs typeface="Segoe UI" panose="020B0502040204020203" pitchFamily="34" charset="0"/>
            </a:endParaRPr>
          </a:p>
        </p:txBody>
      </p:sp>
      <p:grpSp>
        <p:nvGrpSpPr>
          <p:cNvPr id="7" name="Google Shape;640;p33">
            <a:extLst>
              <a:ext uri="{FF2B5EF4-FFF2-40B4-BE49-F238E27FC236}">
                <a16:creationId xmlns:a16="http://schemas.microsoft.com/office/drawing/2014/main" id="{936776C5-3409-6AF7-B4F3-C7210B8C2518}"/>
              </a:ext>
            </a:extLst>
          </p:cNvPr>
          <p:cNvGrpSpPr/>
          <p:nvPr/>
        </p:nvGrpSpPr>
        <p:grpSpPr>
          <a:xfrm>
            <a:off x="6563956" y="-4572000"/>
            <a:ext cx="3603807" cy="3603807"/>
            <a:chOff x="1190625" y="238125"/>
            <a:chExt cx="5201800" cy="5201801"/>
          </a:xfrm>
        </p:grpSpPr>
        <p:sp>
          <p:nvSpPr>
            <p:cNvPr id="8" name="Google Shape;641;p33">
              <a:extLst>
                <a:ext uri="{FF2B5EF4-FFF2-40B4-BE49-F238E27FC236}">
                  <a16:creationId xmlns:a16="http://schemas.microsoft.com/office/drawing/2014/main" id="{231F4497-FD12-B146-BF1C-94D1C86418D8}"/>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9" name="Google Shape;642;p33">
              <a:extLst>
                <a:ext uri="{FF2B5EF4-FFF2-40B4-BE49-F238E27FC236}">
                  <a16:creationId xmlns:a16="http://schemas.microsoft.com/office/drawing/2014/main" id="{99BE3AAB-1C97-DCAC-3D61-6805153D06A5}"/>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0" name="Google Shape;643;p33">
              <a:extLst>
                <a:ext uri="{FF2B5EF4-FFF2-40B4-BE49-F238E27FC236}">
                  <a16:creationId xmlns:a16="http://schemas.microsoft.com/office/drawing/2014/main" id="{5C9AFB85-829D-86B7-DEFC-13BCD0FF54E7}"/>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1" name="Google Shape;644;p33">
              <a:extLst>
                <a:ext uri="{FF2B5EF4-FFF2-40B4-BE49-F238E27FC236}">
                  <a16:creationId xmlns:a16="http://schemas.microsoft.com/office/drawing/2014/main" id="{589BDC4A-E0BA-F07A-BB7D-E83B3FBFD189}"/>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2" name="Google Shape;645;p33">
              <a:extLst>
                <a:ext uri="{FF2B5EF4-FFF2-40B4-BE49-F238E27FC236}">
                  <a16:creationId xmlns:a16="http://schemas.microsoft.com/office/drawing/2014/main" id="{FC2A1892-B6FD-DEB7-6551-7DAE52EED7BA}"/>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
        <p:nvSpPr>
          <p:cNvPr id="15" name="Text Placeholder 6">
            <a:extLst>
              <a:ext uri="{FF2B5EF4-FFF2-40B4-BE49-F238E27FC236}">
                <a16:creationId xmlns:a16="http://schemas.microsoft.com/office/drawing/2014/main" id="{5419CAF2-6DF8-B6C7-AD3F-D0140F152EA5}"/>
              </a:ext>
            </a:extLst>
          </p:cNvPr>
          <p:cNvSpPr>
            <a:spLocks noGrp="1"/>
          </p:cNvSpPr>
          <p:nvPr>
            <p:ph type="body" idx="1"/>
          </p:nvPr>
        </p:nvSpPr>
        <p:spPr>
          <a:xfrm>
            <a:off x="1108801" y="1561420"/>
            <a:ext cx="9513218" cy="4327040"/>
          </a:xfrm>
        </p:spPr>
        <p:txBody>
          <a:bodyPr anchor="ctr"/>
          <a:lstStyle/>
          <a:p>
            <a:pPr marL="0" indent="0">
              <a:buNone/>
            </a:pPr>
            <a:r>
              <a:rPr lang="en-US" sz="2400">
                <a:solidFill>
                  <a:schemeClr val="bg2"/>
                </a:solidFill>
                <a:latin typeface="Segoe UI" panose="020B0502040204020203" pitchFamily="34" charset="0"/>
                <a:cs typeface="Segoe UI" panose="020B0502040204020203" pitchFamily="34" charset="0"/>
              </a:rPr>
              <a:t>A series of validation tests was done during the development to test the feasibility of our project and its parts. Three main tests was done on the following:</a:t>
            </a:r>
          </a:p>
          <a:p>
            <a:pPr marL="342900" indent="-342900"/>
            <a:r>
              <a:rPr lang="en-US" sz="2400" b="0">
                <a:solidFill>
                  <a:schemeClr val="bg2"/>
                </a:solidFill>
                <a:latin typeface="Segoe UI" panose="020B0502040204020203" pitchFamily="34" charset="0"/>
                <a:cs typeface="Segoe UI" panose="020B0502040204020203" pitchFamily="34" charset="0"/>
              </a:rPr>
              <a:t>Birdseye view transformation.</a:t>
            </a:r>
          </a:p>
          <a:p>
            <a:pPr marL="342900" indent="-342900"/>
            <a:r>
              <a:rPr lang="en-US" sz="2400" b="0">
                <a:solidFill>
                  <a:schemeClr val="bg2"/>
                </a:solidFill>
                <a:latin typeface="Segoe UI" panose="020B0502040204020203" pitchFamily="34" charset="0"/>
                <a:cs typeface="Segoe UI" panose="020B0502040204020203" pitchFamily="34" charset="0"/>
              </a:rPr>
              <a:t>Distance calculation using stereo camera.</a:t>
            </a:r>
          </a:p>
          <a:p>
            <a:pPr marL="342900" indent="-342900"/>
            <a:r>
              <a:rPr lang="en-US" sz="2400">
                <a:solidFill>
                  <a:schemeClr val="bg2"/>
                </a:solidFill>
                <a:latin typeface="Segoe UI" panose="020B0502040204020203" pitchFamily="34" charset="0"/>
                <a:cs typeface="Segoe UI" panose="020B0502040204020203" pitchFamily="34" charset="0"/>
              </a:rPr>
              <a:t>Using electronics utilities to interact with the Jetson nano’s GPIO.</a:t>
            </a:r>
            <a:endParaRPr lang="en-US" sz="2400" b="0">
              <a:solidFill>
                <a:schemeClr val="bg2"/>
              </a:solidFill>
              <a:latin typeface="Segoe UI" panose="020B0502040204020203" pitchFamily="34" charset="0"/>
              <a:cs typeface="Segoe UI" panose="020B0502040204020203" pitchFamily="34" charset="0"/>
            </a:endParaRPr>
          </a:p>
          <a:p>
            <a:pPr marL="342900" indent="-342900"/>
            <a:endParaRPr lang="en-US" sz="2400" b="0">
              <a:solidFill>
                <a:schemeClr val="bg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97920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latin typeface="Segoe UI" panose="020B0502040204020203" pitchFamily="34" charset="0"/>
                <a:cs typeface="Segoe UI" panose="020B0502040204020203" pitchFamily="34" charset="0"/>
              </a:rPr>
              <a:t>Table of contents</a:t>
            </a:r>
            <a:endParaRPr>
              <a:latin typeface="Segoe UI" panose="020B0502040204020203" pitchFamily="34" charset="0"/>
              <a:cs typeface="Segoe UI" panose="020B0502040204020203" pitchFamily="34" charset="0"/>
            </a:endParaRPr>
          </a:p>
        </p:txBody>
      </p:sp>
      <p:sp>
        <p:nvSpPr>
          <p:cNvPr id="606" name="Google Shape;606;p31"/>
          <p:cNvSpPr txBox="1">
            <a:spLocks noGrp="1"/>
          </p:cNvSpPr>
          <p:nvPr>
            <p:ph type="title" idx="2"/>
          </p:nvPr>
        </p:nvSpPr>
        <p:spPr>
          <a:xfrm>
            <a:off x="960000" y="2076111"/>
            <a:ext cx="1333620" cy="596800"/>
          </a:xfrm>
          <a:prstGeom prst="rect">
            <a:avLst/>
          </a:prstGeom>
        </p:spPr>
        <p:txBody>
          <a:bodyPr spcFirstLastPara="1" wrap="square" lIns="121900" tIns="121900" rIns="121900" bIns="121900" anchor="ctr" anchorCtr="0">
            <a:noAutofit/>
          </a:bodyPr>
          <a:lstStyle/>
          <a:p>
            <a:r>
              <a:rPr lang="en" b="1">
                <a:latin typeface="Segoe UI" panose="020B0502040204020203" pitchFamily="34" charset="0"/>
                <a:cs typeface="Segoe UI" panose="020B0502040204020203" pitchFamily="34" charset="0"/>
              </a:rPr>
              <a:t>01</a:t>
            </a:r>
            <a:r>
              <a:rPr lang="en" b="1">
                <a:solidFill>
                  <a:schemeClr val="bg1"/>
                </a:solidFill>
                <a:latin typeface="Segoe UI" panose="020B0502040204020203" pitchFamily="34" charset="0"/>
                <a:cs typeface="Segoe UI" panose="020B0502040204020203" pitchFamily="34" charset="0"/>
              </a:rPr>
              <a:t>-</a:t>
            </a:r>
          </a:p>
        </p:txBody>
      </p:sp>
      <p:sp>
        <p:nvSpPr>
          <p:cNvPr id="607" name="Google Shape;607;p31"/>
          <p:cNvSpPr txBox="1">
            <a:spLocks noGrp="1"/>
          </p:cNvSpPr>
          <p:nvPr>
            <p:ph type="title" idx="3"/>
          </p:nvPr>
        </p:nvSpPr>
        <p:spPr>
          <a:xfrm>
            <a:off x="960000" y="4190521"/>
            <a:ext cx="979600" cy="596800"/>
          </a:xfrm>
          <a:prstGeom prst="rect">
            <a:avLst/>
          </a:prstGeom>
        </p:spPr>
        <p:txBody>
          <a:bodyPr spcFirstLastPara="1" wrap="square" lIns="121900" tIns="121900" rIns="121900" bIns="121900" anchor="ctr" anchorCtr="0">
            <a:noAutofit/>
          </a:bodyPr>
          <a:lstStyle/>
          <a:p>
            <a:r>
              <a:rPr lang="en" b="1">
                <a:latin typeface="Segoe UI" panose="020B0502040204020203" pitchFamily="34" charset="0"/>
                <a:cs typeface="Segoe UI" panose="020B0502040204020203" pitchFamily="34" charset="0"/>
              </a:rPr>
              <a:t>04</a:t>
            </a:r>
            <a:endParaRPr b="1">
              <a:latin typeface="Segoe UI" panose="020B0502040204020203" pitchFamily="34" charset="0"/>
              <a:cs typeface="Segoe UI" panose="020B0502040204020203" pitchFamily="34" charset="0"/>
            </a:endParaRPr>
          </a:p>
        </p:txBody>
      </p:sp>
      <p:sp>
        <p:nvSpPr>
          <p:cNvPr id="608" name="Google Shape;608;p31"/>
          <p:cNvSpPr txBox="1">
            <a:spLocks noGrp="1"/>
          </p:cNvSpPr>
          <p:nvPr>
            <p:ph type="title" idx="4"/>
          </p:nvPr>
        </p:nvSpPr>
        <p:spPr>
          <a:xfrm>
            <a:off x="4559033" y="2076111"/>
            <a:ext cx="979600" cy="596800"/>
          </a:xfrm>
          <a:prstGeom prst="rect">
            <a:avLst/>
          </a:prstGeom>
        </p:spPr>
        <p:txBody>
          <a:bodyPr spcFirstLastPara="1" wrap="square" lIns="121900" tIns="121900" rIns="121900" bIns="121900" anchor="ctr" anchorCtr="0">
            <a:noAutofit/>
          </a:bodyPr>
          <a:lstStyle/>
          <a:p>
            <a:r>
              <a:rPr lang="en" b="1">
                <a:latin typeface="Segoe UI" panose="020B0502040204020203" pitchFamily="34" charset="0"/>
                <a:cs typeface="Segoe UI" panose="020B0502040204020203" pitchFamily="34" charset="0"/>
              </a:rPr>
              <a:t>02</a:t>
            </a:r>
            <a:endParaRPr b="1">
              <a:latin typeface="Segoe UI" panose="020B0502040204020203" pitchFamily="34" charset="0"/>
              <a:cs typeface="Segoe UI" panose="020B0502040204020203" pitchFamily="34" charset="0"/>
            </a:endParaRPr>
          </a:p>
        </p:txBody>
      </p:sp>
      <p:sp>
        <p:nvSpPr>
          <p:cNvPr id="609" name="Google Shape;609;p31"/>
          <p:cNvSpPr txBox="1">
            <a:spLocks noGrp="1"/>
          </p:cNvSpPr>
          <p:nvPr>
            <p:ph type="title" idx="5"/>
          </p:nvPr>
        </p:nvSpPr>
        <p:spPr>
          <a:xfrm>
            <a:off x="4559033" y="4190521"/>
            <a:ext cx="979600" cy="596800"/>
          </a:xfrm>
          <a:prstGeom prst="rect">
            <a:avLst/>
          </a:prstGeom>
        </p:spPr>
        <p:txBody>
          <a:bodyPr spcFirstLastPara="1" wrap="square" lIns="121900" tIns="121900" rIns="121900" bIns="121900" anchor="ctr" anchorCtr="0">
            <a:noAutofit/>
          </a:bodyPr>
          <a:lstStyle/>
          <a:p>
            <a:r>
              <a:rPr lang="en" b="1">
                <a:latin typeface="Segoe UI" panose="020B0502040204020203" pitchFamily="34" charset="0"/>
                <a:cs typeface="Segoe UI" panose="020B0502040204020203" pitchFamily="34" charset="0"/>
              </a:rPr>
              <a:t>05</a:t>
            </a:r>
            <a:endParaRPr b="1">
              <a:latin typeface="Segoe UI" panose="020B0502040204020203" pitchFamily="34" charset="0"/>
              <a:cs typeface="Segoe UI" panose="020B0502040204020203" pitchFamily="34" charset="0"/>
            </a:endParaRPr>
          </a:p>
        </p:txBody>
      </p:sp>
      <p:sp>
        <p:nvSpPr>
          <p:cNvPr id="610" name="Google Shape;610;p31"/>
          <p:cNvSpPr txBox="1">
            <a:spLocks noGrp="1"/>
          </p:cNvSpPr>
          <p:nvPr>
            <p:ph type="title" idx="6"/>
          </p:nvPr>
        </p:nvSpPr>
        <p:spPr>
          <a:xfrm>
            <a:off x="8158067" y="2076111"/>
            <a:ext cx="979600" cy="596800"/>
          </a:xfrm>
          <a:prstGeom prst="rect">
            <a:avLst/>
          </a:prstGeom>
        </p:spPr>
        <p:txBody>
          <a:bodyPr spcFirstLastPara="1" wrap="square" lIns="121900" tIns="121900" rIns="121900" bIns="121900" anchor="ctr" anchorCtr="0">
            <a:noAutofit/>
          </a:bodyPr>
          <a:lstStyle/>
          <a:p>
            <a:r>
              <a:rPr lang="en" b="1">
                <a:latin typeface="Segoe UI" panose="020B0502040204020203" pitchFamily="34" charset="0"/>
                <a:cs typeface="Segoe UI" panose="020B0502040204020203" pitchFamily="34" charset="0"/>
              </a:rPr>
              <a:t>03</a:t>
            </a:r>
            <a:endParaRPr b="1">
              <a:latin typeface="Segoe UI" panose="020B0502040204020203" pitchFamily="34" charset="0"/>
              <a:cs typeface="Segoe UI" panose="020B0502040204020203" pitchFamily="34" charset="0"/>
            </a:endParaRPr>
          </a:p>
        </p:txBody>
      </p:sp>
      <p:sp>
        <p:nvSpPr>
          <p:cNvPr id="611" name="Google Shape;611;p31"/>
          <p:cNvSpPr txBox="1">
            <a:spLocks noGrp="1"/>
          </p:cNvSpPr>
          <p:nvPr>
            <p:ph type="title" idx="7"/>
          </p:nvPr>
        </p:nvSpPr>
        <p:spPr>
          <a:xfrm>
            <a:off x="8158067" y="4190521"/>
            <a:ext cx="979600" cy="596800"/>
          </a:xfrm>
          <a:prstGeom prst="rect">
            <a:avLst/>
          </a:prstGeom>
        </p:spPr>
        <p:txBody>
          <a:bodyPr spcFirstLastPara="1" wrap="square" lIns="121900" tIns="121900" rIns="121900" bIns="121900" anchor="ctr" anchorCtr="0">
            <a:noAutofit/>
          </a:bodyPr>
          <a:lstStyle/>
          <a:p>
            <a:r>
              <a:rPr lang="en" b="1">
                <a:latin typeface="Segoe UI" panose="020B0502040204020203" pitchFamily="34" charset="0"/>
                <a:cs typeface="Segoe UI" panose="020B0502040204020203" pitchFamily="34" charset="0"/>
              </a:rPr>
              <a:t>06</a:t>
            </a:r>
            <a:endParaRPr b="1">
              <a:latin typeface="Segoe UI" panose="020B0502040204020203" pitchFamily="34" charset="0"/>
              <a:cs typeface="Segoe UI" panose="020B0502040204020203" pitchFamily="34" charset="0"/>
            </a:endParaRPr>
          </a:p>
        </p:txBody>
      </p:sp>
      <p:sp>
        <p:nvSpPr>
          <p:cNvPr id="612" name="Google Shape;612;p31"/>
          <p:cNvSpPr txBox="1">
            <a:spLocks noGrp="1"/>
          </p:cNvSpPr>
          <p:nvPr>
            <p:ph type="subTitle" idx="1"/>
          </p:nvPr>
        </p:nvSpPr>
        <p:spPr>
          <a:xfrm>
            <a:off x="960000" y="2747467"/>
            <a:ext cx="2706800" cy="905200"/>
          </a:xfrm>
          <a:prstGeom prst="rect">
            <a:avLst/>
          </a:prstGeom>
        </p:spPr>
        <p:txBody>
          <a:bodyPr spcFirstLastPara="1" wrap="square" lIns="121900" tIns="121900" rIns="121900" bIns="121900" anchor="t" anchorCtr="0">
            <a:noAutofit/>
          </a:bodyPr>
          <a:lstStyle/>
          <a:p>
            <a:pPr marL="0" indent="0"/>
            <a:r>
              <a:rPr lang="en-US">
                <a:latin typeface="Segoe UI" panose="020B0502040204020203" pitchFamily="34" charset="0"/>
                <a:cs typeface="Segoe UI" panose="020B0502040204020203" pitchFamily="34" charset="0"/>
              </a:rPr>
              <a:t>Introduction</a:t>
            </a:r>
            <a:r>
              <a:rPr lang="en-US">
                <a:solidFill>
                  <a:schemeClr val="bg1"/>
                </a:solidFill>
                <a:latin typeface="Segoe UI" panose="020B0502040204020203" pitchFamily="34" charset="0"/>
                <a:cs typeface="Segoe UI" panose="020B0502040204020203" pitchFamily="34" charset="0"/>
              </a:rPr>
              <a:t>-</a:t>
            </a:r>
          </a:p>
        </p:txBody>
      </p:sp>
      <p:sp>
        <p:nvSpPr>
          <p:cNvPr id="613" name="Google Shape;613;p31"/>
          <p:cNvSpPr txBox="1">
            <a:spLocks noGrp="1"/>
          </p:cNvSpPr>
          <p:nvPr>
            <p:ph type="subTitle" idx="8"/>
          </p:nvPr>
        </p:nvSpPr>
        <p:spPr>
          <a:xfrm>
            <a:off x="4559033" y="2747467"/>
            <a:ext cx="2706800" cy="905200"/>
          </a:xfrm>
          <a:prstGeom prst="rect">
            <a:avLst/>
          </a:prstGeom>
        </p:spPr>
        <p:txBody>
          <a:bodyPr spcFirstLastPara="1" wrap="square" lIns="121900" tIns="121900" rIns="121900" bIns="121900" anchor="t" anchorCtr="0">
            <a:noAutofit/>
          </a:bodyPr>
          <a:lstStyle/>
          <a:p>
            <a:pPr marL="0" indent="0"/>
            <a:r>
              <a:rPr lang="en">
                <a:latin typeface="Segoe UI" panose="020B0502040204020203" pitchFamily="34" charset="0"/>
                <a:cs typeface="Segoe UI" panose="020B0502040204020203" pitchFamily="34" charset="0"/>
              </a:rPr>
              <a:t>Problem Statement</a:t>
            </a:r>
            <a:endParaRPr>
              <a:latin typeface="Segoe UI" panose="020B0502040204020203" pitchFamily="34" charset="0"/>
              <a:cs typeface="Segoe UI" panose="020B0502040204020203" pitchFamily="34" charset="0"/>
            </a:endParaRPr>
          </a:p>
        </p:txBody>
      </p:sp>
      <p:sp>
        <p:nvSpPr>
          <p:cNvPr id="614" name="Google Shape;614;p31"/>
          <p:cNvSpPr txBox="1">
            <a:spLocks noGrp="1"/>
          </p:cNvSpPr>
          <p:nvPr>
            <p:ph type="subTitle" idx="9"/>
          </p:nvPr>
        </p:nvSpPr>
        <p:spPr>
          <a:xfrm>
            <a:off x="8158067" y="2747467"/>
            <a:ext cx="2706800" cy="905200"/>
          </a:xfrm>
          <a:prstGeom prst="rect">
            <a:avLst/>
          </a:prstGeom>
        </p:spPr>
        <p:txBody>
          <a:bodyPr spcFirstLastPara="1" wrap="square" lIns="121900" tIns="121900" rIns="121900" bIns="121900" anchor="t" anchorCtr="0">
            <a:noAutofit/>
          </a:bodyPr>
          <a:lstStyle/>
          <a:p>
            <a:pPr marL="0" indent="0"/>
            <a:r>
              <a:rPr lang="en">
                <a:latin typeface="Segoe UI" panose="020B0502040204020203" pitchFamily="34" charset="0"/>
                <a:cs typeface="Segoe UI" panose="020B0502040204020203" pitchFamily="34" charset="0"/>
              </a:rPr>
              <a:t>Project Objectives</a:t>
            </a:r>
            <a:endParaRPr>
              <a:latin typeface="Segoe UI" panose="020B0502040204020203" pitchFamily="34" charset="0"/>
              <a:cs typeface="Segoe UI" panose="020B0502040204020203" pitchFamily="34" charset="0"/>
            </a:endParaRPr>
          </a:p>
        </p:txBody>
      </p:sp>
      <p:sp>
        <p:nvSpPr>
          <p:cNvPr id="615" name="Google Shape;615;p31"/>
          <p:cNvSpPr txBox="1">
            <a:spLocks noGrp="1"/>
          </p:cNvSpPr>
          <p:nvPr>
            <p:ph type="subTitle" idx="13"/>
          </p:nvPr>
        </p:nvSpPr>
        <p:spPr>
          <a:xfrm>
            <a:off x="960000" y="4862067"/>
            <a:ext cx="2706800" cy="905200"/>
          </a:xfrm>
          <a:prstGeom prst="rect">
            <a:avLst/>
          </a:prstGeom>
        </p:spPr>
        <p:txBody>
          <a:bodyPr spcFirstLastPara="1" wrap="square" lIns="121900" tIns="121900" rIns="121900" bIns="121900" anchor="t" anchorCtr="0">
            <a:noAutofit/>
          </a:bodyPr>
          <a:lstStyle/>
          <a:p>
            <a:pPr marL="0" indent="0"/>
            <a:r>
              <a:rPr lang="en">
                <a:latin typeface="Segoe UI" panose="020B0502040204020203" pitchFamily="34" charset="0"/>
                <a:cs typeface="Segoe UI" panose="020B0502040204020203" pitchFamily="34" charset="0"/>
              </a:rPr>
              <a:t>Project Design Specifications</a:t>
            </a:r>
            <a:endParaRPr>
              <a:latin typeface="Segoe UI" panose="020B0502040204020203" pitchFamily="34" charset="0"/>
              <a:cs typeface="Segoe UI" panose="020B0502040204020203" pitchFamily="34" charset="0"/>
            </a:endParaRPr>
          </a:p>
        </p:txBody>
      </p:sp>
      <p:sp>
        <p:nvSpPr>
          <p:cNvPr id="616" name="Google Shape;616;p31"/>
          <p:cNvSpPr txBox="1">
            <a:spLocks noGrp="1"/>
          </p:cNvSpPr>
          <p:nvPr>
            <p:ph type="subTitle" idx="14"/>
          </p:nvPr>
        </p:nvSpPr>
        <p:spPr>
          <a:xfrm>
            <a:off x="4559033" y="4862067"/>
            <a:ext cx="2706800" cy="905200"/>
          </a:xfrm>
          <a:prstGeom prst="rect">
            <a:avLst/>
          </a:prstGeom>
        </p:spPr>
        <p:txBody>
          <a:bodyPr spcFirstLastPara="1" wrap="square" lIns="121900" tIns="121900" rIns="121900" bIns="121900" anchor="t" anchorCtr="0">
            <a:noAutofit/>
          </a:bodyPr>
          <a:lstStyle/>
          <a:p>
            <a:pPr marL="0" indent="0"/>
            <a:r>
              <a:rPr lang="en">
                <a:latin typeface="Segoe UI" panose="020B0502040204020203" pitchFamily="34" charset="0"/>
                <a:cs typeface="Segoe UI" panose="020B0502040204020203" pitchFamily="34" charset="0"/>
              </a:rPr>
              <a:t>Alternatives and baseline design</a:t>
            </a:r>
            <a:endParaRPr>
              <a:latin typeface="Segoe UI" panose="020B0502040204020203" pitchFamily="34" charset="0"/>
              <a:cs typeface="Segoe UI" panose="020B0502040204020203" pitchFamily="34" charset="0"/>
            </a:endParaRPr>
          </a:p>
        </p:txBody>
      </p:sp>
      <p:sp>
        <p:nvSpPr>
          <p:cNvPr id="617" name="Google Shape;617;p31"/>
          <p:cNvSpPr txBox="1">
            <a:spLocks noGrp="1"/>
          </p:cNvSpPr>
          <p:nvPr>
            <p:ph type="subTitle" idx="15"/>
          </p:nvPr>
        </p:nvSpPr>
        <p:spPr>
          <a:xfrm>
            <a:off x="8158066" y="4862067"/>
            <a:ext cx="2865533" cy="905200"/>
          </a:xfrm>
          <a:prstGeom prst="rect">
            <a:avLst/>
          </a:prstGeom>
        </p:spPr>
        <p:txBody>
          <a:bodyPr spcFirstLastPara="1" wrap="square" lIns="121900" tIns="121900" rIns="121900" bIns="121900" anchor="t" anchorCtr="0">
            <a:noAutofit/>
          </a:bodyPr>
          <a:lstStyle/>
          <a:p>
            <a:pPr marL="0" indent="0"/>
            <a:r>
              <a:rPr lang="en-US">
                <a:latin typeface="Segoe UI" panose="020B0502040204020203" pitchFamily="34" charset="0"/>
                <a:cs typeface="Segoe UI" panose="020B0502040204020203" pitchFamily="34" charset="0"/>
              </a:rPr>
              <a:t>Validation Experiments</a:t>
            </a:r>
          </a:p>
        </p:txBody>
      </p:sp>
      <p:sp>
        <p:nvSpPr>
          <p:cNvPr id="2" name="Date Placeholder 1">
            <a:extLst>
              <a:ext uri="{FF2B5EF4-FFF2-40B4-BE49-F238E27FC236}">
                <a16:creationId xmlns:a16="http://schemas.microsoft.com/office/drawing/2014/main" id="{D61181BF-21EA-96E5-7A42-C3958962B467}"/>
              </a:ext>
            </a:extLst>
          </p:cNvPr>
          <p:cNvSpPr>
            <a:spLocks noGrp="1"/>
          </p:cNvSpPr>
          <p:nvPr>
            <p:ph type="dt" sz="half" idx="16"/>
          </p:nvPr>
        </p:nvSpPr>
        <p:spPr/>
        <p:txBody>
          <a:bodyPr/>
          <a:lstStyle/>
          <a:p>
            <a:fld id="{7A5A9988-075D-4FB9-B75E-9215B3AFFD2C}"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3" name="Slide Number Placeholder 2">
            <a:extLst>
              <a:ext uri="{FF2B5EF4-FFF2-40B4-BE49-F238E27FC236}">
                <a16:creationId xmlns:a16="http://schemas.microsoft.com/office/drawing/2014/main" id="{942A761B-F200-59BC-1594-E3156D55E794}"/>
              </a:ext>
            </a:extLst>
          </p:cNvPr>
          <p:cNvSpPr>
            <a:spLocks noGrp="1"/>
          </p:cNvSpPr>
          <p:nvPr>
            <p:ph type="sldNum" sz="quarter" idx="17"/>
          </p:nvPr>
        </p:nvSpPr>
        <p:spPr/>
        <p:txBody>
          <a:bodyPr/>
          <a:lstStyle/>
          <a:p>
            <a:fld id="{B39356A9-431A-403F-8516-D1352AA92190}" type="slidenum">
              <a:rPr lang="en-US" smtClean="0">
                <a:latin typeface="Segoe UI" panose="020B0502040204020203" pitchFamily="34" charset="0"/>
                <a:cs typeface="Segoe UI" panose="020B0502040204020203" pitchFamily="34" charset="0"/>
              </a:rPr>
              <a:t>3</a:t>
            </a:fld>
            <a:endParaRPr lang="en-US">
              <a:latin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D0C65C4-CBC3-F3AC-F25A-835F7E3BB0EE}"/>
              </a:ext>
            </a:extLst>
          </p:cNvPr>
          <p:cNvGrpSpPr/>
          <p:nvPr/>
        </p:nvGrpSpPr>
        <p:grpSpPr>
          <a:xfrm>
            <a:off x="-18288" y="-13716000"/>
            <a:ext cx="11030502" cy="59996568"/>
            <a:chOff x="-18288" y="0"/>
            <a:chExt cx="11030502" cy="59996568"/>
          </a:xfrm>
        </p:grpSpPr>
        <p:grpSp>
          <p:nvGrpSpPr>
            <p:cNvPr id="8" name="Group 7">
              <a:extLst>
                <a:ext uri="{FF2B5EF4-FFF2-40B4-BE49-F238E27FC236}">
                  <a16:creationId xmlns:a16="http://schemas.microsoft.com/office/drawing/2014/main" id="{1482EA3D-459B-00DB-93C2-ECBF9EB1E1AA}"/>
                </a:ext>
              </a:extLst>
            </p:cNvPr>
            <p:cNvGrpSpPr/>
            <p:nvPr/>
          </p:nvGrpSpPr>
          <p:grpSpPr>
            <a:xfrm>
              <a:off x="-18288" y="0"/>
              <a:ext cx="11030502" cy="28906968"/>
              <a:chOff x="325656" y="-18003"/>
              <a:chExt cx="11030502" cy="28906968"/>
            </a:xfrm>
          </p:grpSpPr>
          <p:grpSp>
            <p:nvGrpSpPr>
              <p:cNvPr id="341" name="Group 340">
                <a:extLst>
                  <a:ext uri="{FF2B5EF4-FFF2-40B4-BE49-F238E27FC236}">
                    <a16:creationId xmlns:a16="http://schemas.microsoft.com/office/drawing/2014/main" id="{C8AE3033-6543-C3AE-5E3A-51733633D56C}"/>
                  </a:ext>
                </a:extLst>
              </p:cNvPr>
              <p:cNvGrpSpPr/>
              <p:nvPr/>
            </p:nvGrpSpPr>
            <p:grpSpPr>
              <a:xfrm>
                <a:off x="343662" y="-18003"/>
                <a:ext cx="11012496" cy="13681394"/>
                <a:chOff x="343662" y="-18003"/>
                <a:chExt cx="11012496" cy="13681394"/>
              </a:xfrm>
            </p:grpSpPr>
            <p:grpSp>
              <p:nvGrpSpPr>
                <p:cNvPr id="409" name="Group 408">
                  <a:extLst>
                    <a:ext uri="{FF2B5EF4-FFF2-40B4-BE49-F238E27FC236}">
                      <a16:creationId xmlns:a16="http://schemas.microsoft.com/office/drawing/2014/main" id="{719A3744-B4A3-EBC6-6B3E-09892C1D5B52}"/>
                    </a:ext>
                  </a:extLst>
                </p:cNvPr>
                <p:cNvGrpSpPr/>
                <p:nvPr/>
              </p:nvGrpSpPr>
              <p:grpSpPr>
                <a:xfrm>
                  <a:off x="343662" y="-18003"/>
                  <a:ext cx="11012496" cy="6144683"/>
                  <a:chOff x="343662" y="-18003"/>
                  <a:chExt cx="11012496" cy="6144683"/>
                </a:xfrm>
              </p:grpSpPr>
              <p:grpSp>
                <p:nvGrpSpPr>
                  <p:cNvPr id="443" name="Google Shape;646;p33">
                    <a:extLst>
                      <a:ext uri="{FF2B5EF4-FFF2-40B4-BE49-F238E27FC236}">
                        <a16:creationId xmlns:a16="http://schemas.microsoft.com/office/drawing/2014/main" id="{EDD6423F-2C64-92ED-8261-486EC31C438F}"/>
                      </a:ext>
                    </a:extLst>
                  </p:cNvPr>
                  <p:cNvGrpSpPr/>
                  <p:nvPr/>
                </p:nvGrpSpPr>
                <p:grpSpPr>
                  <a:xfrm rot="16200000" flipH="1">
                    <a:off x="-222794" y="548513"/>
                    <a:ext cx="2265951" cy="1132920"/>
                    <a:chOff x="3529938" y="261475"/>
                    <a:chExt cx="1699463" cy="849690"/>
                  </a:xfrm>
                </p:grpSpPr>
                <p:sp>
                  <p:nvSpPr>
                    <p:cNvPr id="467" name="Google Shape;647;p33">
                      <a:extLst>
                        <a:ext uri="{FF2B5EF4-FFF2-40B4-BE49-F238E27FC236}">
                          <a16:creationId xmlns:a16="http://schemas.microsoft.com/office/drawing/2014/main" id="{5A584F18-CE6D-8BE4-DEA3-08BC74B3189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8" name="Google Shape;648;p33">
                      <a:extLst>
                        <a:ext uri="{FF2B5EF4-FFF2-40B4-BE49-F238E27FC236}">
                          <a16:creationId xmlns:a16="http://schemas.microsoft.com/office/drawing/2014/main" id="{B6F5EA9C-E475-969D-7B66-9FA9A6D366F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9" name="Google Shape;649;p33">
                      <a:extLst>
                        <a:ext uri="{FF2B5EF4-FFF2-40B4-BE49-F238E27FC236}">
                          <a16:creationId xmlns:a16="http://schemas.microsoft.com/office/drawing/2014/main" id="{D81EA8FE-EFE8-E0F8-29FA-02BA376603D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0" name="Google Shape;650;p33">
                      <a:extLst>
                        <a:ext uri="{FF2B5EF4-FFF2-40B4-BE49-F238E27FC236}">
                          <a16:creationId xmlns:a16="http://schemas.microsoft.com/office/drawing/2014/main" id="{408F67E9-7CDC-0D3C-B696-5B8EC3D4E5B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1" name="Google Shape;651;p33">
                      <a:extLst>
                        <a:ext uri="{FF2B5EF4-FFF2-40B4-BE49-F238E27FC236}">
                          <a16:creationId xmlns:a16="http://schemas.microsoft.com/office/drawing/2014/main" id="{545C26B1-E072-5C22-B412-72301911A9C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2" name="Google Shape;652;p33">
                      <a:extLst>
                        <a:ext uri="{FF2B5EF4-FFF2-40B4-BE49-F238E27FC236}">
                          <a16:creationId xmlns:a16="http://schemas.microsoft.com/office/drawing/2014/main" id="{AEC18B57-1480-D80C-F6FF-918094632C2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3" name="Google Shape;653;p33">
                      <a:extLst>
                        <a:ext uri="{FF2B5EF4-FFF2-40B4-BE49-F238E27FC236}">
                          <a16:creationId xmlns:a16="http://schemas.microsoft.com/office/drawing/2014/main" id="{47D1768C-8D6E-6401-FD64-90C9C65E5A3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4" name="Google Shape;654;p33">
                      <a:extLst>
                        <a:ext uri="{FF2B5EF4-FFF2-40B4-BE49-F238E27FC236}">
                          <a16:creationId xmlns:a16="http://schemas.microsoft.com/office/drawing/2014/main" id="{9F82B32D-C822-68CE-A301-F4C4589137E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4" name="Google Shape;655;p33">
                    <a:extLst>
                      <a:ext uri="{FF2B5EF4-FFF2-40B4-BE49-F238E27FC236}">
                        <a16:creationId xmlns:a16="http://schemas.microsoft.com/office/drawing/2014/main" id="{C93B8FAC-98F6-7574-39A1-517366ED84F1}"/>
                      </a:ext>
                    </a:extLst>
                  </p:cNvPr>
                  <p:cNvGrpSpPr/>
                  <p:nvPr/>
                </p:nvGrpSpPr>
                <p:grpSpPr>
                  <a:xfrm>
                    <a:off x="10909569" y="1371918"/>
                    <a:ext cx="446589" cy="813467"/>
                    <a:chOff x="376650" y="567400"/>
                    <a:chExt cx="334942" cy="610100"/>
                  </a:xfrm>
                </p:grpSpPr>
                <p:sp>
                  <p:nvSpPr>
                    <p:cNvPr id="461" name="Google Shape;656;p33">
                      <a:extLst>
                        <a:ext uri="{FF2B5EF4-FFF2-40B4-BE49-F238E27FC236}">
                          <a16:creationId xmlns:a16="http://schemas.microsoft.com/office/drawing/2014/main" id="{1A496C5E-A6B3-43E0-64AF-56D496BFA0D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2" name="Google Shape;657;p33">
                      <a:extLst>
                        <a:ext uri="{FF2B5EF4-FFF2-40B4-BE49-F238E27FC236}">
                          <a16:creationId xmlns:a16="http://schemas.microsoft.com/office/drawing/2014/main" id="{4F048DF7-A799-7891-0F39-B2ABFC0B1C8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3" name="Google Shape;658;p33">
                      <a:extLst>
                        <a:ext uri="{FF2B5EF4-FFF2-40B4-BE49-F238E27FC236}">
                          <a16:creationId xmlns:a16="http://schemas.microsoft.com/office/drawing/2014/main" id="{027E9D42-C6C2-BB5F-7E21-14D512A38E4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4" name="Google Shape;659;p33">
                      <a:extLst>
                        <a:ext uri="{FF2B5EF4-FFF2-40B4-BE49-F238E27FC236}">
                          <a16:creationId xmlns:a16="http://schemas.microsoft.com/office/drawing/2014/main" id="{7BB2997B-DBD4-C8FC-3EF1-C64C22D5B6B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5" name="Google Shape;660;p33">
                      <a:extLst>
                        <a:ext uri="{FF2B5EF4-FFF2-40B4-BE49-F238E27FC236}">
                          <a16:creationId xmlns:a16="http://schemas.microsoft.com/office/drawing/2014/main" id="{BBF0A46B-EC86-25DD-FA0C-AB049586FF0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6" name="Google Shape;661;p33">
                      <a:extLst>
                        <a:ext uri="{FF2B5EF4-FFF2-40B4-BE49-F238E27FC236}">
                          <a16:creationId xmlns:a16="http://schemas.microsoft.com/office/drawing/2014/main" id="{068EE86E-E4C4-1A48-4F37-4ECB6467F34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5" name="Google Shape;646;p33">
                    <a:extLst>
                      <a:ext uri="{FF2B5EF4-FFF2-40B4-BE49-F238E27FC236}">
                        <a16:creationId xmlns:a16="http://schemas.microsoft.com/office/drawing/2014/main" id="{B446720C-1BC3-1F6C-DF7A-220CA43D8760}"/>
                      </a:ext>
                    </a:extLst>
                  </p:cNvPr>
                  <p:cNvGrpSpPr/>
                  <p:nvPr/>
                </p:nvGrpSpPr>
                <p:grpSpPr>
                  <a:xfrm rot="16200000" flipH="1">
                    <a:off x="-222854" y="4427245"/>
                    <a:ext cx="2265951" cy="1132920"/>
                    <a:chOff x="3529938" y="261475"/>
                    <a:chExt cx="1699463" cy="849690"/>
                  </a:xfrm>
                </p:grpSpPr>
                <p:sp>
                  <p:nvSpPr>
                    <p:cNvPr id="453" name="Google Shape;647;p33">
                      <a:extLst>
                        <a:ext uri="{FF2B5EF4-FFF2-40B4-BE49-F238E27FC236}">
                          <a16:creationId xmlns:a16="http://schemas.microsoft.com/office/drawing/2014/main" id="{016E7373-74E6-7DDA-5EAA-369AB164A74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4" name="Google Shape;648;p33">
                      <a:extLst>
                        <a:ext uri="{FF2B5EF4-FFF2-40B4-BE49-F238E27FC236}">
                          <a16:creationId xmlns:a16="http://schemas.microsoft.com/office/drawing/2014/main" id="{19CCAACF-FAA9-5D0C-D38D-0413345081D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5" name="Google Shape;649;p33">
                      <a:extLst>
                        <a:ext uri="{FF2B5EF4-FFF2-40B4-BE49-F238E27FC236}">
                          <a16:creationId xmlns:a16="http://schemas.microsoft.com/office/drawing/2014/main" id="{F5CED468-3B5B-A76C-A686-A24DE90270D2}"/>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6" name="Google Shape;650;p33">
                      <a:extLst>
                        <a:ext uri="{FF2B5EF4-FFF2-40B4-BE49-F238E27FC236}">
                          <a16:creationId xmlns:a16="http://schemas.microsoft.com/office/drawing/2014/main" id="{E08644C6-A538-EDDB-3556-72B9F2083FC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7" name="Google Shape;651;p33">
                      <a:extLst>
                        <a:ext uri="{FF2B5EF4-FFF2-40B4-BE49-F238E27FC236}">
                          <a16:creationId xmlns:a16="http://schemas.microsoft.com/office/drawing/2014/main" id="{6D7AD408-C318-A7A0-A858-C9F3B10D806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8" name="Google Shape;652;p33">
                      <a:extLst>
                        <a:ext uri="{FF2B5EF4-FFF2-40B4-BE49-F238E27FC236}">
                          <a16:creationId xmlns:a16="http://schemas.microsoft.com/office/drawing/2014/main" id="{A9F61953-C0AC-4B74-4F87-46E22FD9C31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9" name="Google Shape;653;p33">
                      <a:extLst>
                        <a:ext uri="{FF2B5EF4-FFF2-40B4-BE49-F238E27FC236}">
                          <a16:creationId xmlns:a16="http://schemas.microsoft.com/office/drawing/2014/main" id="{84E09B42-C28A-AAB2-574E-471029201E8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0" name="Google Shape;654;p33">
                      <a:extLst>
                        <a:ext uri="{FF2B5EF4-FFF2-40B4-BE49-F238E27FC236}">
                          <a16:creationId xmlns:a16="http://schemas.microsoft.com/office/drawing/2014/main" id="{8D14B967-65D1-BAA3-9A33-D83A377B58C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6" name="Google Shape;655;p33">
                    <a:extLst>
                      <a:ext uri="{FF2B5EF4-FFF2-40B4-BE49-F238E27FC236}">
                        <a16:creationId xmlns:a16="http://schemas.microsoft.com/office/drawing/2014/main" id="{7EBEC4DE-9174-45BA-D48B-493351226593}"/>
                      </a:ext>
                    </a:extLst>
                  </p:cNvPr>
                  <p:cNvGrpSpPr/>
                  <p:nvPr/>
                </p:nvGrpSpPr>
                <p:grpSpPr>
                  <a:xfrm>
                    <a:off x="10835169" y="5276963"/>
                    <a:ext cx="446589" cy="813467"/>
                    <a:chOff x="376650" y="567400"/>
                    <a:chExt cx="334942" cy="610100"/>
                  </a:xfrm>
                </p:grpSpPr>
                <p:sp>
                  <p:nvSpPr>
                    <p:cNvPr id="447" name="Google Shape;656;p33">
                      <a:extLst>
                        <a:ext uri="{FF2B5EF4-FFF2-40B4-BE49-F238E27FC236}">
                          <a16:creationId xmlns:a16="http://schemas.microsoft.com/office/drawing/2014/main" id="{3F305D0C-A917-5B1A-7E09-26734FC4EC0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8" name="Google Shape;657;p33">
                      <a:extLst>
                        <a:ext uri="{FF2B5EF4-FFF2-40B4-BE49-F238E27FC236}">
                          <a16:creationId xmlns:a16="http://schemas.microsoft.com/office/drawing/2014/main" id="{98BD08EB-7E45-FEDE-9529-ED0D430D9FE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9" name="Google Shape;658;p33">
                      <a:extLst>
                        <a:ext uri="{FF2B5EF4-FFF2-40B4-BE49-F238E27FC236}">
                          <a16:creationId xmlns:a16="http://schemas.microsoft.com/office/drawing/2014/main" id="{E1C8B86A-B8C3-2BD9-713E-7362AED5855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0" name="Google Shape;659;p33">
                      <a:extLst>
                        <a:ext uri="{FF2B5EF4-FFF2-40B4-BE49-F238E27FC236}">
                          <a16:creationId xmlns:a16="http://schemas.microsoft.com/office/drawing/2014/main" id="{73E6D6C1-28A9-540C-A55F-72746C95E17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1" name="Google Shape;660;p33">
                      <a:extLst>
                        <a:ext uri="{FF2B5EF4-FFF2-40B4-BE49-F238E27FC236}">
                          <a16:creationId xmlns:a16="http://schemas.microsoft.com/office/drawing/2014/main" id="{AA0F9FFD-FFD2-249E-9301-9FE284399BD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2" name="Google Shape;661;p33">
                      <a:extLst>
                        <a:ext uri="{FF2B5EF4-FFF2-40B4-BE49-F238E27FC236}">
                          <a16:creationId xmlns:a16="http://schemas.microsoft.com/office/drawing/2014/main" id="{B2B63C6C-D5F4-7BA5-1A2B-25396214219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410" name="Group 409">
                  <a:extLst>
                    <a:ext uri="{FF2B5EF4-FFF2-40B4-BE49-F238E27FC236}">
                      <a16:creationId xmlns:a16="http://schemas.microsoft.com/office/drawing/2014/main" id="{0CFFA665-6A3A-84C9-2E8A-8C9F7F0145D1}"/>
                    </a:ext>
                  </a:extLst>
                </p:cNvPr>
                <p:cNvGrpSpPr/>
                <p:nvPr/>
              </p:nvGrpSpPr>
              <p:grpSpPr>
                <a:xfrm>
                  <a:off x="343662" y="7518708"/>
                  <a:ext cx="11012496" cy="6144683"/>
                  <a:chOff x="343662" y="-18003"/>
                  <a:chExt cx="11012496" cy="6144683"/>
                </a:xfrm>
              </p:grpSpPr>
              <p:grpSp>
                <p:nvGrpSpPr>
                  <p:cNvPr id="411" name="Google Shape;646;p33">
                    <a:extLst>
                      <a:ext uri="{FF2B5EF4-FFF2-40B4-BE49-F238E27FC236}">
                        <a16:creationId xmlns:a16="http://schemas.microsoft.com/office/drawing/2014/main" id="{A0894290-96CA-6671-D296-F10911AC8CCD}"/>
                      </a:ext>
                    </a:extLst>
                  </p:cNvPr>
                  <p:cNvGrpSpPr/>
                  <p:nvPr/>
                </p:nvGrpSpPr>
                <p:grpSpPr>
                  <a:xfrm rot="16200000" flipH="1">
                    <a:off x="-222794" y="548513"/>
                    <a:ext cx="2265951" cy="1132920"/>
                    <a:chOff x="3529938" y="261475"/>
                    <a:chExt cx="1699463" cy="849690"/>
                  </a:xfrm>
                </p:grpSpPr>
                <p:sp>
                  <p:nvSpPr>
                    <p:cNvPr id="435" name="Google Shape;647;p33">
                      <a:extLst>
                        <a:ext uri="{FF2B5EF4-FFF2-40B4-BE49-F238E27FC236}">
                          <a16:creationId xmlns:a16="http://schemas.microsoft.com/office/drawing/2014/main" id="{D30E4ED3-E5F6-7A88-157C-2E5B2CDFACD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6" name="Google Shape;648;p33">
                      <a:extLst>
                        <a:ext uri="{FF2B5EF4-FFF2-40B4-BE49-F238E27FC236}">
                          <a16:creationId xmlns:a16="http://schemas.microsoft.com/office/drawing/2014/main" id="{B66F3037-E226-E8A8-08E4-DE62C3C7B9EF}"/>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7" name="Google Shape;649;p33">
                      <a:extLst>
                        <a:ext uri="{FF2B5EF4-FFF2-40B4-BE49-F238E27FC236}">
                          <a16:creationId xmlns:a16="http://schemas.microsoft.com/office/drawing/2014/main" id="{13EB1C3F-BE63-0D30-A02D-E45BBCCE022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8" name="Google Shape;650;p33">
                      <a:extLst>
                        <a:ext uri="{FF2B5EF4-FFF2-40B4-BE49-F238E27FC236}">
                          <a16:creationId xmlns:a16="http://schemas.microsoft.com/office/drawing/2014/main" id="{E9E0FFB2-67E3-B6C6-E018-0FFE3C652CC1}"/>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9" name="Google Shape;651;p33">
                      <a:extLst>
                        <a:ext uri="{FF2B5EF4-FFF2-40B4-BE49-F238E27FC236}">
                          <a16:creationId xmlns:a16="http://schemas.microsoft.com/office/drawing/2014/main" id="{1520B7FA-7D61-C5A5-758F-C248B3A1E9A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0" name="Google Shape;652;p33">
                      <a:extLst>
                        <a:ext uri="{FF2B5EF4-FFF2-40B4-BE49-F238E27FC236}">
                          <a16:creationId xmlns:a16="http://schemas.microsoft.com/office/drawing/2014/main" id="{2CCA1518-0793-7EB0-8C6A-381597D2142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1" name="Google Shape;653;p33">
                      <a:extLst>
                        <a:ext uri="{FF2B5EF4-FFF2-40B4-BE49-F238E27FC236}">
                          <a16:creationId xmlns:a16="http://schemas.microsoft.com/office/drawing/2014/main" id="{AEEFACA5-AE4F-3BE6-DE0E-0DA6E4D9C639}"/>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2" name="Google Shape;654;p33">
                      <a:extLst>
                        <a:ext uri="{FF2B5EF4-FFF2-40B4-BE49-F238E27FC236}">
                          <a16:creationId xmlns:a16="http://schemas.microsoft.com/office/drawing/2014/main" id="{234AF090-1B37-2AD7-4A6B-D637534696A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2" name="Google Shape;655;p33">
                    <a:extLst>
                      <a:ext uri="{FF2B5EF4-FFF2-40B4-BE49-F238E27FC236}">
                        <a16:creationId xmlns:a16="http://schemas.microsoft.com/office/drawing/2014/main" id="{034EBAA1-67FD-8257-0CBA-15EC6734A458}"/>
                      </a:ext>
                    </a:extLst>
                  </p:cNvPr>
                  <p:cNvGrpSpPr/>
                  <p:nvPr/>
                </p:nvGrpSpPr>
                <p:grpSpPr>
                  <a:xfrm>
                    <a:off x="10909569" y="1371918"/>
                    <a:ext cx="446589" cy="813467"/>
                    <a:chOff x="376650" y="567400"/>
                    <a:chExt cx="334942" cy="610100"/>
                  </a:xfrm>
                </p:grpSpPr>
                <p:sp>
                  <p:nvSpPr>
                    <p:cNvPr id="429" name="Google Shape;656;p33">
                      <a:extLst>
                        <a:ext uri="{FF2B5EF4-FFF2-40B4-BE49-F238E27FC236}">
                          <a16:creationId xmlns:a16="http://schemas.microsoft.com/office/drawing/2014/main" id="{D1859452-E96A-3A80-14FE-C92609D57C7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0" name="Google Shape;657;p33">
                      <a:extLst>
                        <a:ext uri="{FF2B5EF4-FFF2-40B4-BE49-F238E27FC236}">
                          <a16:creationId xmlns:a16="http://schemas.microsoft.com/office/drawing/2014/main" id="{0687C1A4-8260-04E7-C148-933EB50A071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1" name="Google Shape;658;p33">
                      <a:extLst>
                        <a:ext uri="{FF2B5EF4-FFF2-40B4-BE49-F238E27FC236}">
                          <a16:creationId xmlns:a16="http://schemas.microsoft.com/office/drawing/2014/main" id="{C28EC0D5-253D-5E62-2C09-5546D0B2A8F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2" name="Google Shape;659;p33">
                      <a:extLst>
                        <a:ext uri="{FF2B5EF4-FFF2-40B4-BE49-F238E27FC236}">
                          <a16:creationId xmlns:a16="http://schemas.microsoft.com/office/drawing/2014/main" id="{FC5B4285-C2CB-81B1-F960-69FD2F0D325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3" name="Google Shape;660;p33">
                      <a:extLst>
                        <a:ext uri="{FF2B5EF4-FFF2-40B4-BE49-F238E27FC236}">
                          <a16:creationId xmlns:a16="http://schemas.microsoft.com/office/drawing/2014/main" id="{C3307AFB-C345-E3CB-0D52-F1CE4C59C23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4" name="Google Shape;661;p33">
                      <a:extLst>
                        <a:ext uri="{FF2B5EF4-FFF2-40B4-BE49-F238E27FC236}">
                          <a16:creationId xmlns:a16="http://schemas.microsoft.com/office/drawing/2014/main" id="{A2C1A921-E539-11E2-A2D0-96872FFAAD8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3" name="Google Shape;646;p33">
                    <a:extLst>
                      <a:ext uri="{FF2B5EF4-FFF2-40B4-BE49-F238E27FC236}">
                        <a16:creationId xmlns:a16="http://schemas.microsoft.com/office/drawing/2014/main" id="{8BFC6C06-65BE-1A4A-4FDB-0BF6590750CF}"/>
                      </a:ext>
                    </a:extLst>
                  </p:cNvPr>
                  <p:cNvGrpSpPr/>
                  <p:nvPr/>
                </p:nvGrpSpPr>
                <p:grpSpPr>
                  <a:xfrm rot="16200000" flipH="1">
                    <a:off x="-222854" y="4427245"/>
                    <a:ext cx="2265951" cy="1132920"/>
                    <a:chOff x="3529938" y="261475"/>
                    <a:chExt cx="1699463" cy="849690"/>
                  </a:xfrm>
                </p:grpSpPr>
                <p:sp>
                  <p:nvSpPr>
                    <p:cNvPr id="421" name="Google Shape;647;p33">
                      <a:extLst>
                        <a:ext uri="{FF2B5EF4-FFF2-40B4-BE49-F238E27FC236}">
                          <a16:creationId xmlns:a16="http://schemas.microsoft.com/office/drawing/2014/main" id="{B41DD44F-D6D9-0812-B8E1-BDF4CA377FA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2" name="Google Shape;648;p33">
                      <a:extLst>
                        <a:ext uri="{FF2B5EF4-FFF2-40B4-BE49-F238E27FC236}">
                          <a16:creationId xmlns:a16="http://schemas.microsoft.com/office/drawing/2014/main" id="{FF496623-1706-0B55-CA0A-2F63AD90B21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3" name="Google Shape;649;p33">
                      <a:extLst>
                        <a:ext uri="{FF2B5EF4-FFF2-40B4-BE49-F238E27FC236}">
                          <a16:creationId xmlns:a16="http://schemas.microsoft.com/office/drawing/2014/main" id="{EE9DE5C1-C3E7-7AC7-01C0-5C85892767D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4" name="Google Shape;650;p33">
                      <a:extLst>
                        <a:ext uri="{FF2B5EF4-FFF2-40B4-BE49-F238E27FC236}">
                          <a16:creationId xmlns:a16="http://schemas.microsoft.com/office/drawing/2014/main" id="{7F458861-C423-F20E-3AA9-AE74E27C8AA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5" name="Google Shape;651;p33">
                      <a:extLst>
                        <a:ext uri="{FF2B5EF4-FFF2-40B4-BE49-F238E27FC236}">
                          <a16:creationId xmlns:a16="http://schemas.microsoft.com/office/drawing/2014/main" id="{E0A23591-4913-8D58-3B39-381AACB5E82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6" name="Google Shape;652;p33">
                      <a:extLst>
                        <a:ext uri="{FF2B5EF4-FFF2-40B4-BE49-F238E27FC236}">
                          <a16:creationId xmlns:a16="http://schemas.microsoft.com/office/drawing/2014/main" id="{F098E1BC-2ACC-F618-1E30-7134D65E4F7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7" name="Google Shape;653;p33">
                      <a:extLst>
                        <a:ext uri="{FF2B5EF4-FFF2-40B4-BE49-F238E27FC236}">
                          <a16:creationId xmlns:a16="http://schemas.microsoft.com/office/drawing/2014/main" id="{AE2ED357-B951-DC2A-5D5E-3094C119DBD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8" name="Google Shape;654;p33">
                      <a:extLst>
                        <a:ext uri="{FF2B5EF4-FFF2-40B4-BE49-F238E27FC236}">
                          <a16:creationId xmlns:a16="http://schemas.microsoft.com/office/drawing/2014/main" id="{8ACA2640-5D33-CBB7-1E51-45C177A1C58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4" name="Google Shape;655;p33">
                    <a:extLst>
                      <a:ext uri="{FF2B5EF4-FFF2-40B4-BE49-F238E27FC236}">
                        <a16:creationId xmlns:a16="http://schemas.microsoft.com/office/drawing/2014/main" id="{14F1C4ED-16C1-BA9B-FFAF-251E45E8E336}"/>
                      </a:ext>
                    </a:extLst>
                  </p:cNvPr>
                  <p:cNvGrpSpPr/>
                  <p:nvPr/>
                </p:nvGrpSpPr>
                <p:grpSpPr>
                  <a:xfrm>
                    <a:off x="10835169" y="5276963"/>
                    <a:ext cx="446589" cy="813467"/>
                    <a:chOff x="376650" y="567400"/>
                    <a:chExt cx="334942" cy="610100"/>
                  </a:xfrm>
                </p:grpSpPr>
                <p:sp>
                  <p:nvSpPr>
                    <p:cNvPr id="415" name="Google Shape;656;p33">
                      <a:extLst>
                        <a:ext uri="{FF2B5EF4-FFF2-40B4-BE49-F238E27FC236}">
                          <a16:creationId xmlns:a16="http://schemas.microsoft.com/office/drawing/2014/main" id="{2B809F7D-FF6C-F01A-7132-87F9CF2179D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6" name="Google Shape;657;p33">
                      <a:extLst>
                        <a:ext uri="{FF2B5EF4-FFF2-40B4-BE49-F238E27FC236}">
                          <a16:creationId xmlns:a16="http://schemas.microsoft.com/office/drawing/2014/main" id="{29F726AE-8C78-AF34-2BFE-D73FF5760F0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7" name="Google Shape;658;p33">
                      <a:extLst>
                        <a:ext uri="{FF2B5EF4-FFF2-40B4-BE49-F238E27FC236}">
                          <a16:creationId xmlns:a16="http://schemas.microsoft.com/office/drawing/2014/main" id="{623E77D0-0593-3658-BCA0-CD7D4309A86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8" name="Google Shape;659;p33">
                      <a:extLst>
                        <a:ext uri="{FF2B5EF4-FFF2-40B4-BE49-F238E27FC236}">
                          <a16:creationId xmlns:a16="http://schemas.microsoft.com/office/drawing/2014/main" id="{6E529F3E-A3B4-F758-D134-6423D3FF72D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9" name="Google Shape;660;p33">
                      <a:extLst>
                        <a:ext uri="{FF2B5EF4-FFF2-40B4-BE49-F238E27FC236}">
                          <a16:creationId xmlns:a16="http://schemas.microsoft.com/office/drawing/2014/main" id="{8E7AEADB-2F55-1F0C-4FEC-9FDE8B3817F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0" name="Google Shape;661;p33">
                      <a:extLst>
                        <a:ext uri="{FF2B5EF4-FFF2-40B4-BE49-F238E27FC236}">
                          <a16:creationId xmlns:a16="http://schemas.microsoft.com/office/drawing/2014/main" id="{F3DC1D27-E830-70D0-8C69-B5B1C291421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342" name="Group 341">
                <a:extLst>
                  <a:ext uri="{FF2B5EF4-FFF2-40B4-BE49-F238E27FC236}">
                    <a16:creationId xmlns:a16="http://schemas.microsoft.com/office/drawing/2014/main" id="{28F8F037-28AC-6141-B758-D78E04AEFCCA}"/>
                  </a:ext>
                </a:extLst>
              </p:cNvPr>
              <p:cNvGrpSpPr/>
              <p:nvPr/>
            </p:nvGrpSpPr>
            <p:grpSpPr>
              <a:xfrm>
                <a:off x="325656" y="15207571"/>
                <a:ext cx="11012496" cy="13681394"/>
                <a:chOff x="343662" y="-18003"/>
                <a:chExt cx="11012496" cy="13681394"/>
              </a:xfrm>
            </p:grpSpPr>
            <p:grpSp>
              <p:nvGrpSpPr>
                <p:cNvPr id="343" name="Group 342">
                  <a:extLst>
                    <a:ext uri="{FF2B5EF4-FFF2-40B4-BE49-F238E27FC236}">
                      <a16:creationId xmlns:a16="http://schemas.microsoft.com/office/drawing/2014/main" id="{F7BE06F0-F75D-B593-2811-A825DB910147}"/>
                    </a:ext>
                  </a:extLst>
                </p:cNvPr>
                <p:cNvGrpSpPr/>
                <p:nvPr/>
              </p:nvGrpSpPr>
              <p:grpSpPr>
                <a:xfrm>
                  <a:off x="343662" y="-18003"/>
                  <a:ext cx="11012496" cy="6144683"/>
                  <a:chOff x="343662" y="-18003"/>
                  <a:chExt cx="11012496" cy="6144683"/>
                </a:xfrm>
              </p:grpSpPr>
              <p:grpSp>
                <p:nvGrpSpPr>
                  <p:cNvPr id="377" name="Google Shape;646;p33">
                    <a:extLst>
                      <a:ext uri="{FF2B5EF4-FFF2-40B4-BE49-F238E27FC236}">
                        <a16:creationId xmlns:a16="http://schemas.microsoft.com/office/drawing/2014/main" id="{096D4821-C22A-61E1-4FB3-1E4AE8A0E228}"/>
                      </a:ext>
                    </a:extLst>
                  </p:cNvPr>
                  <p:cNvGrpSpPr/>
                  <p:nvPr/>
                </p:nvGrpSpPr>
                <p:grpSpPr>
                  <a:xfrm rot="16200000" flipH="1">
                    <a:off x="-222794" y="548513"/>
                    <a:ext cx="2265951" cy="1132920"/>
                    <a:chOff x="3529938" y="261475"/>
                    <a:chExt cx="1699463" cy="849690"/>
                  </a:xfrm>
                </p:grpSpPr>
                <p:sp>
                  <p:nvSpPr>
                    <p:cNvPr id="401" name="Google Shape;647;p33">
                      <a:extLst>
                        <a:ext uri="{FF2B5EF4-FFF2-40B4-BE49-F238E27FC236}">
                          <a16:creationId xmlns:a16="http://schemas.microsoft.com/office/drawing/2014/main" id="{E9014BED-1D1C-0C09-A0D0-EE501A44722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2" name="Google Shape;648;p33">
                      <a:extLst>
                        <a:ext uri="{FF2B5EF4-FFF2-40B4-BE49-F238E27FC236}">
                          <a16:creationId xmlns:a16="http://schemas.microsoft.com/office/drawing/2014/main" id="{AB9CF28F-A790-0D34-A211-8E3CFDDE3D9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3" name="Google Shape;649;p33">
                      <a:extLst>
                        <a:ext uri="{FF2B5EF4-FFF2-40B4-BE49-F238E27FC236}">
                          <a16:creationId xmlns:a16="http://schemas.microsoft.com/office/drawing/2014/main" id="{F42B6FAF-4BC4-C963-B67F-490F1589E9A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4" name="Google Shape;650;p33">
                      <a:extLst>
                        <a:ext uri="{FF2B5EF4-FFF2-40B4-BE49-F238E27FC236}">
                          <a16:creationId xmlns:a16="http://schemas.microsoft.com/office/drawing/2014/main" id="{3582F4B6-63C8-A9EE-2698-9CCF1D4F64C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5" name="Google Shape;651;p33">
                      <a:extLst>
                        <a:ext uri="{FF2B5EF4-FFF2-40B4-BE49-F238E27FC236}">
                          <a16:creationId xmlns:a16="http://schemas.microsoft.com/office/drawing/2014/main" id="{DBE34B5E-AA58-01A2-F8C1-D82EE816DB6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6" name="Google Shape;652;p33">
                      <a:extLst>
                        <a:ext uri="{FF2B5EF4-FFF2-40B4-BE49-F238E27FC236}">
                          <a16:creationId xmlns:a16="http://schemas.microsoft.com/office/drawing/2014/main" id="{12C751EC-3051-1DAC-F726-3FCA751AA5C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7" name="Google Shape;653;p33">
                      <a:extLst>
                        <a:ext uri="{FF2B5EF4-FFF2-40B4-BE49-F238E27FC236}">
                          <a16:creationId xmlns:a16="http://schemas.microsoft.com/office/drawing/2014/main" id="{BD326AF6-C724-6786-5F1A-9C22293F5D2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8" name="Google Shape;654;p33">
                      <a:extLst>
                        <a:ext uri="{FF2B5EF4-FFF2-40B4-BE49-F238E27FC236}">
                          <a16:creationId xmlns:a16="http://schemas.microsoft.com/office/drawing/2014/main" id="{706E6536-CFFA-9E29-219A-317F46E405D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78" name="Google Shape;655;p33">
                    <a:extLst>
                      <a:ext uri="{FF2B5EF4-FFF2-40B4-BE49-F238E27FC236}">
                        <a16:creationId xmlns:a16="http://schemas.microsoft.com/office/drawing/2014/main" id="{BDB74D80-BCB8-BDCB-CA34-461AC5D6BE98}"/>
                      </a:ext>
                    </a:extLst>
                  </p:cNvPr>
                  <p:cNvGrpSpPr/>
                  <p:nvPr/>
                </p:nvGrpSpPr>
                <p:grpSpPr>
                  <a:xfrm>
                    <a:off x="10909569" y="1371918"/>
                    <a:ext cx="446589" cy="813467"/>
                    <a:chOff x="376650" y="567400"/>
                    <a:chExt cx="334942" cy="610100"/>
                  </a:xfrm>
                </p:grpSpPr>
                <p:sp>
                  <p:nvSpPr>
                    <p:cNvPr id="395" name="Google Shape;656;p33">
                      <a:extLst>
                        <a:ext uri="{FF2B5EF4-FFF2-40B4-BE49-F238E27FC236}">
                          <a16:creationId xmlns:a16="http://schemas.microsoft.com/office/drawing/2014/main" id="{8EF4A027-0772-CB3A-05A0-C4E1461CD6A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6" name="Google Shape;657;p33">
                      <a:extLst>
                        <a:ext uri="{FF2B5EF4-FFF2-40B4-BE49-F238E27FC236}">
                          <a16:creationId xmlns:a16="http://schemas.microsoft.com/office/drawing/2014/main" id="{82A66F58-B4CD-904A-09AE-02F9C6F0690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7" name="Google Shape;658;p33">
                      <a:extLst>
                        <a:ext uri="{FF2B5EF4-FFF2-40B4-BE49-F238E27FC236}">
                          <a16:creationId xmlns:a16="http://schemas.microsoft.com/office/drawing/2014/main" id="{980D005F-40A8-1ABE-1992-CBDDF8B2E94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8" name="Google Shape;659;p33">
                      <a:extLst>
                        <a:ext uri="{FF2B5EF4-FFF2-40B4-BE49-F238E27FC236}">
                          <a16:creationId xmlns:a16="http://schemas.microsoft.com/office/drawing/2014/main" id="{12D8FFC8-3ECF-0B2C-013A-9D1A80255CD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9" name="Google Shape;660;p33">
                      <a:extLst>
                        <a:ext uri="{FF2B5EF4-FFF2-40B4-BE49-F238E27FC236}">
                          <a16:creationId xmlns:a16="http://schemas.microsoft.com/office/drawing/2014/main" id="{3124F4AA-790C-943E-1282-AEC770684A0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0" name="Google Shape;661;p33">
                      <a:extLst>
                        <a:ext uri="{FF2B5EF4-FFF2-40B4-BE49-F238E27FC236}">
                          <a16:creationId xmlns:a16="http://schemas.microsoft.com/office/drawing/2014/main" id="{1767545D-A66F-CB2F-825F-7E6B9C3215B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79" name="Google Shape;646;p33">
                    <a:extLst>
                      <a:ext uri="{FF2B5EF4-FFF2-40B4-BE49-F238E27FC236}">
                        <a16:creationId xmlns:a16="http://schemas.microsoft.com/office/drawing/2014/main" id="{9729F79B-43E9-2CAC-C321-F656F7C6CC5D}"/>
                      </a:ext>
                    </a:extLst>
                  </p:cNvPr>
                  <p:cNvGrpSpPr/>
                  <p:nvPr/>
                </p:nvGrpSpPr>
                <p:grpSpPr>
                  <a:xfrm rot="16200000" flipH="1">
                    <a:off x="-222854" y="4427245"/>
                    <a:ext cx="2265951" cy="1132920"/>
                    <a:chOff x="3529938" y="261475"/>
                    <a:chExt cx="1699463" cy="849690"/>
                  </a:xfrm>
                </p:grpSpPr>
                <p:sp>
                  <p:nvSpPr>
                    <p:cNvPr id="387" name="Google Shape;647;p33">
                      <a:extLst>
                        <a:ext uri="{FF2B5EF4-FFF2-40B4-BE49-F238E27FC236}">
                          <a16:creationId xmlns:a16="http://schemas.microsoft.com/office/drawing/2014/main" id="{DD37836E-5068-E2F7-A1B7-B6548D18B98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8" name="Google Shape;648;p33">
                      <a:extLst>
                        <a:ext uri="{FF2B5EF4-FFF2-40B4-BE49-F238E27FC236}">
                          <a16:creationId xmlns:a16="http://schemas.microsoft.com/office/drawing/2014/main" id="{A14F457C-F873-DFD9-A7EA-D099C34B42B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9" name="Google Shape;649;p33">
                      <a:extLst>
                        <a:ext uri="{FF2B5EF4-FFF2-40B4-BE49-F238E27FC236}">
                          <a16:creationId xmlns:a16="http://schemas.microsoft.com/office/drawing/2014/main" id="{7CB6A982-E87C-F180-9003-81B4798259A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0" name="Google Shape;650;p33">
                      <a:extLst>
                        <a:ext uri="{FF2B5EF4-FFF2-40B4-BE49-F238E27FC236}">
                          <a16:creationId xmlns:a16="http://schemas.microsoft.com/office/drawing/2014/main" id="{1A828BD9-1E74-7E32-6C14-3BC6F9E622D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1" name="Google Shape;651;p33">
                      <a:extLst>
                        <a:ext uri="{FF2B5EF4-FFF2-40B4-BE49-F238E27FC236}">
                          <a16:creationId xmlns:a16="http://schemas.microsoft.com/office/drawing/2014/main" id="{9935F617-D0BE-9FEA-A254-0CBD384BCC6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2" name="Google Shape;652;p33">
                      <a:extLst>
                        <a:ext uri="{FF2B5EF4-FFF2-40B4-BE49-F238E27FC236}">
                          <a16:creationId xmlns:a16="http://schemas.microsoft.com/office/drawing/2014/main" id="{04E16F73-715A-3F29-0A61-56CBE1B517A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3" name="Google Shape;653;p33">
                      <a:extLst>
                        <a:ext uri="{FF2B5EF4-FFF2-40B4-BE49-F238E27FC236}">
                          <a16:creationId xmlns:a16="http://schemas.microsoft.com/office/drawing/2014/main" id="{D822EBC3-F08B-44B9-4A45-CC9EC2E32BF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4" name="Google Shape;654;p33">
                      <a:extLst>
                        <a:ext uri="{FF2B5EF4-FFF2-40B4-BE49-F238E27FC236}">
                          <a16:creationId xmlns:a16="http://schemas.microsoft.com/office/drawing/2014/main" id="{F15DCDB9-1A74-191B-1614-FA928BFBB8E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80" name="Google Shape;655;p33">
                    <a:extLst>
                      <a:ext uri="{FF2B5EF4-FFF2-40B4-BE49-F238E27FC236}">
                        <a16:creationId xmlns:a16="http://schemas.microsoft.com/office/drawing/2014/main" id="{63659214-B18B-026A-A7AD-D0E5D25D1F19}"/>
                      </a:ext>
                    </a:extLst>
                  </p:cNvPr>
                  <p:cNvGrpSpPr/>
                  <p:nvPr/>
                </p:nvGrpSpPr>
                <p:grpSpPr>
                  <a:xfrm>
                    <a:off x="10835169" y="5276963"/>
                    <a:ext cx="446589" cy="813467"/>
                    <a:chOff x="376650" y="567400"/>
                    <a:chExt cx="334942" cy="610100"/>
                  </a:xfrm>
                </p:grpSpPr>
                <p:sp>
                  <p:nvSpPr>
                    <p:cNvPr id="381" name="Google Shape;656;p33">
                      <a:extLst>
                        <a:ext uri="{FF2B5EF4-FFF2-40B4-BE49-F238E27FC236}">
                          <a16:creationId xmlns:a16="http://schemas.microsoft.com/office/drawing/2014/main" id="{50F77D7B-4EED-4A05-2FCD-0E56B744EA7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2" name="Google Shape;657;p33">
                      <a:extLst>
                        <a:ext uri="{FF2B5EF4-FFF2-40B4-BE49-F238E27FC236}">
                          <a16:creationId xmlns:a16="http://schemas.microsoft.com/office/drawing/2014/main" id="{D5DC13BF-071F-C94F-6BB3-6F9DEBD4450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3" name="Google Shape;658;p33">
                      <a:extLst>
                        <a:ext uri="{FF2B5EF4-FFF2-40B4-BE49-F238E27FC236}">
                          <a16:creationId xmlns:a16="http://schemas.microsoft.com/office/drawing/2014/main" id="{8BBF733F-5EA0-701F-4E04-68A02D76F7F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4" name="Google Shape;659;p33">
                      <a:extLst>
                        <a:ext uri="{FF2B5EF4-FFF2-40B4-BE49-F238E27FC236}">
                          <a16:creationId xmlns:a16="http://schemas.microsoft.com/office/drawing/2014/main" id="{FB361CDB-74EE-EAAE-67B2-9693CAB8AB9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5" name="Google Shape;660;p33">
                      <a:extLst>
                        <a:ext uri="{FF2B5EF4-FFF2-40B4-BE49-F238E27FC236}">
                          <a16:creationId xmlns:a16="http://schemas.microsoft.com/office/drawing/2014/main" id="{8EE88B96-2277-FC91-E6AE-DEBD2940DB8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6" name="Google Shape;661;p33">
                      <a:extLst>
                        <a:ext uri="{FF2B5EF4-FFF2-40B4-BE49-F238E27FC236}">
                          <a16:creationId xmlns:a16="http://schemas.microsoft.com/office/drawing/2014/main" id="{361DAD41-9907-77E4-9CA0-E4A5F37570B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344" name="Group 343">
                  <a:extLst>
                    <a:ext uri="{FF2B5EF4-FFF2-40B4-BE49-F238E27FC236}">
                      <a16:creationId xmlns:a16="http://schemas.microsoft.com/office/drawing/2014/main" id="{86181DD8-B0FC-97A5-2E16-556C0E98DF31}"/>
                    </a:ext>
                  </a:extLst>
                </p:cNvPr>
                <p:cNvGrpSpPr/>
                <p:nvPr/>
              </p:nvGrpSpPr>
              <p:grpSpPr>
                <a:xfrm>
                  <a:off x="343662" y="7518708"/>
                  <a:ext cx="11012496" cy="6144683"/>
                  <a:chOff x="343662" y="-18003"/>
                  <a:chExt cx="11012496" cy="6144683"/>
                </a:xfrm>
              </p:grpSpPr>
              <p:grpSp>
                <p:nvGrpSpPr>
                  <p:cNvPr id="345" name="Google Shape;646;p33">
                    <a:extLst>
                      <a:ext uri="{FF2B5EF4-FFF2-40B4-BE49-F238E27FC236}">
                        <a16:creationId xmlns:a16="http://schemas.microsoft.com/office/drawing/2014/main" id="{D4EC7A78-CFCF-0B69-CA0F-A93E5DC06DC3}"/>
                      </a:ext>
                    </a:extLst>
                  </p:cNvPr>
                  <p:cNvGrpSpPr/>
                  <p:nvPr/>
                </p:nvGrpSpPr>
                <p:grpSpPr>
                  <a:xfrm rot="16200000" flipH="1">
                    <a:off x="-222794" y="548513"/>
                    <a:ext cx="2265951" cy="1132920"/>
                    <a:chOff x="3529938" y="261475"/>
                    <a:chExt cx="1699463" cy="849690"/>
                  </a:xfrm>
                </p:grpSpPr>
                <p:sp>
                  <p:nvSpPr>
                    <p:cNvPr id="369" name="Google Shape;647;p33">
                      <a:extLst>
                        <a:ext uri="{FF2B5EF4-FFF2-40B4-BE49-F238E27FC236}">
                          <a16:creationId xmlns:a16="http://schemas.microsoft.com/office/drawing/2014/main" id="{5CA0A3B9-1C98-4F15-1405-2765EEF78F8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0" name="Google Shape;648;p33">
                      <a:extLst>
                        <a:ext uri="{FF2B5EF4-FFF2-40B4-BE49-F238E27FC236}">
                          <a16:creationId xmlns:a16="http://schemas.microsoft.com/office/drawing/2014/main" id="{521CB1D2-D0BE-30BE-C69E-93ABD3B36B2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1" name="Google Shape;649;p33">
                      <a:extLst>
                        <a:ext uri="{FF2B5EF4-FFF2-40B4-BE49-F238E27FC236}">
                          <a16:creationId xmlns:a16="http://schemas.microsoft.com/office/drawing/2014/main" id="{04C8155D-84FA-E553-42BD-515EAC29A2E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2" name="Google Shape;650;p33">
                      <a:extLst>
                        <a:ext uri="{FF2B5EF4-FFF2-40B4-BE49-F238E27FC236}">
                          <a16:creationId xmlns:a16="http://schemas.microsoft.com/office/drawing/2014/main" id="{53DC4D23-7494-5353-7F18-673F1483DF6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3" name="Google Shape;651;p33">
                      <a:extLst>
                        <a:ext uri="{FF2B5EF4-FFF2-40B4-BE49-F238E27FC236}">
                          <a16:creationId xmlns:a16="http://schemas.microsoft.com/office/drawing/2014/main" id="{F4CF2751-8881-BAB9-3D30-4995BBECF90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4" name="Google Shape;652;p33">
                      <a:extLst>
                        <a:ext uri="{FF2B5EF4-FFF2-40B4-BE49-F238E27FC236}">
                          <a16:creationId xmlns:a16="http://schemas.microsoft.com/office/drawing/2014/main" id="{6D72B591-6A39-E1BB-C704-D27E6BCF9F9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5" name="Google Shape;653;p33">
                      <a:extLst>
                        <a:ext uri="{FF2B5EF4-FFF2-40B4-BE49-F238E27FC236}">
                          <a16:creationId xmlns:a16="http://schemas.microsoft.com/office/drawing/2014/main" id="{81CB3EA8-0615-EAC1-24C1-8C71A547E3A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6" name="Google Shape;654;p33">
                      <a:extLst>
                        <a:ext uri="{FF2B5EF4-FFF2-40B4-BE49-F238E27FC236}">
                          <a16:creationId xmlns:a16="http://schemas.microsoft.com/office/drawing/2014/main" id="{37A1A3D9-E6EB-02B2-4AA6-781479DEC66E}"/>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46" name="Google Shape;655;p33">
                    <a:extLst>
                      <a:ext uri="{FF2B5EF4-FFF2-40B4-BE49-F238E27FC236}">
                        <a16:creationId xmlns:a16="http://schemas.microsoft.com/office/drawing/2014/main" id="{2914C2B1-2A68-E9DD-F280-2A4DA1006828}"/>
                      </a:ext>
                    </a:extLst>
                  </p:cNvPr>
                  <p:cNvGrpSpPr/>
                  <p:nvPr/>
                </p:nvGrpSpPr>
                <p:grpSpPr>
                  <a:xfrm>
                    <a:off x="10909569" y="1371918"/>
                    <a:ext cx="446589" cy="813467"/>
                    <a:chOff x="376650" y="567400"/>
                    <a:chExt cx="334942" cy="610100"/>
                  </a:xfrm>
                </p:grpSpPr>
                <p:sp>
                  <p:nvSpPr>
                    <p:cNvPr id="363" name="Google Shape;656;p33">
                      <a:extLst>
                        <a:ext uri="{FF2B5EF4-FFF2-40B4-BE49-F238E27FC236}">
                          <a16:creationId xmlns:a16="http://schemas.microsoft.com/office/drawing/2014/main" id="{7C0406E3-1A9B-923A-7C88-0C08263084E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4" name="Google Shape;657;p33">
                      <a:extLst>
                        <a:ext uri="{FF2B5EF4-FFF2-40B4-BE49-F238E27FC236}">
                          <a16:creationId xmlns:a16="http://schemas.microsoft.com/office/drawing/2014/main" id="{2A232FE0-02F7-D9C2-CF70-E20F3FD37AC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5" name="Google Shape;658;p33">
                      <a:extLst>
                        <a:ext uri="{FF2B5EF4-FFF2-40B4-BE49-F238E27FC236}">
                          <a16:creationId xmlns:a16="http://schemas.microsoft.com/office/drawing/2014/main" id="{B2D90288-4EED-3AB5-3EEE-D97CAB3A72D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6" name="Google Shape;659;p33">
                      <a:extLst>
                        <a:ext uri="{FF2B5EF4-FFF2-40B4-BE49-F238E27FC236}">
                          <a16:creationId xmlns:a16="http://schemas.microsoft.com/office/drawing/2014/main" id="{7432407C-CDCB-701A-2551-2BB0FB15B9E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7" name="Google Shape;660;p33">
                      <a:extLst>
                        <a:ext uri="{FF2B5EF4-FFF2-40B4-BE49-F238E27FC236}">
                          <a16:creationId xmlns:a16="http://schemas.microsoft.com/office/drawing/2014/main" id="{860184DE-DD89-1950-47D6-C9BAECCF28F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8" name="Google Shape;661;p33">
                      <a:extLst>
                        <a:ext uri="{FF2B5EF4-FFF2-40B4-BE49-F238E27FC236}">
                          <a16:creationId xmlns:a16="http://schemas.microsoft.com/office/drawing/2014/main" id="{E833BFD9-14DF-23B3-0467-6CB19EFB8FA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47" name="Google Shape;646;p33">
                    <a:extLst>
                      <a:ext uri="{FF2B5EF4-FFF2-40B4-BE49-F238E27FC236}">
                        <a16:creationId xmlns:a16="http://schemas.microsoft.com/office/drawing/2014/main" id="{893DF251-DDA5-0694-B07E-314CFD9C201B}"/>
                      </a:ext>
                    </a:extLst>
                  </p:cNvPr>
                  <p:cNvGrpSpPr/>
                  <p:nvPr/>
                </p:nvGrpSpPr>
                <p:grpSpPr>
                  <a:xfrm rot="16200000" flipH="1">
                    <a:off x="-222854" y="4427245"/>
                    <a:ext cx="2265951" cy="1132920"/>
                    <a:chOff x="3529938" y="261475"/>
                    <a:chExt cx="1699463" cy="849690"/>
                  </a:xfrm>
                </p:grpSpPr>
                <p:sp>
                  <p:nvSpPr>
                    <p:cNvPr id="355" name="Google Shape;647;p33">
                      <a:extLst>
                        <a:ext uri="{FF2B5EF4-FFF2-40B4-BE49-F238E27FC236}">
                          <a16:creationId xmlns:a16="http://schemas.microsoft.com/office/drawing/2014/main" id="{8F6DADB8-DBD2-2FD1-7FF8-A66193DF011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6" name="Google Shape;648;p33">
                      <a:extLst>
                        <a:ext uri="{FF2B5EF4-FFF2-40B4-BE49-F238E27FC236}">
                          <a16:creationId xmlns:a16="http://schemas.microsoft.com/office/drawing/2014/main" id="{87C6B50B-D573-E0AF-2711-44B6BAE52E9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7" name="Google Shape;649;p33">
                      <a:extLst>
                        <a:ext uri="{FF2B5EF4-FFF2-40B4-BE49-F238E27FC236}">
                          <a16:creationId xmlns:a16="http://schemas.microsoft.com/office/drawing/2014/main" id="{869A7918-2D67-CCD1-E94F-985B337EB96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8" name="Google Shape;650;p33">
                      <a:extLst>
                        <a:ext uri="{FF2B5EF4-FFF2-40B4-BE49-F238E27FC236}">
                          <a16:creationId xmlns:a16="http://schemas.microsoft.com/office/drawing/2014/main" id="{79B5BB56-C6DE-D304-1EC2-90D10DB6160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9" name="Google Shape;651;p33">
                      <a:extLst>
                        <a:ext uri="{FF2B5EF4-FFF2-40B4-BE49-F238E27FC236}">
                          <a16:creationId xmlns:a16="http://schemas.microsoft.com/office/drawing/2014/main" id="{1F06BDC4-450C-1999-FBAD-76E4CCA82C6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0" name="Google Shape;652;p33">
                      <a:extLst>
                        <a:ext uri="{FF2B5EF4-FFF2-40B4-BE49-F238E27FC236}">
                          <a16:creationId xmlns:a16="http://schemas.microsoft.com/office/drawing/2014/main" id="{5D711A4B-BC0B-4081-8B7F-8F6E9F22F7C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1" name="Google Shape;653;p33">
                      <a:extLst>
                        <a:ext uri="{FF2B5EF4-FFF2-40B4-BE49-F238E27FC236}">
                          <a16:creationId xmlns:a16="http://schemas.microsoft.com/office/drawing/2014/main" id="{073E583A-D3D4-CF7D-DE46-BEEB0C5708D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2" name="Google Shape;654;p33">
                      <a:extLst>
                        <a:ext uri="{FF2B5EF4-FFF2-40B4-BE49-F238E27FC236}">
                          <a16:creationId xmlns:a16="http://schemas.microsoft.com/office/drawing/2014/main" id="{E69481F3-FCE4-6EA8-EF61-D1B9062289B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48" name="Google Shape;655;p33">
                    <a:extLst>
                      <a:ext uri="{FF2B5EF4-FFF2-40B4-BE49-F238E27FC236}">
                        <a16:creationId xmlns:a16="http://schemas.microsoft.com/office/drawing/2014/main" id="{A4BDAC73-E58F-8619-79A8-B0CAA8A884DC}"/>
                      </a:ext>
                    </a:extLst>
                  </p:cNvPr>
                  <p:cNvGrpSpPr/>
                  <p:nvPr/>
                </p:nvGrpSpPr>
                <p:grpSpPr>
                  <a:xfrm>
                    <a:off x="10835169" y="5276963"/>
                    <a:ext cx="446589" cy="813467"/>
                    <a:chOff x="376650" y="567400"/>
                    <a:chExt cx="334942" cy="610100"/>
                  </a:xfrm>
                </p:grpSpPr>
                <p:sp>
                  <p:nvSpPr>
                    <p:cNvPr id="349" name="Google Shape;656;p33">
                      <a:extLst>
                        <a:ext uri="{FF2B5EF4-FFF2-40B4-BE49-F238E27FC236}">
                          <a16:creationId xmlns:a16="http://schemas.microsoft.com/office/drawing/2014/main" id="{27B4071E-9FC2-B9C2-6B60-DBF11B3B42B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0" name="Google Shape;657;p33">
                      <a:extLst>
                        <a:ext uri="{FF2B5EF4-FFF2-40B4-BE49-F238E27FC236}">
                          <a16:creationId xmlns:a16="http://schemas.microsoft.com/office/drawing/2014/main" id="{8AEB2796-D522-8386-6D39-06407B5AEE8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1" name="Google Shape;658;p33">
                      <a:extLst>
                        <a:ext uri="{FF2B5EF4-FFF2-40B4-BE49-F238E27FC236}">
                          <a16:creationId xmlns:a16="http://schemas.microsoft.com/office/drawing/2014/main" id="{BC548140-2E49-E1DA-627E-A2C2DED5020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2" name="Google Shape;659;p33">
                      <a:extLst>
                        <a:ext uri="{FF2B5EF4-FFF2-40B4-BE49-F238E27FC236}">
                          <a16:creationId xmlns:a16="http://schemas.microsoft.com/office/drawing/2014/main" id="{8FF385BE-FB8F-19E4-5C59-22D3A880CF3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3" name="Google Shape;660;p33">
                      <a:extLst>
                        <a:ext uri="{FF2B5EF4-FFF2-40B4-BE49-F238E27FC236}">
                          <a16:creationId xmlns:a16="http://schemas.microsoft.com/office/drawing/2014/main" id="{430B46F7-2F11-4DC2-949C-42D421E5AF9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4" name="Google Shape;661;p33">
                      <a:extLst>
                        <a:ext uri="{FF2B5EF4-FFF2-40B4-BE49-F238E27FC236}">
                          <a16:creationId xmlns:a16="http://schemas.microsoft.com/office/drawing/2014/main" id="{E96347AC-CAFA-01E2-4D1D-4B8C1982961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9" name="Group 8">
              <a:extLst>
                <a:ext uri="{FF2B5EF4-FFF2-40B4-BE49-F238E27FC236}">
                  <a16:creationId xmlns:a16="http://schemas.microsoft.com/office/drawing/2014/main" id="{25DD4800-C314-F6FF-1729-8824CB0EECFD}"/>
                </a:ext>
              </a:extLst>
            </p:cNvPr>
            <p:cNvGrpSpPr/>
            <p:nvPr/>
          </p:nvGrpSpPr>
          <p:grpSpPr>
            <a:xfrm>
              <a:off x="-18288" y="31089600"/>
              <a:ext cx="11030502" cy="28906968"/>
              <a:chOff x="325656" y="-18003"/>
              <a:chExt cx="11030502" cy="28906968"/>
            </a:xfrm>
          </p:grpSpPr>
          <p:grpSp>
            <p:nvGrpSpPr>
              <p:cNvPr id="10" name="Group 9">
                <a:extLst>
                  <a:ext uri="{FF2B5EF4-FFF2-40B4-BE49-F238E27FC236}">
                    <a16:creationId xmlns:a16="http://schemas.microsoft.com/office/drawing/2014/main" id="{5EF5B66F-958C-2688-AC92-B66C0997C632}"/>
                  </a:ext>
                </a:extLst>
              </p:cNvPr>
              <p:cNvGrpSpPr/>
              <p:nvPr/>
            </p:nvGrpSpPr>
            <p:grpSpPr>
              <a:xfrm>
                <a:off x="343662" y="-18003"/>
                <a:ext cx="11012496" cy="13681394"/>
                <a:chOff x="343662" y="-18003"/>
                <a:chExt cx="11012496" cy="13681394"/>
              </a:xfrm>
            </p:grpSpPr>
            <p:grpSp>
              <p:nvGrpSpPr>
                <p:cNvPr id="142" name="Group 141">
                  <a:extLst>
                    <a:ext uri="{FF2B5EF4-FFF2-40B4-BE49-F238E27FC236}">
                      <a16:creationId xmlns:a16="http://schemas.microsoft.com/office/drawing/2014/main" id="{8DCBE17F-C7A5-593E-CE70-AAF3F1CF1F42}"/>
                    </a:ext>
                  </a:extLst>
                </p:cNvPr>
                <p:cNvGrpSpPr/>
                <p:nvPr/>
              </p:nvGrpSpPr>
              <p:grpSpPr>
                <a:xfrm>
                  <a:off x="343662" y="-18003"/>
                  <a:ext cx="11012496" cy="6144683"/>
                  <a:chOff x="343662" y="-18003"/>
                  <a:chExt cx="11012496" cy="6144683"/>
                </a:xfrm>
              </p:grpSpPr>
              <p:grpSp>
                <p:nvGrpSpPr>
                  <p:cNvPr id="309" name="Google Shape;646;p33">
                    <a:extLst>
                      <a:ext uri="{FF2B5EF4-FFF2-40B4-BE49-F238E27FC236}">
                        <a16:creationId xmlns:a16="http://schemas.microsoft.com/office/drawing/2014/main" id="{EBB39547-1835-55F3-470F-538DA05D2FFF}"/>
                      </a:ext>
                    </a:extLst>
                  </p:cNvPr>
                  <p:cNvGrpSpPr/>
                  <p:nvPr/>
                </p:nvGrpSpPr>
                <p:grpSpPr>
                  <a:xfrm rot="16200000" flipH="1">
                    <a:off x="-222794" y="548513"/>
                    <a:ext cx="2265951" cy="1132920"/>
                    <a:chOff x="3529938" y="261475"/>
                    <a:chExt cx="1699463" cy="849690"/>
                  </a:xfrm>
                </p:grpSpPr>
                <p:sp>
                  <p:nvSpPr>
                    <p:cNvPr id="333" name="Google Shape;647;p33">
                      <a:extLst>
                        <a:ext uri="{FF2B5EF4-FFF2-40B4-BE49-F238E27FC236}">
                          <a16:creationId xmlns:a16="http://schemas.microsoft.com/office/drawing/2014/main" id="{6AD9C108-3C1F-AD37-1936-8A7E169229B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4" name="Google Shape;648;p33">
                      <a:extLst>
                        <a:ext uri="{FF2B5EF4-FFF2-40B4-BE49-F238E27FC236}">
                          <a16:creationId xmlns:a16="http://schemas.microsoft.com/office/drawing/2014/main" id="{E1A42216-8D34-0694-4A99-C01DF463A4F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5" name="Google Shape;649;p33">
                      <a:extLst>
                        <a:ext uri="{FF2B5EF4-FFF2-40B4-BE49-F238E27FC236}">
                          <a16:creationId xmlns:a16="http://schemas.microsoft.com/office/drawing/2014/main" id="{FC1F6770-85AF-DDAC-3711-277ADE1DC70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6" name="Google Shape;650;p33">
                      <a:extLst>
                        <a:ext uri="{FF2B5EF4-FFF2-40B4-BE49-F238E27FC236}">
                          <a16:creationId xmlns:a16="http://schemas.microsoft.com/office/drawing/2014/main" id="{97963CC4-FADC-BDCF-5BB1-1F782BEF1FB8}"/>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7" name="Google Shape;651;p33">
                      <a:extLst>
                        <a:ext uri="{FF2B5EF4-FFF2-40B4-BE49-F238E27FC236}">
                          <a16:creationId xmlns:a16="http://schemas.microsoft.com/office/drawing/2014/main" id="{7C057B37-7363-525E-5EE3-8D1BA287897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8" name="Google Shape;652;p33">
                      <a:extLst>
                        <a:ext uri="{FF2B5EF4-FFF2-40B4-BE49-F238E27FC236}">
                          <a16:creationId xmlns:a16="http://schemas.microsoft.com/office/drawing/2014/main" id="{6A9E6F6E-ABD9-6FEF-E5B1-43C985879C2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9" name="Google Shape;653;p33">
                      <a:extLst>
                        <a:ext uri="{FF2B5EF4-FFF2-40B4-BE49-F238E27FC236}">
                          <a16:creationId xmlns:a16="http://schemas.microsoft.com/office/drawing/2014/main" id="{C1513D78-888B-6BB1-EE46-DAE861BC809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0" name="Google Shape;654;p33">
                      <a:extLst>
                        <a:ext uri="{FF2B5EF4-FFF2-40B4-BE49-F238E27FC236}">
                          <a16:creationId xmlns:a16="http://schemas.microsoft.com/office/drawing/2014/main" id="{054D335D-C50B-7E63-435B-F1B58B249AB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0" name="Google Shape;655;p33">
                    <a:extLst>
                      <a:ext uri="{FF2B5EF4-FFF2-40B4-BE49-F238E27FC236}">
                        <a16:creationId xmlns:a16="http://schemas.microsoft.com/office/drawing/2014/main" id="{C5B55A73-A7BE-629E-E094-A8AAB53CE263}"/>
                      </a:ext>
                    </a:extLst>
                  </p:cNvPr>
                  <p:cNvGrpSpPr/>
                  <p:nvPr/>
                </p:nvGrpSpPr>
                <p:grpSpPr>
                  <a:xfrm>
                    <a:off x="10909569" y="1371918"/>
                    <a:ext cx="446589" cy="813467"/>
                    <a:chOff x="376650" y="567400"/>
                    <a:chExt cx="334942" cy="610100"/>
                  </a:xfrm>
                </p:grpSpPr>
                <p:sp>
                  <p:nvSpPr>
                    <p:cNvPr id="327" name="Google Shape;656;p33">
                      <a:extLst>
                        <a:ext uri="{FF2B5EF4-FFF2-40B4-BE49-F238E27FC236}">
                          <a16:creationId xmlns:a16="http://schemas.microsoft.com/office/drawing/2014/main" id="{D81DAFC1-EB16-D9ED-D4BC-EF9DB43300A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8" name="Google Shape;657;p33">
                      <a:extLst>
                        <a:ext uri="{FF2B5EF4-FFF2-40B4-BE49-F238E27FC236}">
                          <a16:creationId xmlns:a16="http://schemas.microsoft.com/office/drawing/2014/main" id="{70DD39B0-C426-2122-C930-EB474C1403B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9" name="Google Shape;658;p33">
                      <a:extLst>
                        <a:ext uri="{FF2B5EF4-FFF2-40B4-BE49-F238E27FC236}">
                          <a16:creationId xmlns:a16="http://schemas.microsoft.com/office/drawing/2014/main" id="{93A0933E-DE95-1CB0-ECC5-A99E9F50A66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0" name="Google Shape;659;p33">
                      <a:extLst>
                        <a:ext uri="{FF2B5EF4-FFF2-40B4-BE49-F238E27FC236}">
                          <a16:creationId xmlns:a16="http://schemas.microsoft.com/office/drawing/2014/main" id="{F596D2DE-ED37-41B3-D611-B455BE628F5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1" name="Google Shape;660;p33">
                      <a:extLst>
                        <a:ext uri="{FF2B5EF4-FFF2-40B4-BE49-F238E27FC236}">
                          <a16:creationId xmlns:a16="http://schemas.microsoft.com/office/drawing/2014/main" id="{8157B3D2-D3DB-9468-ED02-FA0FED6FC6A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2" name="Google Shape;661;p33">
                      <a:extLst>
                        <a:ext uri="{FF2B5EF4-FFF2-40B4-BE49-F238E27FC236}">
                          <a16:creationId xmlns:a16="http://schemas.microsoft.com/office/drawing/2014/main" id="{0BC04AF8-F52E-DF87-B3F6-50EF2F5B2A9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1" name="Google Shape;646;p33">
                    <a:extLst>
                      <a:ext uri="{FF2B5EF4-FFF2-40B4-BE49-F238E27FC236}">
                        <a16:creationId xmlns:a16="http://schemas.microsoft.com/office/drawing/2014/main" id="{1EF4B528-34ED-F0ED-DB6E-28BEB96AEECA}"/>
                      </a:ext>
                    </a:extLst>
                  </p:cNvPr>
                  <p:cNvGrpSpPr/>
                  <p:nvPr/>
                </p:nvGrpSpPr>
                <p:grpSpPr>
                  <a:xfrm rot="16200000" flipH="1">
                    <a:off x="-222854" y="4427245"/>
                    <a:ext cx="2265951" cy="1132920"/>
                    <a:chOff x="3529938" y="261475"/>
                    <a:chExt cx="1699463" cy="849690"/>
                  </a:xfrm>
                </p:grpSpPr>
                <p:sp>
                  <p:nvSpPr>
                    <p:cNvPr id="319" name="Google Shape;647;p33">
                      <a:extLst>
                        <a:ext uri="{FF2B5EF4-FFF2-40B4-BE49-F238E27FC236}">
                          <a16:creationId xmlns:a16="http://schemas.microsoft.com/office/drawing/2014/main" id="{725B224C-FDAF-6D41-A559-A2942321DD8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0" name="Google Shape;648;p33">
                      <a:extLst>
                        <a:ext uri="{FF2B5EF4-FFF2-40B4-BE49-F238E27FC236}">
                          <a16:creationId xmlns:a16="http://schemas.microsoft.com/office/drawing/2014/main" id="{3C12686A-6AA3-EE29-20C5-B739EE68F69A}"/>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1" name="Google Shape;649;p33">
                      <a:extLst>
                        <a:ext uri="{FF2B5EF4-FFF2-40B4-BE49-F238E27FC236}">
                          <a16:creationId xmlns:a16="http://schemas.microsoft.com/office/drawing/2014/main" id="{D6363B62-C170-E940-6ECF-8FDE2016D01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2" name="Google Shape;650;p33">
                      <a:extLst>
                        <a:ext uri="{FF2B5EF4-FFF2-40B4-BE49-F238E27FC236}">
                          <a16:creationId xmlns:a16="http://schemas.microsoft.com/office/drawing/2014/main" id="{E89E2C7B-9C09-D620-2360-435F5B4B7EA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3" name="Google Shape;651;p33">
                      <a:extLst>
                        <a:ext uri="{FF2B5EF4-FFF2-40B4-BE49-F238E27FC236}">
                          <a16:creationId xmlns:a16="http://schemas.microsoft.com/office/drawing/2014/main" id="{6DA33F13-239C-490D-154C-BBB286D7AB9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4" name="Google Shape;652;p33">
                      <a:extLst>
                        <a:ext uri="{FF2B5EF4-FFF2-40B4-BE49-F238E27FC236}">
                          <a16:creationId xmlns:a16="http://schemas.microsoft.com/office/drawing/2014/main" id="{83F0FF20-4855-F5D4-3B77-1B46146E8C3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5" name="Google Shape;653;p33">
                      <a:extLst>
                        <a:ext uri="{FF2B5EF4-FFF2-40B4-BE49-F238E27FC236}">
                          <a16:creationId xmlns:a16="http://schemas.microsoft.com/office/drawing/2014/main" id="{28937B7A-7416-1CDF-5AF8-003C66C18CD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6" name="Google Shape;654;p33">
                      <a:extLst>
                        <a:ext uri="{FF2B5EF4-FFF2-40B4-BE49-F238E27FC236}">
                          <a16:creationId xmlns:a16="http://schemas.microsoft.com/office/drawing/2014/main" id="{40947B75-A76E-09B3-D91F-11D4F7DD1C0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2" name="Google Shape;655;p33">
                    <a:extLst>
                      <a:ext uri="{FF2B5EF4-FFF2-40B4-BE49-F238E27FC236}">
                        <a16:creationId xmlns:a16="http://schemas.microsoft.com/office/drawing/2014/main" id="{30C5C897-3B97-EF7B-288C-1A3F990CA123}"/>
                      </a:ext>
                    </a:extLst>
                  </p:cNvPr>
                  <p:cNvGrpSpPr/>
                  <p:nvPr/>
                </p:nvGrpSpPr>
                <p:grpSpPr>
                  <a:xfrm>
                    <a:off x="10835169" y="5276963"/>
                    <a:ext cx="446589" cy="813467"/>
                    <a:chOff x="376650" y="567400"/>
                    <a:chExt cx="334942" cy="610100"/>
                  </a:xfrm>
                </p:grpSpPr>
                <p:sp>
                  <p:nvSpPr>
                    <p:cNvPr id="313" name="Google Shape;656;p33">
                      <a:extLst>
                        <a:ext uri="{FF2B5EF4-FFF2-40B4-BE49-F238E27FC236}">
                          <a16:creationId xmlns:a16="http://schemas.microsoft.com/office/drawing/2014/main" id="{384947AD-340D-CBBA-8B56-8E2F1986568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4" name="Google Shape;657;p33">
                      <a:extLst>
                        <a:ext uri="{FF2B5EF4-FFF2-40B4-BE49-F238E27FC236}">
                          <a16:creationId xmlns:a16="http://schemas.microsoft.com/office/drawing/2014/main" id="{DB55569D-FA8B-8111-F45D-B905F53D3B3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5" name="Google Shape;658;p33">
                      <a:extLst>
                        <a:ext uri="{FF2B5EF4-FFF2-40B4-BE49-F238E27FC236}">
                          <a16:creationId xmlns:a16="http://schemas.microsoft.com/office/drawing/2014/main" id="{531B0778-E299-AC6B-095A-ABB1AF8CFFD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6" name="Google Shape;659;p33">
                      <a:extLst>
                        <a:ext uri="{FF2B5EF4-FFF2-40B4-BE49-F238E27FC236}">
                          <a16:creationId xmlns:a16="http://schemas.microsoft.com/office/drawing/2014/main" id="{703BADC9-AF55-FFE2-CDC8-7ECE644CB8E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7" name="Google Shape;660;p33">
                      <a:extLst>
                        <a:ext uri="{FF2B5EF4-FFF2-40B4-BE49-F238E27FC236}">
                          <a16:creationId xmlns:a16="http://schemas.microsoft.com/office/drawing/2014/main" id="{9AE54B40-EE06-7F7B-FACE-4DCD0B38A96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8" name="Google Shape;661;p33">
                      <a:extLst>
                        <a:ext uri="{FF2B5EF4-FFF2-40B4-BE49-F238E27FC236}">
                          <a16:creationId xmlns:a16="http://schemas.microsoft.com/office/drawing/2014/main" id="{FD15B22F-EA48-906E-E1F1-7AA26F99639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76" name="Group 275">
                  <a:extLst>
                    <a:ext uri="{FF2B5EF4-FFF2-40B4-BE49-F238E27FC236}">
                      <a16:creationId xmlns:a16="http://schemas.microsoft.com/office/drawing/2014/main" id="{E22A4769-F6F0-CEC9-8FCD-AA1B9F56D50B}"/>
                    </a:ext>
                  </a:extLst>
                </p:cNvPr>
                <p:cNvGrpSpPr/>
                <p:nvPr/>
              </p:nvGrpSpPr>
              <p:grpSpPr>
                <a:xfrm>
                  <a:off x="343662" y="7518708"/>
                  <a:ext cx="11012496" cy="6144683"/>
                  <a:chOff x="343662" y="-18003"/>
                  <a:chExt cx="11012496" cy="6144683"/>
                </a:xfrm>
              </p:grpSpPr>
              <p:grpSp>
                <p:nvGrpSpPr>
                  <p:cNvPr id="277" name="Google Shape;646;p33">
                    <a:extLst>
                      <a:ext uri="{FF2B5EF4-FFF2-40B4-BE49-F238E27FC236}">
                        <a16:creationId xmlns:a16="http://schemas.microsoft.com/office/drawing/2014/main" id="{BBC10086-700A-555F-0601-350DA383C861}"/>
                      </a:ext>
                    </a:extLst>
                  </p:cNvPr>
                  <p:cNvGrpSpPr/>
                  <p:nvPr/>
                </p:nvGrpSpPr>
                <p:grpSpPr>
                  <a:xfrm rot="16200000" flipH="1">
                    <a:off x="-222794" y="548513"/>
                    <a:ext cx="2265951" cy="1132920"/>
                    <a:chOff x="3529938" y="261475"/>
                    <a:chExt cx="1699463" cy="849690"/>
                  </a:xfrm>
                </p:grpSpPr>
                <p:sp>
                  <p:nvSpPr>
                    <p:cNvPr id="301" name="Google Shape;647;p33">
                      <a:extLst>
                        <a:ext uri="{FF2B5EF4-FFF2-40B4-BE49-F238E27FC236}">
                          <a16:creationId xmlns:a16="http://schemas.microsoft.com/office/drawing/2014/main" id="{4D42E103-B5EE-B93F-5707-06178508AF6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2" name="Google Shape;648;p33">
                      <a:extLst>
                        <a:ext uri="{FF2B5EF4-FFF2-40B4-BE49-F238E27FC236}">
                          <a16:creationId xmlns:a16="http://schemas.microsoft.com/office/drawing/2014/main" id="{F821BB9C-8920-42C7-2E2D-9246AD57CE1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3" name="Google Shape;649;p33">
                      <a:extLst>
                        <a:ext uri="{FF2B5EF4-FFF2-40B4-BE49-F238E27FC236}">
                          <a16:creationId xmlns:a16="http://schemas.microsoft.com/office/drawing/2014/main" id="{2920B717-2789-B0DD-AFFE-4D4002EF10C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4" name="Google Shape;650;p33">
                      <a:extLst>
                        <a:ext uri="{FF2B5EF4-FFF2-40B4-BE49-F238E27FC236}">
                          <a16:creationId xmlns:a16="http://schemas.microsoft.com/office/drawing/2014/main" id="{E79A3CED-89B2-3BF1-9202-BD915F306BA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5" name="Google Shape;651;p33">
                      <a:extLst>
                        <a:ext uri="{FF2B5EF4-FFF2-40B4-BE49-F238E27FC236}">
                          <a16:creationId xmlns:a16="http://schemas.microsoft.com/office/drawing/2014/main" id="{844B7731-1F69-6207-8A60-AA91C7133FA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6" name="Google Shape;652;p33">
                      <a:extLst>
                        <a:ext uri="{FF2B5EF4-FFF2-40B4-BE49-F238E27FC236}">
                          <a16:creationId xmlns:a16="http://schemas.microsoft.com/office/drawing/2014/main" id="{F3A7B0E6-8974-F684-55C8-64CC3AF8DAC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7" name="Google Shape;653;p33">
                      <a:extLst>
                        <a:ext uri="{FF2B5EF4-FFF2-40B4-BE49-F238E27FC236}">
                          <a16:creationId xmlns:a16="http://schemas.microsoft.com/office/drawing/2014/main" id="{0C942F2E-3F3A-149A-4031-75542126947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8" name="Google Shape;654;p33">
                      <a:extLst>
                        <a:ext uri="{FF2B5EF4-FFF2-40B4-BE49-F238E27FC236}">
                          <a16:creationId xmlns:a16="http://schemas.microsoft.com/office/drawing/2014/main" id="{2AC47591-F422-7197-15EA-0D4D3FC4032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78" name="Google Shape;655;p33">
                    <a:extLst>
                      <a:ext uri="{FF2B5EF4-FFF2-40B4-BE49-F238E27FC236}">
                        <a16:creationId xmlns:a16="http://schemas.microsoft.com/office/drawing/2014/main" id="{841423A3-304E-DBA2-1A7F-0A04DA9A1F12}"/>
                      </a:ext>
                    </a:extLst>
                  </p:cNvPr>
                  <p:cNvGrpSpPr/>
                  <p:nvPr/>
                </p:nvGrpSpPr>
                <p:grpSpPr>
                  <a:xfrm>
                    <a:off x="10909569" y="1371918"/>
                    <a:ext cx="446589" cy="813467"/>
                    <a:chOff x="376650" y="567400"/>
                    <a:chExt cx="334942" cy="610100"/>
                  </a:xfrm>
                </p:grpSpPr>
                <p:sp>
                  <p:nvSpPr>
                    <p:cNvPr id="295" name="Google Shape;656;p33">
                      <a:extLst>
                        <a:ext uri="{FF2B5EF4-FFF2-40B4-BE49-F238E27FC236}">
                          <a16:creationId xmlns:a16="http://schemas.microsoft.com/office/drawing/2014/main" id="{C75268CF-67C5-A45F-A121-0509F293210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6" name="Google Shape;657;p33">
                      <a:extLst>
                        <a:ext uri="{FF2B5EF4-FFF2-40B4-BE49-F238E27FC236}">
                          <a16:creationId xmlns:a16="http://schemas.microsoft.com/office/drawing/2014/main" id="{F13818AF-3600-8A79-13FA-BD54FD5FDDD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7" name="Google Shape;658;p33">
                      <a:extLst>
                        <a:ext uri="{FF2B5EF4-FFF2-40B4-BE49-F238E27FC236}">
                          <a16:creationId xmlns:a16="http://schemas.microsoft.com/office/drawing/2014/main" id="{F53A8A0F-74A4-1422-1FE9-E77C626627D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8" name="Google Shape;659;p33">
                      <a:extLst>
                        <a:ext uri="{FF2B5EF4-FFF2-40B4-BE49-F238E27FC236}">
                          <a16:creationId xmlns:a16="http://schemas.microsoft.com/office/drawing/2014/main" id="{100FC61F-8F3A-AFFC-08CD-0EBE5B7DE8B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9" name="Google Shape;660;p33">
                      <a:extLst>
                        <a:ext uri="{FF2B5EF4-FFF2-40B4-BE49-F238E27FC236}">
                          <a16:creationId xmlns:a16="http://schemas.microsoft.com/office/drawing/2014/main" id="{0C922E3A-9C8C-CD1E-8B0B-5858B0E07C9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0" name="Google Shape;661;p33">
                      <a:extLst>
                        <a:ext uri="{FF2B5EF4-FFF2-40B4-BE49-F238E27FC236}">
                          <a16:creationId xmlns:a16="http://schemas.microsoft.com/office/drawing/2014/main" id="{19319FE5-2075-AF0D-A1E3-BE6595AE83E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79" name="Google Shape;646;p33">
                    <a:extLst>
                      <a:ext uri="{FF2B5EF4-FFF2-40B4-BE49-F238E27FC236}">
                        <a16:creationId xmlns:a16="http://schemas.microsoft.com/office/drawing/2014/main" id="{F883490E-7990-7C3B-5313-F9F489470397}"/>
                      </a:ext>
                    </a:extLst>
                  </p:cNvPr>
                  <p:cNvGrpSpPr/>
                  <p:nvPr/>
                </p:nvGrpSpPr>
                <p:grpSpPr>
                  <a:xfrm rot="16200000" flipH="1">
                    <a:off x="-222854" y="4427245"/>
                    <a:ext cx="2265951" cy="1132920"/>
                    <a:chOff x="3529938" y="261475"/>
                    <a:chExt cx="1699463" cy="849690"/>
                  </a:xfrm>
                </p:grpSpPr>
                <p:sp>
                  <p:nvSpPr>
                    <p:cNvPr id="287" name="Google Shape;647;p33">
                      <a:extLst>
                        <a:ext uri="{FF2B5EF4-FFF2-40B4-BE49-F238E27FC236}">
                          <a16:creationId xmlns:a16="http://schemas.microsoft.com/office/drawing/2014/main" id="{EF50CAF6-3BA7-4340-AA03-937D0DB2FA8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8" name="Google Shape;648;p33">
                      <a:extLst>
                        <a:ext uri="{FF2B5EF4-FFF2-40B4-BE49-F238E27FC236}">
                          <a16:creationId xmlns:a16="http://schemas.microsoft.com/office/drawing/2014/main" id="{6759DBFC-06F8-DD3F-D9AE-7099FC0FC2EE}"/>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9" name="Google Shape;649;p33">
                      <a:extLst>
                        <a:ext uri="{FF2B5EF4-FFF2-40B4-BE49-F238E27FC236}">
                          <a16:creationId xmlns:a16="http://schemas.microsoft.com/office/drawing/2014/main" id="{34E558DE-ACD8-E24D-46BF-FE6F58EF80D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0" name="Google Shape;650;p33">
                      <a:extLst>
                        <a:ext uri="{FF2B5EF4-FFF2-40B4-BE49-F238E27FC236}">
                          <a16:creationId xmlns:a16="http://schemas.microsoft.com/office/drawing/2014/main" id="{AE57A177-4A34-39BB-1407-458CF677F22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1" name="Google Shape;651;p33">
                      <a:extLst>
                        <a:ext uri="{FF2B5EF4-FFF2-40B4-BE49-F238E27FC236}">
                          <a16:creationId xmlns:a16="http://schemas.microsoft.com/office/drawing/2014/main" id="{37BB19FD-B34E-D7F2-605D-5192263032D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2" name="Google Shape;652;p33">
                      <a:extLst>
                        <a:ext uri="{FF2B5EF4-FFF2-40B4-BE49-F238E27FC236}">
                          <a16:creationId xmlns:a16="http://schemas.microsoft.com/office/drawing/2014/main" id="{5A889BAE-0BA9-8378-9589-A6D0F2EA2BB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3" name="Google Shape;653;p33">
                      <a:extLst>
                        <a:ext uri="{FF2B5EF4-FFF2-40B4-BE49-F238E27FC236}">
                          <a16:creationId xmlns:a16="http://schemas.microsoft.com/office/drawing/2014/main" id="{2D7DA0B2-05A8-561E-05CC-88514ABFEEA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4" name="Google Shape;654;p33">
                      <a:extLst>
                        <a:ext uri="{FF2B5EF4-FFF2-40B4-BE49-F238E27FC236}">
                          <a16:creationId xmlns:a16="http://schemas.microsoft.com/office/drawing/2014/main" id="{DE37D444-C3D4-15E7-8F96-7C0B0B5CAF4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0" name="Google Shape;655;p33">
                    <a:extLst>
                      <a:ext uri="{FF2B5EF4-FFF2-40B4-BE49-F238E27FC236}">
                        <a16:creationId xmlns:a16="http://schemas.microsoft.com/office/drawing/2014/main" id="{38CD1634-094E-2FF8-47C9-40D45C35EE3A}"/>
                      </a:ext>
                    </a:extLst>
                  </p:cNvPr>
                  <p:cNvGrpSpPr/>
                  <p:nvPr/>
                </p:nvGrpSpPr>
                <p:grpSpPr>
                  <a:xfrm>
                    <a:off x="10835169" y="5276963"/>
                    <a:ext cx="446589" cy="813467"/>
                    <a:chOff x="376650" y="567400"/>
                    <a:chExt cx="334942" cy="610100"/>
                  </a:xfrm>
                </p:grpSpPr>
                <p:sp>
                  <p:nvSpPr>
                    <p:cNvPr id="281" name="Google Shape;656;p33">
                      <a:extLst>
                        <a:ext uri="{FF2B5EF4-FFF2-40B4-BE49-F238E27FC236}">
                          <a16:creationId xmlns:a16="http://schemas.microsoft.com/office/drawing/2014/main" id="{EAF9EBA6-04CF-76BF-3C5F-BA054F25434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2" name="Google Shape;657;p33">
                      <a:extLst>
                        <a:ext uri="{FF2B5EF4-FFF2-40B4-BE49-F238E27FC236}">
                          <a16:creationId xmlns:a16="http://schemas.microsoft.com/office/drawing/2014/main" id="{FF5D77C7-99F4-1941-2ECD-96B8234250B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3" name="Google Shape;658;p33">
                      <a:extLst>
                        <a:ext uri="{FF2B5EF4-FFF2-40B4-BE49-F238E27FC236}">
                          <a16:creationId xmlns:a16="http://schemas.microsoft.com/office/drawing/2014/main" id="{3F7D8F0A-97CD-9932-3444-2E0A084232A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4" name="Google Shape;659;p33">
                      <a:extLst>
                        <a:ext uri="{FF2B5EF4-FFF2-40B4-BE49-F238E27FC236}">
                          <a16:creationId xmlns:a16="http://schemas.microsoft.com/office/drawing/2014/main" id="{DAB1D286-0DBC-56F6-4553-E74AC3173F4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5" name="Google Shape;660;p33">
                      <a:extLst>
                        <a:ext uri="{FF2B5EF4-FFF2-40B4-BE49-F238E27FC236}">
                          <a16:creationId xmlns:a16="http://schemas.microsoft.com/office/drawing/2014/main" id="{47E17089-4665-24E9-C0BC-9621EA52D6C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6" name="Google Shape;661;p33">
                      <a:extLst>
                        <a:ext uri="{FF2B5EF4-FFF2-40B4-BE49-F238E27FC236}">
                          <a16:creationId xmlns:a16="http://schemas.microsoft.com/office/drawing/2014/main" id="{779A5A37-AC43-D699-71F9-CF514BEEC4C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11" name="Group 10">
                <a:extLst>
                  <a:ext uri="{FF2B5EF4-FFF2-40B4-BE49-F238E27FC236}">
                    <a16:creationId xmlns:a16="http://schemas.microsoft.com/office/drawing/2014/main" id="{207AD433-A4A9-E385-C961-6E295F5E4109}"/>
                  </a:ext>
                </a:extLst>
              </p:cNvPr>
              <p:cNvGrpSpPr/>
              <p:nvPr/>
            </p:nvGrpSpPr>
            <p:grpSpPr>
              <a:xfrm>
                <a:off x="325656" y="15207571"/>
                <a:ext cx="11012496" cy="13681394"/>
                <a:chOff x="343662" y="-18003"/>
                <a:chExt cx="11012496" cy="13681394"/>
              </a:xfrm>
            </p:grpSpPr>
            <p:grpSp>
              <p:nvGrpSpPr>
                <p:cNvPr id="12" name="Group 11">
                  <a:extLst>
                    <a:ext uri="{FF2B5EF4-FFF2-40B4-BE49-F238E27FC236}">
                      <a16:creationId xmlns:a16="http://schemas.microsoft.com/office/drawing/2014/main" id="{9E4304CB-618C-3E49-870A-727E36FC6642}"/>
                    </a:ext>
                  </a:extLst>
                </p:cNvPr>
                <p:cNvGrpSpPr/>
                <p:nvPr/>
              </p:nvGrpSpPr>
              <p:grpSpPr>
                <a:xfrm>
                  <a:off x="343662" y="-18003"/>
                  <a:ext cx="11012496" cy="6144683"/>
                  <a:chOff x="343662" y="-18003"/>
                  <a:chExt cx="11012496" cy="6144683"/>
                </a:xfrm>
              </p:grpSpPr>
              <p:grpSp>
                <p:nvGrpSpPr>
                  <p:cNvPr id="46" name="Google Shape;646;p33">
                    <a:extLst>
                      <a:ext uri="{FF2B5EF4-FFF2-40B4-BE49-F238E27FC236}">
                        <a16:creationId xmlns:a16="http://schemas.microsoft.com/office/drawing/2014/main" id="{BD0782F5-618B-29BF-4906-E2FE6EAB8704}"/>
                      </a:ext>
                    </a:extLst>
                  </p:cNvPr>
                  <p:cNvGrpSpPr/>
                  <p:nvPr/>
                </p:nvGrpSpPr>
                <p:grpSpPr>
                  <a:xfrm rot="16200000" flipH="1">
                    <a:off x="-222794" y="548513"/>
                    <a:ext cx="2265951" cy="1132920"/>
                    <a:chOff x="3529938" y="261475"/>
                    <a:chExt cx="1699463" cy="849690"/>
                  </a:xfrm>
                </p:grpSpPr>
                <p:sp>
                  <p:nvSpPr>
                    <p:cNvPr id="134" name="Google Shape;647;p33">
                      <a:extLst>
                        <a:ext uri="{FF2B5EF4-FFF2-40B4-BE49-F238E27FC236}">
                          <a16:creationId xmlns:a16="http://schemas.microsoft.com/office/drawing/2014/main" id="{63666F5B-7787-7835-5ACE-922ECD659B6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5" name="Google Shape;648;p33">
                      <a:extLst>
                        <a:ext uri="{FF2B5EF4-FFF2-40B4-BE49-F238E27FC236}">
                          <a16:creationId xmlns:a16="http://schemas.microsoft.com/office/drawing/2014/main" id="{7A0BFB24-B0AD-2F29-43FB-883E7AD0344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6" name="Google Shape;649;p33">
                      <a:extLst>
                        <a:ext uri="{FF2B5EF4-FFF2-40B4-BE49-F238E27FC236}">
                          <a16:creationId xmlns:a16="http://schemas.microsoft.com/office/drawing/2014/main" id="{D6F79B59-4C8E-BE63-39DB-B2E8C7B44B6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7" name="Google Shape;650;p33">
                      <a:extLst>
                        <a:ext uri="{FF2B5EF4-FFF2-40B4-BE49-F238E27FC236}">
                          <a16:creationId xmlns:a16="http://schemas.microsoft.com/office/drawing/2014/main" id="{F457EE46-0D98-9E9F-6E9E-0FA9E8CC7AA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8" name="Google Shape;651;p33">
                      <a:extLst>
                        <a:ext uri="{FF2B5EF4-FFF2-40B4-BE49-F238E27FC236}">
                          <a16:creationId xmlns:a16="http://schemas.microsoft.com/office/drawing/2014/main" id="{1AA6164D-EA7E-3A30-A4B0-188670F1848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9" name="Google Shape;652;p33">
                      <a:extLst>
                        <a:ext uri="{FF2B5EF4-FFF2-40B4-BE49-F238E27FC236}">
                          <a16:creationId xmlns:a16="http://schemas.microsoft.com/office/drawing/2014/main" id="{D2A9BCFD-9EAF-A2A1-AFA0-AF1059D96CC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0" name="Google Shape;653;p33">
                      <a:extLst>
                        <a:ext uri="{FF2B5EF4-FFF2-40B4-BE49-F238E27FC236}">
                          <a16:creationId xmlns:a16="http://schemas.microsoft.com/office/drawing/2014/main" id="{B8BC9967-D67E-D765-E676-B80A1580770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1" name="Google Shape;654;p33">
                      <a:extLst>
                        <a:ext uri="{FF2B5EF4-FFF2-40B4-BE49-F238E27FC236}">
                          <a16:creationId xmlns:a16="http://schemas.microsoft.com/office/drawing/2014/main" id="{5C029DA8-79E0-D6B3-473B-69E457F1C0C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7" name="Google Shape;655;p33">
                    <a:extLst>
                      <a:ext uri="{FF2B5EF4-FFF2-40B4-BE49-F238E27FC236}">
                        <a16:creationId xmlns:a16="http://schemas.microsoft.com/office/drawing/2014/main" id="{55CF2DAA-8938-3609-66FC-D2F67514AE55}"/>
                      </a:ext>
                    </a:extLst>
                  </p:cNvPr>
                  <p:cNvGrpSpPr/>
                  <p:nvPr/>
                </p:nvGrpSpPr>
                <p:grpSpPr>
                  <a:xfrm>
                    <a:off x="10909569" y="1371918"/>
                    <a:ext cx="446589" cy="813467"/>
                    <a:chOff x="376650" y="567400"/>
                    <a:chExt cx="334942" cy="610100"/>
                  </a:xfrm>
                </p:grpSpPr>
                <p:sp>
                  <p:nvSpPr>
                    <p:cNvPr id="128" name="Google Shape;656;p33">
                      <a:extLst>
                        <a:ext uri="{FF2B5EF4-FFF2-40B4-BE49-F238E27FC236}">
                          <a16:creationId xmlns:a16="http://schemas.microsoft.com/office/drawing/2014/main" id="{5A324DC7-CCF7-8EDA-B62C-1B3930A64C6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9" name="Google Shape;657;p33">
                      <a:extLst>
                        <a:ext uri="{FF2B5EF4-FFF2-40B4-BE49-F238E27FC236}">
                          <a16:creationId xmlns:a16="http://schemas.microsoft.com/office/drawing/2014/main" id="{B4F47835-38B4-3FC9-B831-553788E8781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0" name="Google Shape;658;p33">
                      <a:extLst>
                        <a:ext uri="{FF2B5EF4-FFF2-40B4-BE49-F238E27FC236}">
                          <a16:creationId xmlns:a16="http://schemas.microsoft.com/office/drawing/2014/main" id="{54BF8F31-6419-50AD-4F84-11ABC543659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1" name="Google Shape;659;p33">
                      <a:extLst>
                        <a:ext uri="{FF2B5EF4-FFF2-40B4-BE49-F238E27FC236}">
                          <a16:creationId xmlns:a16="http://schemas.microsoft.com/office/drawing/2014/main" id="{E308E7E7-1265-A016-4A46-199B2B470DC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2" name="Google Shape;660;p33">
                      <a:extLst>
                        <a:ext uri="{FF2B5EF4-FFF2-40B4-BE49-F238E27FC236}">
                          <a16:creationId xmlns:a16="http://schemas.microsoft.com/office/drawing/2014/main" id="{710D11F0-0F84-CE1C-E439-66CB2CE1520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3" name="Google Shape;661;p33">
                      <a:extLst>
                        <a:ext uri="{FF2B5EF4-FFF2-40B4-BE49-F238E27FC236}">
                          <a16:creationId xmlns:a16="http://schemas.microsoft.com/office/drawing/2014/main" id="{864274BC-FC44-BDB8-5BC7-2559E83C5984}"/>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8" name="Google Shape;646;p33">
                    <a:extLst>
                      <a:ext uri="{FF2B5EF4-FFF2-40B4-BE49-F238E27FC236}">
                        <a16:creationId xmlns:a16="http://schemas.microsoft.com/office/drawing/2014/main" id="{9EBB92F5-74F5-DB09-E5DB-4B5234AA8CFF}"/>
                      </a:ext>
                    </a:extLst>
                  </p:cNvPr>
                  <p:cNvGrpSpPr/>
                  <p:nvPr/>
                </p:nvGrpSpPr>
                <p:grpSpPr>
                  <a:xfrm rot="16200000" flipH="1">
                    <a:off x="-222854" y="4427245"/>
                    <a:ext cx="2265951" cy="1132920"/>
                    <a:chOff x="3529938" y="261475"/>
                    <a:chExt cx="1699463" cy="849690"/>
                  </a:xfrm>
                </p:grpSpPr>
                <p:sp>
                  <p:nvSpPr>
                    <p:cNvPr id="56" name="Google Shape;647;p33">
                      <a:extLst>
                        <a:ext uri="{FF2B5EF4-FFF2-40B4-BE49-F238E27FC236}">
                          <a16:creationId xmlns:a16="http://schemas.microsoft.com/office/drawing/2014/main" id="{05991183-0EB8-8C81-0A42-EE272D13784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 name="Google Shape;648;p33">
                      <a:extLst>
                        <a:ext uri="{FF2B5EF4-FFF2-40B4-BE49-F238E27FC236}">
                          <a16:creationId xmlns:a16="http://schemas.microsoft.com/office/drawing/2014/main" id="{96FE9A54-D274-8168-685F-0D176F3DC14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 name="Google Shape;649;p33">
                      <a:extLst>
                        <a:ext uri="{FF2B5EF4-FFF2-40B4-BE49-F238E27FC236}">
                          <a16:creationId xmlns:a16="http://schemas.microsoft.com/office/drawing/2014/main" id="{FD94220C-4389-82D8-F2AA-77B3951E6A1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 name="Google Shape;650;p33">
                      <a:extLst>
                        <a:ext uri="{FF2B5EF4-FFF2-40B4-BE49-F238E27FC236}">
                          <a16:creationId xmlns:a16="http://schemas.microsoft.com/office/drawing/2014/main" id="{08070BEA-AE2A-C36F-DD7B-680EBD88E8B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 name="Google Shape;651;p33">
                      <a:extLst>
                        <a:ext uri="{FF2B5EF4-FFF2-40B4-BE49-F238E27FC236}">
                          <a16:creationId xmlns:a16="http://schemas.microsoft.com/office/drawing/2014/main" id="{ACF7BEA5-BA28-C2CE-1A04-0BC03311A4C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 name="Google Shape;652;p33">
                      <a:extLst>
                        <a:ext uri="{FF2B5EF4-FFF2-40B4-BE49-F238E27FC236}">
                          <a16:creationId xmlns:a16="http://schemas.microsoft.com/office/drawing/2014/main" id="{07CEFE3F-BB66-BA84-1413-BB0A88257FF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 name="Google Shape;653;p33">
                      <a:extLst>
                        <a:ext uri="{FF2B5EF4-FFF2-40B4-BE49-F238E27FC236}">
                          <a16:creationId xmlns:a16="http://schemas.microsoft.com/office/drawing/2014/main" id="{F2417F18-86CF-08D4-A9D5-A0539166C20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 name="Google Shape;654;p33">
                      <a:extLst>
                        <a:ext uri="{FF2B5EF4-FFF2-40B4-BE49-F238E27FC236}">
                          <a16:creationId xmlns:a16="http://schemas.microsoft.com/office/drawing/2014/main" id="{692D5CA2-A6A9-3FA6-A510-758D361781F5}"/>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9" name="Google Shape;655;p33">
                    <a:extLst>
                      <a:ext uri="{FF2B5EF4-FFF2-40B4-BE49-F238E27FC236}">
                        <a16:creationId xmlns:a16="http://schemas.microsoft.com/office/drawing/2014/main" id="{501F01E6-5E2C-73BA-5144-BBF829D3E41D}"/>
                      </a:ext>
                    </a:extLst>
                  </p:cNvPr>
                  <p:cNvGrpSpPr/>
                  <p:nvPr/>
                </p:nvGrpSpPr>
                <p:grpSpPr>
                  <a:xfrm>
                    <a:off x="10835169" y="5276963"/>
                    <a:ext cx="446589" cy="813467"/>
                    <a:chOff x="376650" y="567400"/>
                    <a:chExt cx="334942" cy="610100"/>
                  </a:xfrm>
                </p:grpSpPr>
                <p:sp>
                  <p:nvSpPr>
                    <p:cNvPr id="50" name="Google Shape;656;p33">
                      <a:extLst>
                        <a:ext uri="{FF2B5EF4-FFF2-40B4-BE49-F238E27FC236}">
                          <a16:creationId xmlns:a16="http://schemas.microsoft.com/office/drawing/2014/main" id="{C06CB6DD-708A-4C2B-5B81-8403DC91F3C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 name="Google Shape;657;p33">
                      <a:extLst>
                        <a:ext uri="{FF2B5EF4-FFF2-40B4-BE49-F238E27FC236}">
                          <a16:creationId xmlns:a16="http://schemas.microsoft.com/office/drawing/2014/main" id="{3461BCEA-210C-0611-3C27-83BD12DC8FE8}"/>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 name="Google Shape;658;p33">
                      <a:extLst>
                        <a:ext uri="{FF2B5EF4-FFF2-40B4-BE49-F238E27FC236}">
                          <a16:creationId xmlns:a16="http://schemas.microsoft.com/office/drawing/2014/main" id="{C8557A5F-E116-6820-5AB3-39368D99E2D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 name="Google Shape;659;p33">
                      <a:extLst>
                        <a:ext uri="{FF2B5EF4-FFF2-40B4-BE49-F238E27FC236}">
                          <a16:creationId xmlns:a16="http://schemas.microsoft.com/office/drawing/2014/main" id="{DCB836CB-AC6F-377C-F124-4FCD0C8EA46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 name="Google Shape;660;p33">
                      <a:extLst>
                        <a:ext uri="{FF2B5EF4-FFF2-40B4-BE49-F238E27FC236}">
                          <a16:creationId xmlns:a16="http://schemas.microsoft.com/office/drawing/2014/main" id="{11DAE2BA-82DF-0B6F-BAD4-429C91F2389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 name="Google Shape;661;p33">
                      <a:extLst>
                        <a:ext uri="{FF2B5EF4-FFF2-40B4-BE49-F238E27FC236}">
                          <a16:creationId xmlns:a16="http://schemas.microsoft.com/office/drawing/2014/main" id="{CB3CD3B1-B792-36B2-90D1-C62F7D9B26A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3" name="Group 12">
                  <a:extLst>
                    <a:ext uri="{FF2B5EF4-FFF2-40B4-BE49-F238E27FC236}">
                      <a16:creationId xmlns:a16="http://schemas.microsoft.com/office/drawing/2014/main" id="{F9455A7C-5A5F-B24C-CB7C-97E35B7CE748}"/>
                    </a:ext>
                  </a:extLst>
                </p:cNvPr>
                <p:cNvGrpSpPr/>
                <p:nvPr/>
              </p:nvGrpSpPr>
              <p:grpSpPr>
                <a:xfrm>
                  <a:off x="343662" y="7518708"/>
                  <a:ext cx="11012496" cy="6144683"/>
                  <a:chOff x="343662" y="-18003"/>
                  <a:chExt cx="11012496" cy="6144683"/>
                </a:xfrm>
              </p:grpSpPr>
              <p:grpSp>
                <p:nvGrpSpPr>
                  <p:cNvPr id="14" name="Google Shape;646;p33">
                    <a:extLst>
                      <a:ext uri="{FF2B5EF4-FFF2-40B4-BE49-F238E27FC236}">
                        <a16:creationId xmlns:a16="http://schemas.microsoft.com/office/drawing/2014/main" id="{8269F8F5-4E10-48F7-CAA3-F672BCD3C9B2}"/>
                      </a:ext>
                    </a:extLst>
                  </p:cNvPr>
                  <p:cNvGrpSpPr/>
                  <p:nvPr/>
                </p:nvGrpSpPr>
                <p:grpSpPr>
                  <a:xfrm rot="16200000" flipH="1">
                    <a:off x="-222794" y="548513"/>
                    <a:ext cx="2265951" cy="1132920"/>
                    <a:chOff x="3529938" y="261475"/>
                    <a:chExt cx="1699463" cy="849690"/>
                  </a:xfrm>
                </p:grpSpPr>
                <p:sp>
                  <p:nvSpPr>
                    <p:cNvPr id="38" name="Google Shape;647;p33">
                      <a:extLst>
                        <a:ext uri="{FF2B5EF4-FFF2-40B4-BE49-F238E27FC236}">
                          <a16:creationId xmlns:a16="http://schemas.microsoft.com/office/drawing/2014/main" id="{0B2F0F0E-0AA3-29DD-B047-87D0BA9F428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 name="Google Shape;648;p33">
                      <a:extLst>
                        <a:ext uri="{FF2B5EF4-FFF2-40B4-BE49-F238E27FC236}">
                          <a16:creationId xmlns:a16="http://schemas.microsoft.com/office/drawing/2014/main" id="{3B1F1B5A-797A-B550-EE41-BB8DDD5C437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 name="Google Shape;649;p33">
                      <a:extLst>
                        <a:ext uri="{FF2B5EF4-FFF2-40B4-BE49-F238E27FC236}">
                          <a16:creationId xmlns:a16="http://schemas.microsoft.com/office/drawing/2014/main" id="{EA1890E8-7ABB-F461-1411-EAD286BA9B6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 name="Google Shape;650;p33">
                      <a:extLst>
                        <a:ext uri="{FF2B5EF4-FFF2-40B4-BE49-F238E27FC236}">
                          <a16:creationId xmlns:a16="http://schemas.microsoft.com/office/drawing/2014/main" id="{2C8EC9D0-DA5F-4F11-89B6-7C8AA2DC83A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 name="Google Shape;651;p33">
                      <a:extLst>
                        <a:ext uri="{FF2B5EF4-FFF2-40B4-BE49-F238E27FC236}">
                          <a16:creationId xmlns:a16="http://schemas.microsoft.com/office/drawing/2014/main" id="{0D3D3020-94BE-9F89-AD4B-22437525974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 name="Google Shape;652;p33">
                      <a:extLst>
                        <a:ext uri="{FF2B5EF4-FFF2-40B4-BE49-F238E27FC236}">
                          <a16:creationId xmlns:a16="http://schemas.microsoft.com/office/drawing/2014/main" id="{D9541F50-FB37-8025-2071-F06A4635F84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 name="Google Shape;653;p33">
                      <a:extLst>
                        <a:ext uri="{FF2B5EF4-FFF2-40B4-BE49-F238E27FC236}">
                          <a16:creationId xmlns:a16="http://schemas.microsoft.com/office/drawing/2014/main" id="{087E5487-A5B9-40BB-E43B-9D1E9AA204A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 name="Google Shape;654;p33">
                      <a:extLst>
                        <a:ext uri="{FF2B5EF4-FFF2-40B4-BE49-F238E27FC236}">
                          <a16:creationId xmlns:a16="http://schemas.microsoft.com/office/drawing/2014/main" id="{0DEA57F9-BE71-322C-CF32-D95D207EE9C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5" name="Google Shape;655;p33">
                    <a:extLst>
                      <a:ext uri="{FF2B5EF4-FFF2-40B4-BE49-F238E27FC236}">
                        <a16:creationId xmlns:a16="http://schemas.microsoft.com/office/drawing/2014/main" id="{0A3D7D9B-C3E4-E228-383C-DA6B3EE2F4CE}"/>
                      </a:ext>
                    </a:extLst>
                  </p:cNvPr>
                  <p:cNvGrpSpPr/>
                  <p:nvPr/>
                </p:nvGrpSpPr>
                <p:grpSpPr>
                  <a:xfrm>
                    <a:off x="10909569" y="1371918"/>
                    <a:ext cx="446589" cy="813467"/>
                    <a:chOff x="376650" y="567400"/>
                    <a:chExt cx="334942" cy="610100"/>
                  </a:xfrm>
                </p:grpSpPr>
                <p:sp>
                  <p:nvSpPr>
                    <p:cNvPr id="32" name="Google Shape;656;p33">
                      <a:extLst>
                        <a:ext uri="{FF2B5EF4-FFF2-40B4-BE49-F238E27FC236}">
                          <a16:creationId xmlns:a16="http://schemas.microsoft.com/office/drawing/2014/main" id="{6A8B030F-ECAE-2876-ED16-D1CBE5FC822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 name="Google Shape;657;p33">
                      <a:extLst>
                        <a:ext uri="{FF2B5EF4-FFF2-40B4-BE49-F238E27FC236}">
                          <a16:creationId xmlns:a16="http://schemas.microsoft.com/office/drawing/2014/main" id="{F2AEE8F9-E85C-00EE-6D31-C395EA5BAEE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 name="Google Shape;658;p33">
                      <a:extLst>
                        <a:ext uri="{FF2B5EF4-FFF2-40B4-BE49-F238E27FC236}">
                          <a16:creationId xmlns:a16="http://schemas.microsoft.com/office/drawing/2014/main" id="{EDD8D8CE-5D7B-7F74-C572-E2055020BC5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 name="Google Shape;659;p33">
                      <a:extLst>
                        <a:ext uri="{FF2B5EF4-FFF2-40B4-BE49-F238E27FC236}">
                          <a16:creationId xmlns:a16="http://schemas.microsoft.com/office/drawing/2014/main" id="{876D9ADA-0C97-948D-F819-F7EE2A57FD6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 name="Google Shape;660;p33">
                      <a:extLst>
                        <a:ext uri="{FF2B5EF4-FFF2-40B4-BE49-F238E27FC236}">
                          <a16:creationId xmlns:a16="http://schemas.microsoft.com/office/drawing/2014/main" id="{CB38F55C-2109-643B-43EB-69817B75213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 name="Google Shape;661;p33">
                      <a:extLst>
                        <a:ext uri="{FF2B5EF4-FFF2-40B4-BE49-F238E27FC236}">
                          <a16:creationId xmlns:a16="http://schemas.microsoft.com/office/drawing/2014/main" id="{3C4AAADE-78BA-5F05-16EC-04725648B5D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6" name="Google Shape;646;p33">
                    <a:extLst>
                      <a:ext uri="{FF2B5EF4-FFF2-40B4-BE49-F238E27FC236}">
                        <a16:creationId xmlns:a16="http://schemas.microsoft.com/office/drawing/2014/main" id="{155C129D-40D0-66AF-F88A-E35C559C758F}"/>
                      </a:ext>
                    </a:extLst>
                  </p:cNvPr>
                  <p:cNvGrpSpPr/>
                  <p:nvPr/>
                </p:nvGrpSpPr>
                <p:grpSpPr>
                  <a:xfrm rot="16200000" flipH="1">
                    <a:off x="-222854" y="4427245"/>
                    <a:ext cx="2265951" cy="1132920"/>
                    <a:chOff x="3529938" y="261475"/>
                    <a:chExt cx="1699463" cy="849690"/>
                  </a:xfrm>
                </p:grpSpPr>
                <p:sp>
                  <p:nvSpPr>
                    <p:cNvPr id="24" name="Google Shape;647;p33">
                      <a:extLst>
                        <a:ext uri="{FF2B5EF4-FFF2-40B4-BE49-F238E27FC236}">
                          <a16:creationId xmlns:a16="http://schemas.microsoft.com/office/drawing/2014/main" id="{0273EB04-FDF2-13B8-2471-FBBE96569A1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 name="Google Shape;648;p33">
                      <a:extLst>
                        <a:ext uri="{FF2B5EF4-FFF2-40B4-BE49-F238E27FC236}">
                          <a16:creationId xmlns:a16="http://schemas.microsoft.com/office/drawing/2014/main" id="{865018D4-3A88-F8BA-7BA3-FF98C347A50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 name="Google Shape;649;p33">
                      <a:extLst>
                        <a:ext uri="{FF2B5EF4-FFF2-40B4-BE49-F238E27FC236}">
                          <a16:creationId xmlns:a16="http://schemas.microsoft.com/office/drawing/2014/main" id="{B335898A-9221-CE14-18E7-AEDEAC16142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 name="Google Shape;650;p33">
                      <a:extLst>
                        <a:ext uri="{FF2B5EF4-FFF2-40B4-BE49-F238E27FC236}">
                          <a16:creationId xmlns:a16="http://schemas.microsoft.com/office/drawing/2014/main" id="{14571236-A7F9-3BF5-398D-673F32F7DA4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 name="Google Shape;651;p33">
                      <a:extLst>
                        <a:ext uri="{FF2B5EF4-FFF2-40B4-BE49-F238E27FC236}">
                          <a16:creationId xmlns:a16="http://schemas.microsoft.com/office/drawing/2014/main" id="{CA86D476-BC43-EAE7-0E53-94D2CDB1E8F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 name="Google Shape;652;p33">
                      <a:extLst>
                        <a:ext uri="{FF2B5EF4-FFF2-40B4-BE49-F238E27FC236}">
                          <a16:creationId xmlns:a16="http://schemas.microsoft.com/office/drawing/2014/main" id="{03D1C321-BA2D-194C-1576-E6DBF68867BB}"/>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 name="Google Shape;653;p33">
                      <a:extLst>
                        <a:ext uri="{FF2B5EF4-FFF2-40B4-BE49-F238E27FC236}">
                          <a16:creationId xmlns:a16="http://schemas.microsoft.com/office/drawing/2014/main" id="{204FC0AC-5B86-3A28-2314-EF96962B3F0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 name="Google Shape;654;p33">
                      <a:extLst>
                        <a:ext uri="{FF2B5EF4-FFF2-40B4-BE49-F238E27FC236}">
                          <a16:creationId xmlns:a16="http://schemas.microsoft.com/office/drawing/2014/main" id="{DB01510A-4BD4-E86A-2046-5379F8DD61D5}"/>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7" name="Google Shape;655;p33">
                    <a:extLst>
                      <a:ext uri="{FF2B5EF4-FFF2-40B4-BE49-F238E27FC236}">
                        <a16:creationId xmlns:a16="http://schemas.microsoft.com/office/drawing/2014/main" id="{5301AAF9-30B3-6BD6-A09B-3558AB8DDB86}"/>
                      </a:ext>
                    </a:extLst>
                  </p:cNvPr>
                  <p:cNvGrpSpPr/>
                  <p:nvPr/>
                </p:nvGrpSpPr>
                <p:grpSpPr>
                  <a:xfrm>
                    <a:off x="10835169" y="5276963"/>
                    <a:ext cx="446589" cy="813467"/>
                    <a:chOff x="376650" y="567400"/>
                    <a:chExt cx="334942" cy="610100"/>
                  </a:xfrm>
                </p:grpSpPr>
                <p:sp>
                  <p:nvSpPr>
                    <p:cNvPr id="18" name="Google Shape;656;p33">
                      <a:extLst>
                        <a:ext uri="{FF2B5EF4-FFF2-40B4-BE49-F238E27FC236}">
                          <a16:creationId xmlns:a16="http://schemas.microsoft.com/office/drawing/2014/main" id="{8B580615-EFDE-C0C8-66F0-5EBD1374454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 name="Google Shape;657;p33">
                      <a:extLst>
                        <a:ext uri="{FF2B5EF4-FFF2-40B4-BE49-F238E27FC236}">
                          <a16:creationId xmlns:a16="http://schemas.microsoft.com/office/drawing/2014/main" id="{BBD37C5F-1DBD-4B82-33A5-78912F5F8FB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 name="Google Shape;658;p33">
                      <a:extLst>
                        <a:ext uri="{FF2B5EF4-FFF2-40B4-BE49-F238E27FC236}">
                          <a16:creationId xmlns:a16="http://schemas.microsoft.com/office/drawing/2014/main" id="{E72798FC-551D-C0A9-178A-D39F647DC51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 name="Google Shape;659;p33">
                      <a:extLst>
                        <a:ext uri="{FF2B5EF4-FFF2-40B4-BE49-F238E27FC236}">
                          <a16:creationId xmlns:a16="http://schemas.microsoft.com/office/drawing/2014/main" id="{C382CD8A-3D14-D89E-CBF4-E21443052E4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 name="Google Shape;660;p33">
                      <a:extLst>
                        <a:ext uri="{FF2B5EF4-FFF2-40B4-BE49-F238E27FC236}">
                          <a16:creationId xmlns:a16="http://schemas.microsoft.com/office/drawing/2014/main" id="{BBB1A234-5E25-475B-9465-29DA861E3D1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 name="Google Shape;661;p33">
                      <a:extLst>
                        <a:ext uri="{FF2B5EF4-FFF2-40B4-BE49-F238E27FC236}">
                          <a16:creationId xmlns:a16="http://schemas.microsoft.com/office/drawing/2014/main" id="{73F31FBC-B117-73CC-C713-9A4D37C62BE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Validation Experiments – Birdseye View</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BE6A3D22-6477-4961-BB01-44C8991DA9B8}"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30</a:t>
            </a:fld>
            <a:endParaRPr lang="en-US">
              <a:latin typeface="Segoe UI" panose="020B0502040204020203" pitchFamily="34" charset="0"/>
              <a:cs typeface="Segoe UI" panose="020B0502040204020203" pitchFamily="34" charset="0"/>
            </a:endParaRPr>
          </a:p>
        </p:txBody>
      </p:sp>
      <p:pic>
        <p:nvPicPr>
          <p:cNvPr id="479" name="صورة 478">
            <a:extLst>
              <a:ext uri="{FF2B5EF4-FFF2-40B4-BE49-F238E27FC236}">
                <a16:creationId xmlns:a16="http://schemas.microsoft.com/office/drawing/2014/main" id="{A98291F3-CCD7-911C-2A37-0659BCFA0497}"/>
              </a:ext>
            </a:extLst>
          </p:cNvPr>
          <p:cNvPicPr>
            <a:picLocks noChangeAspect="1"/>
          </p:cNvPicPr>
          <p:nvPr/>
        </p:nvPicPr>
        <p:blipFill>
          <a:blip r:embed="rId2"/>
          <a:stretch>
            <a:fillRect/>
          </a:stretch>
        </p:blipFill>
        <p:spPr>
          <a:xfrm>
            <a:off x="1719617" y="1434275"/>
            <a:ext cx="4314165" cy="4332484"/>
          </a:xfrm>
          <a:prstGeom prst="rect">
            <a:avLst/>
          </a:prstGeom>
        </p:spPr>
      </p:pic>
      <p:pic>
        <p:nvPicPr>
          <p:cNvPr id="482" name="صورة 481">
            <a:extLst>
              <a:ext uri="{FF2B5EF4-FFF2-40B4-BE49-F238E27FC236}">
                <a16:creationId xmlns:a16="http://schemas.microsoft.com/office/drawing/2014/main" id="{D8F30BAD-4E97-6F14-E911-584A0E9A5180}"/>
              </a:ext>
            </a:extLst>
          </p:cNvPr>
          <p:cNvPicPr>
            <a:picLocks noChangeAspect="1"/>
          </p:cNvPicPr>
          <p:nvPr/>
        </p:nvPicPr>
        <p:blipFill>
          <a:blip r:embed="rId3"/>
          <a:stretch>
            <a:fillRect/>
          </a:stretch>
        </p:blipFill>
        <p:spPr>
          <a:xfrm>
            <a:off x="6380906" y="1575591"/>
            <a:ext cx="5585068" cy="4178509"/>
          </a:xfrm>
          <a:prstGeom prst="rect">
            <a:avLst/>
          </a:prstGeom>
        </p:spPr>
      </p:pic>
      <p:sp>
        <p:nvSpPr>
          <p:cNvPr id="483" name="Text Placeholder 6">
            <a:extLst>
              <a:ext uri="{FF2B5EF4-FFF2-40B4-BE49-F238E27FC236}">
                <a16:creationId xmlns:a16="http://schemas.microsoft.com/office/drawing/2014/main" id="{D3A7DAE0-2238-C3E2-E56E-FDF5BFD4FBBF}"/>
              </a:ext>
            </a:extLst>
          </p:cNvPr>
          <p:cNvSpPr>
            <a:spLocks noGrp="1"/>
          </p:cNvSpPr>
          <p:nvPr>
            <p:ph type="body" idx="1"/>
          </p:nvPr>
        </p:nvSpPr>
        <p:spPr>
          <a:xfrm>
            <a:off x="2130550" y="5825033"/>
            <a:ext cx="9513218" cy="718625"/>
          </a:xfrm>
        </p:spPr>
        <p:txBody>
          <a:bodyPr anchor="ctr"/>
          <a:lstStyle/>
          <a:p>
            <a:pPr marL="0" indent="0">
              <a:buNone/>
            </a:pPr>
            <a:r>
              <a:rPr lang="en-US" sz="2400">
                <a:solidFill>
                  <a:schemeClr val="bg2"/>
                </a:solidFill>
                <a:latin typeface="Segoe UI" panose="020B0502040204020203" pitchFamily="34" charset="0"/>
                <a:cs typeface="Segoe UI" panose="020B0502040204020203" pitchFamily="34" charset="0"/>
              </a:rPr>
              <a:t>Generated Birdseye                      Real overhead photo</a:t>
            </a:r>
            <a:endParaRPr lang="en-US" sz="2400" b="0">
              <a:solidFill>
                <a:schemeClr val="bg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132019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D0C65C4-CBC3-F3AC-F25A-835F7E3BB0EE}"/>
              </a:ext>
            </a:extLst>
          </p:cNvPr>
          <p:cNvGrpSpPr/>
          <p:nvPr/>
        </p:nvGrpSpPr>
        <p:grpSpPr>
          <a:xfrm>
            <a:off x="-18288" y="-20574000"/>
            <a:ext cx="11030502" cy="59996568"/>
            <a:chOff x="-18288" y="0"/>
            <a:chExt cx="11030502" cy="59996568"/>
          </a:xfrm>
        </p:grpSpPr>
        <p:grpSp>
          <p:nvGrpSpPr>
            <p:cNvPr id="8" name="Group 7">
              <a:extLst>
                <a:ext uri="{FF2B5EF4-FFF2-40B4-BE49-F238E27FC236}">
                  <a16:creationId xmlns:a16="http://schemas.microsoft.com/office/drawing/2014/main" id="{1482EA3D-459B-00DB-93C2-ECBF9EB1E1AA}"/>
                </a:ext>
              </a:extLst>
            </p:cNvPr>
            <p:cNvGrpSpPr/>
            <p:nvPr/>
          </p:nvGrpSpPr>
          <p:grpSpPr>
            <a:xfrm>
              <a:off x="-18288" y="0"/>
              <a:ext cx="11030502" cy="28906968"/>
              <a:chOff x="325656" y="-18003"/>
              <a:chExt cx="11030502" cy="28906968"/>
            </a:xfrm>
          </p:grpSpPr>
          <p:grpSp>
            <p:nvGrpSpPr>
              <p:cNvPr id="341" name="Group 340">
                <a:extLst>
                  <a:ext uri="{FF2B5EF4-FFF2-40B4-BE49-F238E27FC236}">
                    <a16:creationId xmlns:a16="http://schemas.microsoft.com/office/drawing/2014/main" id="{C8AE3033-6543-C3AE-5E3A-51733633D56C}"/>
                  </a:ext>
                </a:extLst>
              </p:cNvPr>
              <p:cNvGrpSpPr/>
              <p:nvPr/>
            </p:nvGrpSpPr>
            <p:grpSpPr>
              <a:xfrm>
                <a:off x="343662" y="-18003"/>
                <a:ext cx="11012496" cy="13681394"/>
                <a:chOff x="343662" y="-18003"/>
                <a:chExt cx="11012496" cy="13681394"/>
              </a:xfrm>
            </p:grpSpPr>
            <p:grpSp>
              <p:nvGrpSpPr>
                <p:cNvPr id="409" name="Group 408">
                  <a:extLst>
                    <a:ext uri="{FF2B5EF4-FFF2-40B4-BE49-F238E27FC236}">
                      <a16:creationId xmlns:a16="http://schemas.microsoft.com/office/drawing/2014/main" id="{719A3744-B4A3-EBC6-6B3E-09892C1D5B52}"/>
                    </a:ext>
                  </a:extLst>
                </p:cNvPr>
                <p:cNvGrpSpPr/>
                <p:nvPr/>
              </p:nvGrpSpPr>
              <p:grpSpPr>
                <a:xfrm>
                  <a:off x="343662" y="-18003"/>
                  <a:ext cx="11012496" cy="6144683"/>
                  <a:chOff x="343662" y="-18003"/>
                  <a:chExt cx="11012496" cy="6144683"/>
                </a:xfrm>
              </p:grpSpPr>
              <p:grpSp>
                <p:nvGrpSpPr>
                  <p:cNvPr id="443" name="Google Shape;646;p33">
                    <a:extLst>
                      <a:ext uri="{FF2B5EF4-FFF2-40B4-BE49-F238E27FC236}">
                        <a16:creationId xmlns:a16="http://schemas.microsoft.com/office/drawing/2014/main" id="{EDD6423F-2C64-92ED-8261-486EC31C438F}"/>
                      </a:ext>
                    </a:extLst>
                  </p:cNvPr>
                  <p:cNvGrpSpPr/>
                  <p:nvPr/>
                </p:nvGrpSpPr>
                <p:grpSpPr>
                  <a:xfrm rot="16200000" flipH="1">
                    <a:off x="-222794" y="548513"/>
                    <a:ext cx="2265951" cy="1132920"/>
                    <a:chOff x="3529938" y="261475"/>
                    <a:chExt cx="1699463" cy="849690"/>
                  </a:xfrm>
                </p:grpSpPr>
                <p:sp>
                  <p:nvSpPr>
                    <p:cNvPr id="467" name="Google Shape;647;p33">
                      <a:extLst>
                        <a:ext uri="{FF2B5EF4-FFF2-40B4-BE49-F238E27FC236}">
                          <a16:creationId xmlns:a16="http://schemas.microsoft.com/office/drawing/2014/main" id="{5A584F18-CE6D-8BE4-DEA3-08BC74B3189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8" name="Google Shape;648;p33">
                      <a:extLst>
                        <a:ext uri="{FF2B5EF4-FFF2-40B4-BE49-F238E27FC236}">
                          <a16:creationId xmlns:a16="http://schemas.microsoft.com/office/drawing/2014/main" id="{B6F5EA9C-E475-969D-7B66-9FA9A6D366F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9" name="Google Shape;649;p33">
                      <a:extLst>
                        <a:ext uri="{FF2B5EF4-FFF2-40B4-BE49-F238E27FC236}">
                          <a16:creationId xmlns:a16="http://schemas.microsoft.com/office/drawing/2014/main" id="{D81EA8FE-EFE8-E0F8-29FA-02BA376603D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0" name="Google Shape;650;p33">
                      <a:extLst>
                        <a:ext uri="{FF2B5EF4-FFF2-40B4-BE49-F238E27FC236}">
                          <a16:creationId xmlns:a16="http://schemas.microsoft.com/office/drawing/2014/main" id="{408F67E9-7CDC-0D3C-B696-5B8EC3D4E5B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1" name="Google Shape;651;p33">
                      <a:extLst>
                        <a:ext uri="{FF2B5EF4-FFF2-40B4-BE49-F238E27FC236}">
                          <a16:creationId xmlns:a16="http://schemas.microsoft.com/office/drawing/2014/main" id="{545C26B1-E072-5C22-B412-72301911A9C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2" name="Google Shape;652;p33">
                      <a:extLst>
                        <a:ext uri="{FF2B5EF4-FFF2-40B4-BE49-F238E27FC236}">
                          <a16:creationId xmlns:a16="http://schemas.microsoft.com/office/drawing/2014/main" id="{AEC18B57-1480-D80C-F6FF-918094632C2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3" name="Google Shape;653;p33">
                      <a:extLst>
                        <a:ext uri="{FF2B5EF4-FFF2-40B4-BE49-F238E27FC236}">
                          <a16:creationId xmlns:a16="http://schemas.microsoft.com/office/drawing/2014/main" id="{47D1768C-8D6E-6401-FD64-90C9C65E5A3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4" name="Google Shape;654;p33">
                      <a:extLst>
                        <a:ext uri="{FF2B5EF4-FFF2-40B4-BE49-F238E27FC236}">
                          <a16:creationId xmlns:a16="http://schemas.microsoft.com/office/drawing/2014/main" id="{9F82B32D-C822-68CE-A301-F4C4589137E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4" name="Google Shape;655;p33">
                    <a:extLst>
                      <a:ext uri="{FF2B5EF4-FFF2-40B4-BE49-F238E27FC236}">
                        <a16:creationId xmlns:a16="http://schemas.microsoft.com/office/drawing/2014/main" id="{C93B8FAC-98F6-7574-39A1-517366ED84F1}"/>
                      </a:ext>
                    </a:extLst>
                  </p:cNvPr>
                  <p:cNvGrpSpPr/>
                  <p:nvPr/>
                </p:nvGrpSpPr>
                <p:grpSpPr>
                  <a:xfrm>
                    <a:off x="10909569" y="1371918"/>
                    <a:ext cx="446589" cy="813467"/>
                    <a:chOff x="376650" y="567400"/>
                    <a:chExt cx="334942" cy="610100"/>
                  </a:xfrm>
                </p:grpSpPr>
                <p:sp>
                  <p:nvSpPr>
                    <p:cNvPr id="461" name="Google Shape;656;p33">
                      <a:extLst>
                        <a:ext uri="{FF2B5EF4-FFF2-40B4-BE49-F238E27FC236}">
                          <a16:creationId xmlns:a16="http://schemas.microsoft.com/office/drawing/2014/main" id="{1A496C5E-A6B3-43E0-64AF-56D496BFA0D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2" name="Google Shape;657;p33">
                      <a:extLst>
                        <a:ext uri="{FF2B5EF4-FFF2-40B4-BE49-F238E27FC236}">
                          <a16:creationId xmlns:a16="http://schemas.microsoft.com/office/drawing/2014/main" id="{4F048DF7-A799-7891-0F39-B2ABFC0B1C8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3" name="Google Shape;658;p33">
                      <a:extLst>
                        <a:ext uri="{FF2B5EF4-FFF2-40B4-BE49-F238E27FC236}">
                          <a16:creationId xmlns:a16="http://schemas.microsoft.com/office/drawing/2014/main" id="{027E9D42-C6C2-BB5F-7E21-14D512A38E4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4" name="Google Shape;659;p33">
                      <a:extLst>
                        <a:ext uri="{FF2B5EF4-FFF2-40B4-BE49-F238E27FC236}">
                          <a16:creationId xmlns:a16="http://schemas.microsoft.com/office/drawing/2014/main" id="{7BB2997B-DBD4-C8FC-3EF1-C64C22D5B6B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5" name="Google Shape;660;p33">
                      <a:extLst>
                        <a:ext uri="{FF2B5EF4-FFF2-40B4-BE49-F238E27FC236}">
                          <a16:creationId xmlns:a16="http://schemas.microsoft.com/office/drawing/2014/main" id="{BBF0A46B-EC86-25DD-FA0C-AB049586FF0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6" name="Google Shape;661;p33">
                      <a:extLst>
                        <a:ext uri="{FF2B5EF4-FFF2-40B4-BE49-F238E27FC236}">
                          <a16:creationId xmlns:a16="http://schemas.microsoft.com/office/drawing/2014/main" id="{068EE86E-E4C4-1A48-4F37-4ECB6467F34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5" name="Google Shape;646;p33">
                    <a:extLst>
                      <a:ext uri="{FF2B5EF4-FFF2-40B4-BE49-F238E27FC236}">
                        <a16:creationId xmlns:a16="http://schemas.microsoft.com/office/drawing/2014/main" id="{B446720C-1BC3-1F6C-DF7A-220CA43D8760}"/>
                      </a:ext>
                    </a:extLst>
                  </p:cNvPr>
                  <p:cNvGrpSpPr/>
                  <p:nvPr/>
                </p:nvGrpSpPr>
                <p:grpSpPr>
                  <a:xfrm rot="16200000" flipH="1">
                    <a:off x="-222854" y="4427245"/>
                    <a:ext cx="2265951" cy="1132920"/>
                    <a:chOff x="3529938" y="261475"/>
                    <a:chExt cx="1699463" cy="849690"/>
                  </a:xfrm>
                </p:grpSpPr>
                <p:sp>
                  <p:nvSpPr>
                    <p:cNvPr id="453" name="Google Shape;647;p33">
                      <a:extLst>
                        <a:ext uri="{FF2B5EF4-FFF2-40B4-BE49-F238E27FC236}">
                          <a16:creationId xmlns:a16="http://schemas.microsoft.com/office/drawing/2014/main" id="{016E7373-74E6-7DDA-5EAA-369AB164A74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4" name="Google Shape;648;p33">
                      <a:extLst>
                        <a:ext uri="{FF2B5EF4-FFF2-40B4-BE49-F238E27FC236}">
                          <a16:creationId xmlns:a16="http://schemas.microsoft.com/office/drawing/2014/main" id="{19CCAACF-FAA9-5D0C-D38D-0413345081D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5" name="Google Shape;649;p33">
                      <a:extLst>
                        <a:ext uri="{FF2B5EF4-FFF2-40B4-BE49-F238E27FC236}">
                          <a16:creationId xmlns:a16="http://schemas.microsoft.com/office/drawing/2014/main" id="{F5CED468-3B5B-A76C-A686-A24DE90270D2}"/>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6" name="Google Shape;650;p33">
                      <a:extLst>
                        <a:ext uri="{FF2B5EF4-FFF2-40B4-BE49-F238E27FC236}">
                          <a16:creationId xmlns:a16="http://schemas.microsoft.com/office/drawing/2014/main" id="{E08644C6-A538-EDDB-3556-72B9F2083FC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7" name="Google Shape;651;p33">
                      <a:extLst>
                        <a:ext uri="{FF2B5EF4-FFF2-40B4-BE49-F238E27FC236}">
                          <a16:creationId xmlns:a16="http://schemas.microsoft.com/office/drawing/2014/main" id="{6D7AD408-C318-A7A0-A858-C9F3B10D806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8" name="Google Shape;652;p33">
                      <a:extLst>
                        <a:ext uri="{FF2B5EF4-FFF2-40B4-BE49-F238E27FC236}">
                          <a16:creationId xmlns:a16="http://schemas.microsoft.com/office/drawing/2014/main" id="{A9F61953-C0AC-4B74-4F87-46E22FD9C31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9" name="Google Shape;653;p33">
                      <a:extLst>
                        <a:ext uri="{FF2B5EF4-FFF2-40B4-BE49-F238E27FC236}">
                          <a16:creationId xmlns:a16="http://schemas.microsoft.com/office/drawing/2014/main" id="{84E09B42-C28A-AAB2-574E-471029201E8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0" name="Google Shape;654;p33">
                      <a:extLst>
                        <a:ext uri="{FF2B5EF4-FFF2-40B4-BE49-F238E27FC236}">
                          <a16:creationId xmlns:a16="http://schemas.microsoft.com/office/drawing/2014/main" id="{8D14B967-65D1-BAA3-9A33-D83A377B58C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6" name="Google Shape;655;p33">
                    <a:extLst>
                      <a:ext uri="{FF2B5EF4-FFF2-40B4-BE49-F238E27FC236}">
                        <a16:creationId xmlns:a16="http://schemas.microsoft.com/office/drawing/2014/main" id="{7EBEC4DE-9174-45BA-D48B-493351226593}"/>
                      </a:ext>
                    </a:extLst>
                  </p:cNvPr>
                  <p:cNvGrpSpPr/>
                  <p:nvPr/>
                </p:nvGrpSpPr>
                <p:grpSpPr>
                  <a:xfrm>
                    <a:off x="10835169" y="5276963"/>
                    <a:ext cx="446589" cy="813467"/>
                    <a:chOff x="376650" y="567400"/>
                    <a:chExt cx="334942" cy="610100"/>
                  </a:xfrm>
                </p:grpSpPr>
                <p:sp>
                  <p:nvSpPr>
                    <p:cNvPr id="447" name="Google Shape;656;p33">
                      <a:extLst>
                        <a:ext uri="{FF2B5EF4-FFF2-40B4-BE49-F238E27FC236}">
                          <a16:creationId xmlns:a16="http://schemas.microsoft.com/office/drawing/2014/main" id="{3F305D0C-A917-5B1A-7E09-26734FC4EC0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8" name="Google Shape;657;p33">
                      <a:extLst>
                        <a:ext uri="{FF2B5EF4-FFF2-40B4-BE49-F238E27FC236}">
                          <a16:creationId xmlns:a16="http://schemas.microsoft.com/office/drawing/2014/main" id="{98BD08EB-7E45-FEDE-9529-ED0D430D9FE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9" name="Google Shape;658;p33">
                      <a:extLst>
                        <a:ext uri="{FF2B5EF4-FFF2-40B4-BE49-F238E27FC236}">
                          <a16:creationId xmlns:a16="http://schemas.microsoft.com/office/drawing/2014/main" id="{E1C8B86A-B8C3-2BD9-713E-7362AED5855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0" name="Google Shape;659;p33">
                      <a:extLst>
                        <a:ext uri="{FF2B5EF4-FFF2-40B4-BE49-F238E27FC236}">
                          <a16:creationId xmlns:a16="http://schemas.microsoft.com/office/drawing/2014/main" id="{73E6D6C1-28A9-540C-A55F-72746C95E17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1" name="Google Shape;660;p33">
                      <a:extLst>
                        <a:ext uri="{FF2B5EF4-FFF2-40B4-BE49-F238E27FC236}">
                          <a16:creationId xmlns:a16="http://schemas.microsoft.com/office/drawing/2014/main" id="{AA0F9FFD-FFD2-249E-9301-9FE284399BD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2" name="Google Shape;661;p33">
                      <a:extLst>
                        <a:ext uri="{FF2B5EF4-FFF2-40B4-BE49-F238E27FC236}">
                          <a16:creationId xmlns:a16="http://schemas.microsoft.com/office/drawing/2014/main" id="{B2B63C6C-D5F4-7BA5-1A2B-25396214219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410" name="Group 409">
                  <a:extLst>
                    <a:ext uri="{FF2B5EF4-FFF2-40B4-BE49-F238E27FC236}">
                      <a16:creationId xmlns:a16="http://schemas.microsoft.com/office/drawing/2014/main" id="{0CFFA665-6A3A-84C9-2E8A-8C9F7F0145D1}"/>
                    </a:ext>
                  </a:extLst>
                </p:cNvPr>
                <p:cNvGrpSpPr/>
                <p:nvPr/>
              </p:nvGrpSpPr>
              <p:grpSpPr>
                <a:xfrm>
                  <a:off x="343662" y="7518708"/>
                  <a:ext cx="11012496" cy="6144683"/>
                  <a:chOff x="343662" y="-18003"/>
                  <a:chExt cx="11012496" cy="6144683"/>
                </a:xfrm>
              </p:grpSpPr>
              <p:grpSp>
                <p:nvGrpSpPr>
                  <p:cNvPr id="411" name="Google Shape;646;p33">
                    <a:extLst>
                      <a:ext uri="{FF2B5EF4-FFF2-40B4-BE49-F238E27FC236}">
                        <a16:creationId xmlns:a16="http://schemas.microsoft.com/office/drawing/2014/main" id="{A0894290-96CA-6671-D296-F10911AC8CCD}"/>
                      </a:ext>
                    </a:extLst>
                  </p:cNvPr>
                  <p:cNvGrpSpPr/>
                  <p:nvPr/>
                </p:nvGrpSpPr>
                <p:grpSpPr>
                  <a:xfrm rot="16200000" flipH="1">
                    <a:off x="-222794" y="548513"/>
                    <a:ext cx="2265951" cy="1132920"/>
                    <a:chOff x="3529938" y="261475"/>
                    <a:chExt cx="1699463" cy="849690"/>
                  </a:xfrm>
                </p:grpSpPr>
                <p:sp>
                  <p:nvSpPr>
                    <p:cNvPr id="435" name="Google Shape;647;p33">
                      <a:extLst>
                        <a:ext uri="{FF2B5EF4-FFF2-40B4-BE49-F238E27FC236}">
                          <a16:creationId xmlns:a16="http://schemas.microsoft.com/office/drawing/2014/main" id="{D30E4ED3-E5F6-7A88-157C-2E5B2CDFACD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6" name="Google Shape;648;p33">
                      <a:extLst>
                        <a:ext uri="{FF2B5EF4-FFF2-40B4-BE49-F238E27FC236}">
                          <a16:creationId xmlns:a16="http://schemas.microsoft.com/office/drawing/2014/main" id="{B66F3037-E226-E8A8-08E4-DE62C3C7B9EF}"/>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7" name="Google Shape;649;p33">
                      <a:extLst>
                        <a:ext uri="{FF2B5EF4-FFF2-40B4-BE49-F238E27FC236}">
                          <a16:creationId xmlns:a16="http://schemas.microsoft.com/office/drawing/2014/main" id="{13EB1C3F-BE63-0D30-A02D-E45BBCCE022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8" name="Google Shape;650;p33">
                      <a:extLst>
                        <a:ext uri="{FF2B5EF4-FFF2-40B4-BE49-F238E27FC236}">
                          <a16:creationId xmlns:a16="http://schemas.microsoft.com/office/drawing/2014/main" id="{E9E0FFB2-67E3-B6C6-E018-0FFE3C652CC1}"/>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9" name="Google Shape;651;p33">
                      <a:extLst>
                        <a:ext uri="{FF2B5EF4-FFF2-40B4-BE49-F238E27FC236}">
                          <a16:creationId xmlns:a16="http://schemas.microsoft.com/office/drawing/2014/main" id="{1520B7FA-7D61-C5A5-758F-C248B3A1E9A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0" name="Google Shape;652;p33">
                      <a:extLst>
                        <a:ext uri="{FF2B5EF4-FFF2-40B4-BE49-F238E27FC236}">
                          <a16:creationId xmlns:a16="http://schemas.microsoft.com/office/drawing/2014/main" id="{2CCA1518-0793-7EB0-8C6A-381597D2142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1" name="Google Shape;653;p33">
                      <a:extLst>
                        <a:ext uri="{FF2B5EF4-FFF2-40B4-BE49-F238E27FC236}">
                          <a16:creationId xmlns:a16="http://schemas.microsoft.com/office/drawing/2014/main" id="{AEEFACA5-AE4F-3BE6-DE0E-0DA6E4D9C639}"/>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2" name="Google Shape;654;p33">
                      <a:extLst>
                        <a:ext uri="{FF2B5EF4-FFF2-40B4-BE49-F238E27FC236}">
                          <a16:creationId xmlns:a16="http://schemas.microsoft.com/office/drawing/2014/main" id="{234AF090-1B37-2AD7-4A6B-D637534696A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2" name="Google Shape;655;p33">
                    <a:extLst>
                      <a:ext uri="{FF2B5EF4-FFF2-40B4-BE49-F238E27FC236}">
                        <a16:creationId xmlns:a16="http://schemas.microsoft.com/office/drawing/2014/main" id="{034EBAA1-67FD-8257-0CBA-15EC6734A458}"/>
                      </a:ext>
                    </a:extLst>
                  </p:cNvPr>
                  <p:cNvGrpSpPr/>
                  <p:nvPr/>
                </p:nvGrpSpPr>
                <p:grpSpPr>
                  <a:xfrm>
                    <a:off x="10909569" y="1371918"/>
                    <a:ext cx="446589" cy="813467"/>
                    <a:chOff x="376650" y="567400"/>
                    <a:chExt cx="334942" cy="610100"/>
                  </a:xfrm>
                </p:grpSpPr>
                <p:sp>
                  <p:nvSpPr>
                    <p:cNvPr id="429" name="Google Shape;656;p33">
                      <a:extLst>
                        <a:ext uri="{FF2B5EF4-FFF2-40B4-BE49-F238E27FC236}">
                          <a16:creationId xmlns:a16="http://schemas.microsoft.com/office/drawing/2014/main" id="{D1859452-E96A-3A80-14FE-C92609D57C7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0" name="Google Shape;657;p33">
                      <a:extLst>
                        <a:ext uri="{FF2B5EF4-FFF2-40B4-BE49-F238E27FC236}">
                          <a16:creationId xmlns:a16="http://schemas.microsoft.com/office/drawing/2014/main" id="{0687C1A4-8260-04E7-C148-933EB50A071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1" name="Google Shape;658;p33">
                      <a:extLst>
                        <a:ext uri="{FF2B5EF4-FFF2-40B4-BE49-F238E27FC236}">
                          <a16:creationId xmlns:a16="http://schemas.microsoft.com/office/drawing/2014/main" id="{C28EC0D5-253D-5E62-2C09-5546D0B2A8F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2" name="Google Shape;659;p33">
                      <a:extLst>
                        <a:ext uri="{FF2B5EF4-FFF2-40B4-BE49-F238E27FC236}">
                          <a16:creationId xmlns:a16="http://schemas.microsoft.com/office/drawing/2014/main" id="{FC5B4285-C2CB-81B1-F960-69FD2F0D325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3" name="Google Shape;660;p33">
                      <a:extLst>
                        <a:ext uri="{FF2B5EF4-FFF2-40B4-BE49-F238E27FC236}">
                          <a16:creationId xmlns:a16="http://schemas.microsoft.com/office/drawing/2014/main" id="{C3307AFB-C345-E3CB-0D52-F1CE4C59C23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4" name="Google Shape;661;p33">
                      <a:extLst>
                        <a:ext uri="{FF2B5EF4-FFF2-40B4-BE49-F238E27FC236}">
                          <a16:creationId xmlns:a16="http://schemas.microsoft.com/office/drawing/2014/main" id="{A2C1A921-E539-11E2-A2D0-96872FFAAD8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3" name="Google Shape;646;p33">
                    <a:extLst>
                      <a:ext uri="{FF2B5EF4-FFF2-40B4-BE49-F238E27FC236}">
                        <a16:creationId xmlns:a16="http://schemas.microsoft.com/office/drawing/2014/main" id="{8BFC6C06-65BE-1A4A-4FDB-0BF6590750CF}"/>
                      </a:ext>
                    </a:extLst>
                  </p:cNvPr>
                  <p:cNvGrpSpPr/>
                  <p:nvPr/>
                </p:nvGrpSpPr>
                <p:grpSpPr>
                  <a:xfrm rot="16200000" flipH="1">
                    <a:off x="-222854" y="4427245"/>
                    <a:ext cx="2265951" cy="1132920"/>
                    <a:chOff x="3529938" y="261475"/>
                    <a:chExt cx="1699463" cy="849690"/>
                  </a:xfrm>
                </p:grpSpPr>
                <p:sp>
                  <p:nvSpPr>
                    <p:cNvPr id="421" name="Google Shape;647;p33">
                      <a:extLst>
                        <a:ext uri="{FF2B5EF4-FFF2-40B4-BE49-F238E27FC236}">
                          <a16:creationId xmlns:a16="http://schemas.microsoft.com/office/drawing/2014/main" id="{B41DD44F-D6D9-0812-B8E1-BDF4CA377FA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2" name="Google Shape;648;p33">
                      <a:extLst>
                        <a:ext uri="{FF2B5EF4-FFF2-40B4-BE49-F238E27FC236}">
                          <a16:creationId xmlns:a16="http://schemas.microsoft.com/office/drawing/2014/main" id="{FF496623-1706-0B55-CA0A-2F63AD90B21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3" name="Google Shape;649;p33">
                      <a:extLst>
                        <a:ext uri="{FF2B5EF4-FFF2-40B4-BE49-F238E27FC236}">
                          <a16:creationId xmlns:a16="http://schemas.microsoft.com/office/drawing/2014/main" id="{EE9DE5C1-C3E7-7AC7-01C0-5C85892767D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4" name="Google Shape;650;p33">
                      <a:extLst>
                        <a:ext uri="{FF2B5EF4-FFF2-40B4-BE49-F238E27FC236}">
                          <a16:creationId xmlns:a16="http://schemas.microsoft.com/office/drawing/2014/main" id="{7F458861-C423-F20E-3AA9-AE74E27C8AA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5" name="Google Shape;651;p33">
                      <a:extLst>
                        <a:ext uri="{FF2B5EF4-FFF2-40B4-BE49-F238E27FC236}">
                          <a16:creationId xmlns:a16="http://schemas.microsoft.com/office/drawing/2014/main" id="{E0A23591-4913-8D58-3B39-381AACB5E82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6" name="Google Shape;652;p33">
                      <a:extLst>
                        <a:ext uri="{FF2B5EF4-FFF2-40B4-BE49-F238E27FC236}">
                          <a16:creationId xmlns:a16="http://schemas.microsoft.com/office/drawing/2014/main" id="{F098E1BC-2ACC-F618-1E30-7134D65E4F7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7" name="Google Shape;653;p33">
                      <a:extLst>
                        <a:ext uri="{FF2B5EF4-FFF2-40B4-BE49-F238E27FC236}">
                          <a16:creationId xmlns:a16="http://schemas.microsoft.com/office/drawing/2014/main" id="{AE2ED357-B951-DC2A-5D5E-3094C119DBD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8" name="Google Shape;654;p33">
                      <a:extLst>
                        <a:ext uri="{FF2B5EF4-FFF2-40B4-BE49-F238E27FC236}">
                          <a16:creationId xmlns:a16="http://schemas.microsoft.com/office/drawing/2014/main" id="{8ACA2640-5D33-CBB7-1E51-45C177A1C58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4" name="Google Shape;655;p33">
                    <a:extLst>
                      <a:ext uri="{FF2B5EF4-FFF2-40B4-BE49-F238E27FC236}">
                        <a16:creationId xmlns:a16="http://schemas.microsoft.com/office/drawing/2014/main" id="{14F1C4ED-16C1-BA9B-FFAF-251E45E8E336}"/>
                      </a:ext>
                    </a:extLst>
                  </p:cNvPr>
                  <p:cNvGrpSpPr/>
                  <p:nvPr/>
                </p:nvGrpSpPr>
                <p:grpSpPr>
                  <a:xfrm>
                    <a:off x="10835169" y="5276963"/>
                    <a:ext cx="446589" cy="813467"/>
                    <a:chOff x="376650" y="567400"/>
                    <a:chExt cx="334942" cy="610100"/>
                  </a:xfrm>
                </p:grpSpPr>
                <p:sp>
                  <p:nvSpPr>
                    <p:cNvPr id="415" name="Google Shape;656;p33">
                      <a:extLst>
                        <a:ext uri="{FF2B5EF4-FFF2-40B4-BE49-F238E27FC236}">
                          <a16:creationId xmlns:a16="http://schemas.microsoft.com/office/drawing/2014/main" id="{2B809F7D-FF6C-F01A-7132-87F9CF2179D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6" name="Google Shape;657;p33">
                      <a:extLst>
                        <a:ext uri="{FF2B5EF4-FFF2-40B4-BE49-F238E27FC236}">
                          <a16:creationId xmlns:a16="http://schemas.microsoft.com/office/drawing/2014/main" id="{29F726AE-8C78-AF34-2BFE-D73FF5760F0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7" name="Google Shape;658;p33">
                      <a:extLst>
                        <a:ext uri="{FF2B5EF4-FFF2-40B4-BE49-F238E27FC236}">
                          <a16:creationId xmlns:a16="http://schemas.microsoft.com/office/drawing/2014/main" id="{623E77D0-0593-3658-BCA0-CD7D4309A86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8" name="Google Shape;659;p33">
                      <a:extLst>
                        <a:ext uri="{FF2B5EF4-FFF2-40B4-BE49-F238E27FC236}">
                          <a16:creationId xmlns:a16="http://schemas.microsoft.com/office/drawing/2014/main" id="{6E529F3E-A3B4-F758-D134-6423D3FF72D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9" name="Google Shape;660;p33">
                      <a:extLst>
                        <a:ext uri="{FF2B5EF4-FFF2-40B4-BE49-F238E27FC236}">
                          <a16:creationId xmlns:a16="http://schemas.microsoft.com/office/drawing/2014/main" id="{8E7AEADB-2F55-1F0C-4FEC-9FDE8B3817F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0" name="Google Shape;661;p33">
                      <a:extLst>
                        <a:ext uri="{FF2B5EF4-FFF2-40B4-BE49-F238E27FC236}">
                          <a16:creationId xmlns:a16="http://schemas.microsoft.com/office/drawing/2014/main" id="{F3DC1D27-E830-70D0-8C69-B5B1C291421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342" name="Group 341">
                <a:extLst>
                  <a:ext uri="{FF2B5EF4-FFF2-40B4-BE49-F238E27FC236}">
                    <a16:creationId xmlns:a16="http://schemas.microsoft.com/office/drawing/2014/main" id="{28F8F037-28AC-6141-B758-D78E04AEFCCA}"/>
                  </a:ext>
                </a:extLst>
              </p:cNvPr>
              <p:cNvGrpSpPr/>
              <p:nvPr/>
            </p:nvGrpSpPr>
            <p:grpSpPr>
              <a:xfrm>
                <a:off x="325656" y="15207571"/>
                <a:ext cx="11012496" cy="13681394"/>
                <a:chOff x="343662" y="-18003"/>
                <a:chExt cx="11012496" cy="13681394"/>
              </a:xfrm>
            </p:grpSpPr>
            <p:grpSp>
              <p:nvGrpSpPr>
                <p:cNvPr id="343" name="Group 342">
                  <a:extLst>
                    <a:ext uri="{FF2B5EF4-FFF2-40B4-BE49-F238E27FC236}">
                      <a16:creationId xmlns:a16="http://schemas.microsoft.com/office/drawing/2014/main" id="{F7BE06F0-F75D-B593-2811-A825DB910147}"/>
                    </a:ext>
                  </a:extLst>
                </p:cNvPr>
                <p:cNvGrpSpPr/>
                <p:nvPr/>
              </p:nvGrpSpPr>
              <p:grpSpPr>
                <a:xfrm>
                  <a:off x="343662" y="-18003"/>
                  <a:ext cx="11012496" cy="6144683"/>
                  <a:chOff x="343662" y="-18003"/>
                  <a:chExt cx="11012496" cy="6144683"/>
                </a:xfrm>
              </p:grpSpPr>
              <p:grpSp>
                <p:nvGrpSpPr>
                  <p:cNvPr id="377" name="Google Shape;646;p33">
                    <a:extLst>
                      <a:ext uri="{FF2B5EF4-FFF2-40B4-BE49-F238E27FC236}">
                        <a16:creationId xmlns:a16="http://schemas.microsoft.com/office/drawing/2014/main" id="{096D4821-C22A-61E1-4FB3-1E4AE8A0E228}"/>
                      </a:ext>
                    </a:extLst>
                  </p:cNvPr>
                  <p:cNvGrpSpPr/>
                  <p:nvPr/>
                </p:nvGrpSpPr>
                <p:grpSpPr>
                  <a:xfrm rot="16200000" flipH="1">
                    <a:off x="-222794" y="548513"/>
                    <a:ext cx="2265951" cy="1132920"/>
                    <a:chOff x="3529938" y="261475"/>
                    <a:chExt cx="1699463" cy="849690"/>
                  </a:xfrm>
                </p:grpSpPr>
                <p:sp>
                  <p:nvSpPr>
                    <p:cNvPr id="401" name="Google Shape;647;p33">
                      <a:extLst>
                        <a:ext uri="{FF2B5EF4-FFF2-40B4-BE49-F238E27FC236}">
                          <a16:creationId xmlns:a16="http://schemas.microsoft.com/office/drawing/2014/main" id="{E9014BED-1D1C-0C09-A0D0-EE501A44722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2" name="Google Shape;648;p33">
                      <a:extLst>
                        <a:ext uri="{FF2B5EF4-FFF2-40B4-BE49-F238E27FC236}">
                          <a16:creationId xmlns:a16="http://schemas.microsoft.com/office/drawing/2014/main" id="{AB9CF28F-A790-0D34-A211-8E3CFDDE3D9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3" name="Google Shape;649;p33">
                      <a:extLst>
                        <a:ext uri="{FF2B5EF4-FFF2-40B4-BE49-F238E27FC236}">
                          <a16:creationId xmlns:a16="http://schemas.microsoft.com/office/drawing/2014/main" id="{F42B6FAF-4BC4-C963-B67F-490F1589E9A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4" name="Google Shape;650;p33">
                      <a:extLst>
                        <a:ext uri="{FF2B5EF4-FFF2-40B4-BE49-F238E27FC236}">
                          <a16:creationId xmlns:a16="http://schemas.microsoft.com/office/drawing/2014/main" id="{3582F4B6-63C8-A9EE-2698-9CCF1D4F64C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5" name="Google Shape;651;p33">
                      <a:extLst>
                        <a:ext uri="{FF2B5EF4-FFF2-40B4-BE49-F238E27FC236}">
                          <a16:creationId xmlns:a16="http://schemas.microsoft.com/office/drawing/2014/main" id="{DBE34B5E-AA58-01A2-F8C1-D82EE816DB6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6" name="Google Shape;652;p33">
                      <a:extLst>
                        <a:ext uri="{FF2B5EF4-FFF2-40B4-BE49-F238E27FC236}">
                          <a16:creationId xmlns:a16="http://schemas.microsoft.com/office/drawing/2014/main" id="{12C751EC-3051-1DAC-F726-3FCA751AA5C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7" name="Google Shape;653;p33">
                      <a:extLst>
                        <a:ext uri="{FF2B5EF4-FFF2-40B4-BE49-F238E27FC236}">
                          <a16:creationId xmlns:a16="http://schemas.microsoft.com/office/drawing/2014/main" id="{BD326AF6-C724-6786-5F1A-9C22293F5D2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8" name="Google Shape;654;p33">
                      <a:extLst>
                        <a:ext uri="{FF2B5EF4-FFF2-40B4-BE49-F238E27FC236}">
                          <a16:creationId xmlns:a16="http://schemas.microsoft.com/office/drawing/2014/main" id="{706E6536-CFFA-9E29-219A-317F46E405D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78" name="Google Shape;655;p33">
                    <a:extLst>
                      <a:ext uri="{FF2B5EF4-FFF2-40B4-BE49-F238E27FC236}">
                        <a16:creationId xmlns:a16="http://schemas.microsoft.com/office/drawing/2014/main" id="{BDB74D80-BCB8-BDCB-CA34-461AC5D6BE98}"/>
                      </a:ext>
                    </a:extLst>
                  </p:cNvPr>
                  <p:cNvGrpSpPr/>
                  <p:nvPr/>
                </p:nvGrpSpPr>
                <p:grpSpPr>
                  <a:xfrm>
                    <a:off x="10909569" y="1371918"/>
                    <a:ext cx="446589" cy="813467"/>
                    <a:chOff x="376650" y="567400"/>
                    <a:chExt cx="334942" cy="610100"/>
                  </a:xfrm>
                </p:grpSpPr>
                <p:sp>
                  <p:nvSpPr>
                    <p:cNvPr id="395" name="Google Shape;656;p33">
                      <a:extLst>
                        <a:ext uri="{FF2B5EF4-FFF2-40B4-BE49-F238E27FC236}">
                          <a16:creationId xmlns:a16="http://schemas.microsoft.com/office/drawing/2014/main" id="{8EF4A027-0772-CB3A-05A0-C4E1461CD6A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6" name="Google Shape;657;p33">
                      <a:extLst>
                        <a:ext uri="{FF2B5EF4-FFF2-40B4-BE49-F238E27FC236}">
                          <a16:creationId xmlns:a16="http://schemas.microsoft.com/office/drawing/2014/main" id="{82A66F58-B4CD-904A-09AE-02F9C6F0690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7" name="Google Shape;658;p33">
                      <a:extLst>
                        <a:ext uri="{FF2B5EF4-FFF2-40B4-BE49-F238E27FC236}">
                          <a16:creationId xmlns:a16="http://schemas.microsoft.com/office/drawing/2014/main" id="{980D005F-40A8-1ABE-1992-CBDDF8B2E94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8" name="Google Shape;659;p33">
                      <a:extLst>
                        <a:ext uri="{FF2B5EF4-FFF2-40B4-BE49-F238E27FC236}">
                          <a16:creationId xmlns:a16="http://schemas.microsoft.com/office/drawing/2014/main" id="{12D8FFC8-3ECF-0B2C-013A-9D1A80255CD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9" name="Google Shape;660;p33">
                      <a:extLst>
                        <a:ext uri="{FF2B5EF4-FFF2-40B4-BE49-F238E27FC236}">
                          <a16:creationId xmlns:a16="http://schemas.microsoft.com/office/drawing/2014/main" id="{3124F4AA-790C-943E-1282-AEC770684A0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0" name="Google Shape;661;p33">
                      <a:extLst>
                        <a:ext uri="{FF2B5EF4-FFF2-40B4-BE49-F238E27FC236}">
                          <a16:creationId xmlns:a16="http://schemas.microsoft.com/office/drawing/2014/main" id="{1767545D-A66F-CB2F-825F-7E6B9C3215B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79" name="Google Shape;646;p33">
                    <a:extLst>
                      <a:ext uri="{FF2B5EF4-FFF2-40B4-BE49-F238E27FC236}">
                        <a16:creationId xmlns:a16="http://schemas.microsoft.com/office/drawing/2014/main" id="{9729F79B-43E9-2CAC-C321-F656F7C6CC5D}"/>
                      </a:ext>
                    </a:extLst>
                  </p:cNvPr>
                  <p:cNvGrpSpPr/>
                  <p:nvPr/>
                </p:nvGrpSpPr>
                <p:grpSpPr>
                  <a:xfrm rot="16200000" flipH="1">
                    <a:off x="-222854" y="4427245"/>
                    <a:ext cx="2265951" cy="1132920"/>
                    <a:chOff x="3529938" y="261475"/>
                    <a:chExt cx="1699463" cy="849690"/>
                  </a:xfrm>
                </p:grpSpPr>
                <p:sp>
                  <p:nvSpPr>
                    <p:cNvPr id="387" name="Google Shape;647;p33">
                      <a:extLst>
                        <a:ext uri="{FF2B5EF4-FFF2-40B4-BE49-F238E27FC236}">
                          <a16:creationId xmlns:a16="http://schemas.microsoft.com/office/drawing/2014/main" id="{DD37836E-5068-E2F7-A1B7-B6548D18B98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8" name="Google Shape;648;p33">
                      <a:extLst>
                        <a:ext uri="{FF2B5EF4-FFF2-40B4-BE49-F238E27FC236}">
                          <a16:creationId xmlns:a16="http://schemas.microsoft.com/office/drawing/2014/main" id="{A14F457C-F873-DFD9-A7EA-D099C34B42B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9" name="Google Shape;649;p33">
                      <a:extLst>
                        <a:ext uri="{FF2B5EF4-FFF2-40B4-BE49-F238E27FC236}">
                          <a16:creationId xmlns:a16="http://schemas.microsoft.com/office/drawing/2014/main" id="{7CB6A982-E87C-F180-9003-81B4798259A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0" name="Google Shape;650;p33">
                      <a:extLst>
                        <a:ext uri="{FF2B5EF4-FFF2-40B4-BE49-F238E27FC236}">
                          <a16:creationId xmlns:a16="http://schemas.microsoft.com/office/drawing/2014/main" id="{1A828BD9-1E74-7E32-6C14-3BC6F9E622D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1" name="Google Shape;651;p33">
                      <a:extLst>
                        <a:ext uri="{FF2B5EF4-FFF2-40B4-BE49-F238E27FC236}">
                          <a16:creationId xmlns:a16="http://schemas.microsoft.com/office/drawing/2014/main" id="{9935F617-D0BE-9FEA-A254-0CBD384BCC6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2" name="Google Shape;652;p33">
                      <a:extLst>
                        <a:ext uri="{FF2B5EF4-FFF2-40B4-BE49-F238E27FC236}">
                          <a16:creationId xmlns:a16="http://schemas.microsoft.com/office/drawing/2014/main" id="{04E16F73-715A-3F29-0A61-56CBE1B517A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3" name="Google Shape;653;p33">
                      <a:extLst>
                        <a:ext uri="{FF2B5EF4-FFF2-40B4-BE49-F238E27FC236}">
                          <a16:creationId xmlns:a16="http://schemas.microsoft.com/office/drawing/2014/main" id="{D822EBC3-F08B-44B9-4A45-CC9EC2E32BF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4" name="Google Shape;654;p33">
                      <a:extLst>
                        <a:ext uri="{FF2B5EF4-FFF2-40B4-BE49-F238E27FC236}">
                          <a16:creationId xmlns:a16="http://schemas.microsoft.com/office/drawing/2014/main" id="{F15DCDB9-1A74-191B-1614-FA928BFBB8E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80" name="Google Shape;655;p33">
                    <a:extLst>
                      <a:ext uri="{FF2B5EF4-FFF2-40B4-BE49-F238E27FC236}">
                        <a16:creationId xmlns:a16="http://schemas.microsoft.com/office/drawing/2014/main" id="{63659214-B18B-026A-A7AD-D0E5D25D1F19}"/>
                      </a:ext>
                    </a:extLst>
                  </p:cNvPr>
                  <p:cNvGrpSpPr/>
                  <p:nvPr/>
                </p:nvGrpSpPr>
                <p:grpSpPr>
                  <a:xfrm>
                    <a:off x="10835169" y="5276963"/>
                    <a:ext cx="446589" cy="813467"/>
                    <a:chOff x="376650" y="567400"/>
                    <a:chExt cx="334942" cy="610100"/>
                  </a:xfrm>
                </p:grpSpPr>
                <p:sp>
                  <p:nvSpPr>
                    <p:cNvPr id="381" name="Google Shape;656;p33">
                      <a:extLst>
                        <a:ext uri="{FF2B5EF4-FFF2-40B4-BE49-F238E27FC236}">
                          <a16:creationId xmlns:a16="http://schemas.microsoft.com/office/drawing/2014/main" id="{50F77D7B-4EED-4A05-2FCD-0E56B744EA7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2" name="Google Shape;657;p33">
                      <a:extLst>
                        <a:ext uri="{FF2B5EF4-FFF2-40B4-BE49-F238E27FC236}">
                          <a16:creationId xmlns:a16="http://schemas.microsoft.com/office/drawing/2014/main" id="{D5DC13BF-071F-C94F-6BB3-6F9DEBD4450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3" name="Google Shape;658;p33">
                      <a:extLst>
                        <a:ext uri="{FF2B5EF4-FFF2-40B4-BE49-F238E27FC236}">
                          <a16:creationId xmlns:a16="http://schemas.microsoft.com/office/drawing/2014/main" id="{8BBF733F-5EA0-701F-4E04-68A02D76F7F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4" name="Google Shape;659;p33">
                      <a:extLst>
                        <a:ext uri="{FF2B5EF4-FFF2-40B4-BE49-F238E27FC236}">
                          <a16:creationId xmlns:a16="http://schemas.microsoft.com/office/drawing/2014/main" id="{FB361CDB-74EE-EAAE-67B2-9693CAB8AB9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5" name="Google Shape;660;p33">
                      <a:extLst>
                        <a:ext uri="{FF2B5EF4-FFF2-40B4-BE49-F238E27FC236}">
                          <a16:creationId xmlns:a16="http://schemas.microsoft.com/office/drawing/2014/main" id="{8EE88B96-2277-FC91-E6AE-DEBD2940DB8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6" name="Google Shape;661;p33">
                      <a:extLst>
                        <a:ext uri="{FF2B5EF4-FFF2-40B4-BE49-F238E27FC236}">
                          <a16:creationId xmlns:a16="http://schemas.microsoft.com/office/drawing/2014/main" id="{361DAD41-9907-77E4-9CA0-E4A5F37570B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344" name="Group 343">
                  <a:extLst>
                    <a:ext uri="{FF2B5EF4-FFF2-40B4-BE49-F238E27FC236}">
                      <a16:creationId xmlns:a16="http://schemas.microsoft.com/office/drawing/2014/main" id="{86181DD8-B0FC-97A5-2E16-556C0E98DF31}"/>
                    </a:ext>
                  </a:extLst>
                </p:cNvPr>
                <p:cNvGrpSpPr/>
                <p:nvPr/>
              </p:nvGrpSpPr>
              <p:grpSpPr>
                <a:xfrm>
                  <a:off x="343662" y="7518708"/>
                  <a:ext cx="11012496" cy="6144683"/>
                  <a:chOff x="343662" y="-18003"/>
                  <a:chExt cx="11012496" cy="6144683"/>
                </a:xfrm>
              </p:grpSpPr>
              <p:grpSp>
                <p:nvGrpSpPr>
                  <p:cNvPr id="345" name="Google Shape;646;p33">
                    <a:extLst>
                      <a:ext uri="{FF2B5EF4-FFF2-40B4-BE49-F238E27FC236}">
                        <a16:creationId xmlns:a16="http://schemas.microsoft.com/office/drawing/2014/main" id="{D4EC7A78-CFCF-0B69-CA0F-A93E5DC06DC3}"/>
                      </a:ext>
                    </a:extLst>
                  </p:cNvPr>
                  <p:cNvGrpSpPr/>
                  <p:nvPr/>
                </p:nvGrpSpPr>
                <p:grpSpPr>
                  <a:xfrm rot="16200000" flipH="1">
                    <a:off x="-222794" y="548513"/>
                    <a:ext cx="2265951" cy="1132920"/>
                    <a:chOff x="3529938" y="261475"/>
                    <a:chExt cx="1699463" cy="849690"/>
                  </a:xfrm>
                </p:grpSpPr>
                <p:sp>
                  <p:nvSpPr>
                    <p:cNvPr id="369" name="Google Shape;647;p33">
                      <a:extLst>
                        <a:ext uri="{FF2B5EF4-FFF2-40B4-BE49-F238E27FC236}">
                          <a16:creationId xmlns:a16="http://schemas.microsoft.com/office/drawing/2014/main" id="{5CA0A3B9-1C98-4F15-1405-2765EEF78F8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0" name="Google Shape;648;p33">
                      <a:extLst>
                        <a:ext uri="{FF2B5EF4-FFF2-40B4-BE49-F238E27FC236}">
                          <a16:creationId xmlns:a16="http://schemas.microsoft.com/office/drawing/2014/main" id="{521CB1D2-D0BE-30BE-C69E-93ABD3B36B2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1" name="Google Shape;649;p33">
                      <a:extLst>
                        <a:ext uri="{FF2B5EF4-FFF2-40B4-BE49-F238E27FC236}">
                          <a16:creationId xmlns:a16="http://schemas.microsoft.com/office/drawing/2014/main" id="{04C8155D-84FA-E553-42BD-515EAC29A2E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2" name="Google Shape;650;p33">
                      <a:extLst>
                        <a:ext uri="{FF2B5EF4-FFF2-40B4-BE49-F238E27FC236}">
                          <a16:creationId xmlns:a16="http://schemas.microsoft.com/office/drawing/2014/main" id="{53DC4D23-7494-5353-7F18-673F1483DF6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3" name="Google Shape;651;p33">
                      <a:extLst>
                        <a:ext uri="{FF2B5EF4-FFF2-40B4-BE49-F238E27FC236}">
                          <a16:creationId xmlns:a16="http://schemas.microsoft.com/office/drawing/2014/main" id="{F4CF2751-8881-BAB9-3D30-4995BBECF90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4" name="Google Shape;652;p33">
                      <a:extLst>
                        <a:ext uri="{FF2B5EF4-FFF2-40B4-BE49-F238E27FC236}">
                          <a16:creationId xmlns:a16="http://schemas.microsoft.com/office/drawing/2014/main" id="{6D72B591-6A39-E1BB-C704-D27E6BCF9F9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5" name="Google Shape;653;p33">
                      <a:extLst>
                        <a:ext uri="{FF2B5EF4-FFF2-40B4-BE49-F238E27FC236}">
                          <a16:creationId xmlns:a16="http://schemas.microsoft.com/office/drawing/2014/main" id="{81CB3EA8-0615-EAC1-24C1-8C71A547E3A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6" name="Google Shape;654;p33">
                      <a:extLst>
                        <a:ext uri="{FF2B5EF4-FFF2-40B4-BE49-F238E27FC236}">
                          <a16:creationId xmlns:a16="http://schemas.microsoft.com/office/drawing/2014/main" id="{37A1A3D9-E6EB-02B2-4AA6-781479DEC66E}"/>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46" name="Google Shape;655;p33">
                    <a:extLst>
                      <a:ext uri="{FF2B5EF4-FFF2-40B4-BE49-F238E27FC236}">
                        <a16:creationId xmlns:a16="http://schemas.microsoft.com/office/drawing/2014/main" id="{2914C2B1-2A68-E9DD-F280-2A4DA1006828}"/>
                      </a:ext>
                    </a:extLst>
                  </p:cNvPr>
                  <p:cNvGrpSpPr/>
                  <p:nvPr/>
                </p:nvGrpSpPr>
                <p:grpSpPr>
                  <a:xfrm>
                    <a:off x="10909569" y="1371918"/>
                    <a:ext cx="446589" cy="813467"/>
                    <a:chOff x="376650" y="567400"/>
                    <a:chExt cx="334942" cy="610100"/>
                  </a:xfrm>
                </p:grpSpPr>
                <p:sp>
                  <p:nvSpPr>
                    <p:cNvPr id="363" name="Google Shape;656;p33">
                      <a:extLst>
                        <a:ext uri="{FF2B5EF4-FFF2-40B4-BE49-F238E27FC236}">
                          <a16:creationId xmlns:a16="http://schemas.microsoft.com/office/drawing/2014/main" id="{7C0406E3-1A9B-923A-7C88-0C08263084E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4" name="Google Shape;657;p33">
                      <a:extLst>
                        <a:ext uri="{FF2B5EF4-FFF2-40B4-BE49-F238E27FC236}">
                          <a16:creationId xmlns:a16="http://schemas.microsoft.com/office/drawing/2014/main" id="{2A232FE0-02F7-D9C2-CF70-E20F3FD37AC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5" name="Google Shape;658;p33">
                      <a:extLst>
                        <a:ext uri="{FF2B5EF4-FFF2-40B4-BE49-F238E27FC236}">
                          <a16:creationId xmlns:a16="http://schemas.microsoft.com/office/drawing/2014/main" id="{B2D90288-4EED-3AB5-3EEE-D97CAB3A72D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6" name="Google Shape;659;p33">
                      <a:extLst>
                        <a:ext uri="{FF2B5EF4-FFF2-40B4-BE49-F238E27FC236}">
                          <a16:creationId xmlns:a16="http://schemas.microsoft.com/office/drawing/2014/main" id="{7432407C-CDCB-701A-2551-2BB0FB15B9E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7" name="Google Shape;660;p33">
                      <a:extLst>
                        <a:ext uri="{FF2B5EF4-FFF2-40B4-BE49-F238E27FC236}">
                          <a16:creationId xmlns:a16="http://schemas.microsoft.com/office/drawing/2014/main" id="{860184DE-DD89-1950-47D6-C9BAECCF28F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8" name="Google Shape;661;p33">
                      <a:extLst>
                        <a:ext uri="{FF2B5EF4-FFF2-40B4-BE49-F238E27FC236}">
                          <a16:creationId xmlns:a16="http://schemas.microsoft.com/office/drawing/2014/main" id="{E833BFD9-14DF-23B3-0467-6CB19EFB8FA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47" name="Google Shape;646;p33">
                    <a:extLst>
                      <a:ext uri="{FF2B5EF4-FFF2-40B4-BE49-F238E27FC236}">
                        <a16:creationId xmlns:a16="http://schemas.microsoft.com/office/drawing/2014/main" id="{893DF251-DDA5-0694-B07E-314CFD9C201B}"/>
                      </a:ext>
                    </a:extLst>
                  </p:cNvPr>
                  <p:cNvGrpSpPr/>
                  <p:nvPr/>
                </p:nvGrpSpPr>
                <p:grpSpPr>
                  <a:xfrm rot="16200000" flipH="1">
                    <a:off x="-222854" y="4427245"/>
                    <a:ext cx="2265951" cy="1132920"/>
                    <a:chOff x="3529938" y="261475"/>
                    <a:chExt cx="1699463" cy="849690"/>
                  </a:xfrm>
                </p:grpSpPr>
                <p:sp>
                  <p:nvSpPr>
                    <p:cNvPr id="355" name="Google Shape;647;p33">
                      <a:extLst>
                        <a:ext uri="{FF2B5EF4-FFF2-40B4-BE49-F238E27FC236}">
                          <a16:creationId xmlns:a16="http://schemas.microsoft.com/office/drawing/2014/main" id="{8F6DADB8-DBD2-2FD1-7FF8-A66193DF011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6" name="Google Shape;648;p33">
                      <a:extLst>
                        <a:ext uri="{FF2B5EF4-FFF2-40B4-BE49-F238E27FC236}">
                          <a16:creationId xmlns:a16="http://schemas.microsoft.com/office/drawing/2014/main" id="{87C6B50B-D573-E0AF-2711-44B6BAE52E9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7" name="Google Shape;649;p33">
                      <a:extLst>
                        <a:ext uri="{FF2B5EF4-FFF2-40B4-BE49-F238E27FC236}">
                          <a16:creationId xmlns:a16="http://schemas.microsoft.com/office/drawing/2014/main" id="{869A7918-2D67-CCD1-E94F-985B337EB96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8" name="Google Shape;650;p33">
                      <a:extLst>
                        <a:ext uri="{FF2B5EF4-FFF2-40B4-BE49-F238E27FC236}">
                          <a16:creationId xmlns:a16="http://schemas.microsoft.com/office/drawing/2014/main" id="{79B5BB56-C6DE-D304-1EC2-90D10DB6160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9" name="Google Shape;651;p33">
                      <a:extLst>
                        <a:ext uri="{FF2B5EF4-FFF2-40B4-BE49-F238E27FC236}">
                          <a16:creationId xmlns:a16="http://schemas.microsoft.com/office/drawing/2014/main" id="{1F06BDC4-450C-1999-FBAD-76E4CCA82C6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0" name="Google Shape;652;p33">
                      <a:extLst>
                        <a:ext uri="{FF2B5EF4-FFF2-40B4-BE49-F238E27FC236}">
                          <a16:creationId xmlns:a16="http://schemas.microsoft.com/office/drawing/2014/main" id="{5D711A4B-BC0B-4081-8B7F-8F6E9F22F7C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1" name="Google Shape;653;p33">
                      <a:extLst>
                        <a:ext uri="{FF2B5EF4-FFF2-40B4-BE49-F238E27FC236}">
                          <a16:creationId xmlns:a16="http://schemas.microsoft.com/office/drawing/2014/main" id="{073E583A-D3D4-CF7D-DE46-BEEB0C5708D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2" name="Google Shape;654;p33">
                      <a:extLst>
                        <a:ext uri="{FF2B5EF4-FFF2-40B4-BE49-F238E27FC236}">
                          <a16:creationId xmlns:a16="http://schemas.microsoft.com/office/drawing/2014/main" id="{E69481F3-FCE4-6EA8-EF61-D1B9062289B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48" name="Google Shape;655;p33">
                    <a:extLst>
                      <a:ext uri="{FF2B5EF4-FFF2-40B4-BE49-F238E27FC236}">
                        <a16:creationId xmlns:a16="http://schemas.microsoft.com/office/drawing/2014/main" id="{A4BDAC73-E58F-8619-79A8-B0CAA8A884DC}"/>
                      </a:ext>
                    </a:extLst>
                  </p:cNvPr>
                  <p:cNvGrpSpPr/>
                  <p:nvPr/>
                </p:nvGrpSpPr>
                <p:grpSpPr>
                  <a:xfrm>
                    <a:off x="10835169" y="5276963"/>
                    <a:ext cx="446589" cy="813467"/>
                    <a:chOff x="376650" y="567400"/>
                    <a:chExt cx="334942" cy="610100"/>
                  </a:xfrm>
                </p:grpSpPr>
                <p:sp>
                  <p:nvSpPr>
                    <p:cNvPr id="349" name="Google Shape;656;p33">
                      <a:extLst>
                        <a:ext uri="{FF2B5EF4-FFF2-40B4-BE49-F238E27FC236}">
                          <a16:creationId xmlns:a16="http://schemas.microsoft.com/office/drawing/2014/main" id="{27B4071E-9FC2-B9C2-6B60-DBF11B3B42B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0" name="Google Shape;657;p33">
                      <a:extLst>
                        <a:ext uri="{FF2B5EF4-FFF2-40B4-BE49-F238E27FC236}">
                          <a16:creationId xmlns:a16="http://schemas.microsoft.com/office/drawing/2014/main" id="{8AEB2796-D522-8386-6D39-06407B5AEE8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1" name="Google Shape;658;p33">
                      <a:extLst>
                        <a:ext uri="{FF2B5EF4-FFF2-40B4-BE49-F238E27FC236}">
                          <a16:creationId xmlns:a16="http://schemas.microsoft.com/office/drawing/2014/main" id="{BC548140-2E49-E1DA-627E-A2C2DED5020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2" name="Google Shape;659;p33">
                      <a:extLst>
                        <a:ext uri="{FF2B5EF4-FFF2-40B4-BE49-F238E27FC236}">
                          <a16:creationId xmlns:a16="http://schemas.microsoft.com/office/drawing/2014/main" id="{8FF385BE-FB8F-19E4-5C59-22D3A880CF3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3" name="Google Shape;660;p33">
                      <a:extLst>
                        <a:ext uri="{FF2B5EF4-FFF2-40B4-BE49-F238E27FC236}">
                          <a16:creationId xmlns:a16="http://schemas.microsoft.com/office/drawing/2014/main" id="{430B46F7-2F11-4DC2-949C-42D421E5AF9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4" name="Google Shape;661;p33">
                      <a:extLst>
                        <a:ext uri="{FF2B5EF4-FFF2-40B4-BE49-F238E27FC236}">
                          <a16:creationId xmlns:a16="http://schemas.microsoft.com/office/drawing/2014/main" id="{E96347AC-CAFA-01E2-4D1D-4B8C1982961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9" name="Group 8">
              <a:extLst>
                <a:ext uri="{FF2B5EF4-FFF2-40B4-BE49-F238E27FC236}">
                  <a16:creationId xmlns:a16="http://schemas.microsoft.com/office/drawing/2014/main" id="{25DD4800-C314-F6FF-1729-8824CB0EECFD}"/>
                </a:ext>
              </a:extLst>
            </p:cNvPr>
            <p:cNvGrpSpPr/>
            <p:nvPr/>
          </p:nvGrpSpPr>
          <p:grpSpPr>
            <a:xfrm>
              <a:off x="-18288" y="31089600"/>
              <a:ext cx="11030502" cy="28906968"/>
              <a:chOff x="325656" y="-18003"/>
              <a:chExt cx="11030502" cy="28906968"/>
            </a:xfrm>
          </p:grpSpPr>
          <p:grpSp>
            <p:nvGrpSpPr>
              <p:cNvPr id="10" name="Group 9">
                <a:extLst>
                  <a:ext uri="{FF2B5EF4-FFF2-40B4-BE49-F238E27FC236}">
                    <a16:creationId xmlns:a16="http://schemas.microsoft.com/office/drawing/2014/main" id="{5EF5B66F-958C-2688-AC92-B66C0997C632}"/>
                  </a:ext>
                </a:extLst>
              </p:cNvPr>
              <p:cNvGrpSpPr/>
              <p:nvPr/>
            </p:nvGrpSpPr>
            <p:grpSpPr>
              <a:xfrm>
                <a:off x="343662" y="-18003"/>
                <a:ext cx="11012496" cy="13681394"/>
                <a:chOff x="343662" y="-18003"/>
                <a:chExt cx="11012496" cy="13681394"/>
              </a:xfrm>
            </p:grpSpPr>
            <p:grpSp>
              <p:nvGrpSpPr>
                <p:cNvPr id="142" name="Group 141">
                  <a:extLst>
                    <a:ext uri="{FF2B5EF4-FFF2-40B4-BE49-F238E27FC236}">
                      <a16:creationId xmlns:a16="http://schemas.microsoft.com/office/drawing/2014/main" id="{8DCBE17F-C7A5-593E-CE70-AAF3F1CF1F42}"/>
                    </a:ext>
                  </a:extLst>
                </p:cNvPr>
                <p:cNvGrpSpPr/>
                <p:nvPr/>
              </p:nvGrpSpPr>
              <p:grpSpPr>
                <a:xfrm>
                  <a:off x="343662" y="-18003"/>
                  <a:ext cx="11012496" cy="6144683"/>
                  <a:chOff x="343662" y="-18003"/>
                  <a:chExt cx="11012496" cy="6144683"/>
                </a:xfrm>
              </p:grpSpPr>
              <p:grpSp>
                <p:nvGrpSpPr>
                  <p:cNvPr id="309" name="Google Shape;646;p33">
                    <a:extLst>
                      <a:ext uri="{FF2B5EF4-FFF2-40B4-BE49-F238E27FC236}">
                        <a16:creationId xmlns:a16="http://schemas.microsoft.com/office/drawing/2014/main" id="{EBB39547-1835-55F3-470F-538DA05D2FFF}"/>
                      </a:ext>
                    </a:extLst>
                  </p:cNvPr>
                  <p:cNvGrpSpPr/>
                  <p:nvPr/>
                </p:nvGrpSpPr>
                <p:grpSpPr>
                  <a:xfrm rot="16200000" flipH="1">
                    <a:off x="-222794" y="548513"/>
                    <a:ext cx="2265951" cy="1132920"/>
                    <a:chOff x="3529938" y="261475"/>
                    <a:chExt cx="1699463" cy="849690"/>
                  </a:xfrm>
                </p:grpSpPr>
                <p:sp>
                  <p:nvSpPr>
                    <p:cNvPr id="333" name="Google Shape;647;p33">
                      <a:extLst>
                        <a:ext uri="{FF2B5EF4-FFF2-40B4-BE49-F238E27FC236}">
                          <a16:creationId xmlns:a16="http://schemas.microsoft.com/office/drawing/2014/main" id="{6AD9C108-3C1F-AD37-1936-8A7E169229B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4" name="Google Shape;648;p33">
                      <a:extLst>
                        <a:ext uri="{FF2B5EF4-FFF2-40B4-BE49-F238E27FC236}">
                          <a16:creationId xmlns:a16="http://schemas.microsoft.com/office/drawing/2014/main" id="{E1A42216-8D34-0694-4A99-C01DF463A4F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5" name="Google Shape;649;p33">
                      <a:extLst>
                        <a:ext uri="{FF2B5EF4-FFF2-40B4-BE49-F238E27FC236}">
                          <a16:creationId xmlns:a16="http://schemas.microsoft.com/office/drawing/2014/main" id="{FC1F6770-85AF-DDAC-3711-277ADE1DC70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6" name="Google Shape;650;p33">
                      <a:extLst>
                        <a:ext uri="{FF2B5EF4-FFF2-40B4-BE49-F238E27FC236}">
                          <a16:creationId xmlns:a16="http://schemas.microsoft.com/office/drawing/2014/main" id="{97963CC4-FADC-BDCF-5BB1-1F782BEF1FB8}"/>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7" name="Google Shape;651;p33">
                      <a:extLst>
                        <a:ext uri="{FF2B5EF4-FFF2-40B4-BE49-F238E27FC236}">
                          <a16:creationId xmlns:a16="http://schemas.microsoft.com/office/drawing/2014/main" id="{7C057B37-7363-525E-5EE3-8D1BA287897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8" name="Google Shape;652;p33">
                      <a:extLst>
                        <a:ext uri="{FF2B5EF4-FFF2-40B4-BE49-F238E27FC236}">
                          <a16:creationId xmlns:a16="http://schemas.microsoft.com/office/drawing/2014/main" id="{6A9E6F6E-ABD9-6FEF-E5B1-43C985879C2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9" name="Google Shape;653;p33">
                      <a:extLst>
                        <a:ext uri="{FF2B5EF4-FFF2-40B4-BE49-F238E27FC236}">
                          <a16:creationId xmlns:a16="http://schemas.microsoft.com/office/drawing/2014/main" id="{C1513D78-888B-6BB1-EE46-DAE861BC809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0" name="Google Shape;654;p33">
                      <a:extLst>
                        <a:ext uri="{FF2B5EF4-FFF2-40B4-BE49-F238E27FC236}">
                          <a16:creationId xmlns:a16="http://schemas.microsoft.com/office/drawing/2014/main" id="{054D335D-C50B-7E63-435B-F1B58B249AB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0" name="Google Shape;655;p33">
                    <a:extLst>
                      <a:ext uri="{FF2B5EF4-FFF2-40B4-BE49-F238E27FC236}">
                        <a16:creationId xmlns:a16="http://schemas.microsoft.com/office/drawing/2014/main" id="{C5B55A73-A7BE-629E-E094-A8AAB53CE263}"/>
                      </a:ext>
                    </a:extLst>
                  </p:cNvPr>
                  <p:cNvGrpSpPr/>
                  <p:nvPr/>
                </p:nvGrpSpPr>
                <p:grpSpPr>
                  <a:xfrm>
                    <a:off x="10909569" y="1371918"/>
                    <a:ext cx="446589" cy="813467"/>
                    <a:chOff x="376650" y="567400"/>
                    <a:chExt cx="334942" cy="610100"/>
                  </a:xfrm>
                </p:grpSpPr>
                <p:sp>
                  <p:nvSpPr>
                    <p:cNvPr id="327" name="Google Shape;656;p33">
                      <a:extLst>
                        <a:ext uri="{FF2B5EF4-FFF2-40B4-BE49-F238E27FC236}">
                          <a16:creationId xmlns:a16="http://schemas.microsoft.com/office/drawing/2014/main" id="{D81DAFC1-EB16-D9ED-D4BC-EF9DB43300A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8" name="Google Shape;657;p33">
                      <a:extLst>
                        <a:ext uri="{FF2B5EF4-FFF2-40B4-BE49-F238E27FC236}">
                          <a16:creationId xmlns:a16="http://schemas.microsoft.com/office/drawing/2014/main" id="{70DD39B0-C426-2122-C930-EB474C1403B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9" name="Google Shape;658;p33">
                      <a:extLst>
                        <a:ext uri="{FF2B5EF4-FFF2-40B4-BE49-F238E27FC236}">
                          <a16:creationId xmlns:a16="http://schemas.microsoft.com/office/drawing/2014/main" id="{93A0933E-DE95-1CB0-ECC5-A99E9F50A66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0" name="Google Shape;659;p33">
                      <a:extLst>
                        <a:ext uri="{FF2B5EF4-FFF2-40B4-BE49-F238E27FC236}">
                          <a16:creationId xmlns:a16="http://schemas.microsoft.com/office/drawing/2014/main" id="{F596D2DE-ED37-41B3-D611-B455BE628F5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1" name="Google Shape;660;p33">
                      <a:extLst>
                        <a:ext uri="{FF2B5EF4-FFF2-40B4-BE49-F238E27FC236}">
                          <a16:creationId xmlns:a16="http://schemas.microsoft.com/office/drawing/2014/main" id="{8157B3D2-D3DB-9468-ED02-FA0FED6FC6A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2" name="Google Shape;661;p33">
                      <a:extLst>
                        <a:ext uri="{FF2B5EF4-FFF2-40B4-BE49-F238E27FC236}">
                          <a16:creationId xmlns:a16="http://schemas.microsoft.com/office/drawing/2014/main" id="{0BC04AF8-F52E-DF87-B3F6-50EF2F5B2A9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1" name="Google Shape;646;p33">
                    <a:extLst>
                      <a:ext uri="{FF2B5EF4-FFF2-40B4-BE49-F238E27FC236}">
                        <a16:creationId xmlns:a16="http://schemas.microsoft.com/office/drawing/2014/main" id="{1EF4B528-34ED-F0ED-DB6E-28BEB96AEECA}"/>
                      </a:ext>
                    </a:extLst>
                  </p:cNvPr>
                  <p:cNvGrpSpPr/>
                  <p:nvPr/>
                </p:nvGrpSpPr>
                <p:grpSpPr>
                  <a:xfrm rot="16200000" flipH="1">
                    <a:off x="-222854" y="4427245"/>
                    <a:ext cx="2265951" cy="1132920"/>
                    <a:chOff x="3529938" y="261475"/>
                    <a:chExt cx="1699463" cy="849690"/>
                  </a:xfrm>
                </p:grpSpPr>
                <p:sp>
                  <p:nvSpPr>
                    <p:cNvPr id="319" name="Google Shape;647;p33">
                      <a:extLst>
                        <a:ext uri="{FF2B5EF4-FFF2-40B4-BE49-F238E27FC236}">
                          <a16:creationId xmlns:a16="http://schemas.microsoft.com/office/drawing/2014/main" id="{725B224C-FDAF-6D41-A559-A2942321DD8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0" name="Google Shape;648;p33">
                      <a:extLst>
                        <a:ext uri="{FF2B5EF4-FFF2-40B4-BE49-F238E27FC236}">
                          <a16:creationId xmlns:a16="http://schemas.microsoft.com/office/drawing/2014/main" id="{3C12686A-6AA3-EE29-20C5-B739EE68F69A}"/>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1" name="Google Shape;649;p33">
                      <a:extLst>
                        <a:ext uri="{FF2B5EF4-FFF2-40B4-BE49-F238E27FC236}">
                          <a16:creationId xmlns:a16="http://schemas.microsoft.com/office/drawing/2014/main" id="{D6363B62-C170-E940-6ECF-8FDE2016D01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2" name="Google Shape;650;p33">
                      <a:extLst>
                        <a:ext uri="{FF2B5EF4-FFF2-40B4-BE49-F238E27FC236}">
                          <a16:creationId xmlns:a16="http://schemas.microsoft.com/office/drawing/2014/main" id="{E89E2C7B-9C09-D620-2360-435F5B4B7EA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3" name="Google Shape;651;p33">
                      <a:extLst>
                        <a:ext uri="{FF2B5EF4-FFF2-40B4-BE49-F238E27FC236}">
                          <a16:creationId xmlns:a16="http://schemas.microsoft.com/office/drawing/2014/main" id="{6DA33F13-239C-490D-154C-BBB286D7AB9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4" name="Google Shape;652;p33">
                      <a:extLst>
                        <a:ext uri="{FF2B5EF4-FFF2-40B4-BE49-F238E27FC236}">
                          <a16:creationId xmlns:a16="http://schemas.microsoft.com/office/drawing/2014/main" id="{83F0FF20-4855-F5D4-3B77-1B46146E8C3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5" name="Google Shape;653;p33">
                      <a:extLst>
                        <a:ext uri="{FF2B5EF4-FFF2-40B4-BE49-F238E27FC236}">
                          <a16:creationId xmlns:a16="http://schemas.microsoft.com/office/drawing/2014/main" id="{28937B7A-7416-1CDF-5AF8-003C66C18CD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6" name="Google Shape;654;p33">
                      <a:extLst>
                        <a:ext uri="{FF2B5EF4-FFF2-40B4-BE49-F238E27FC236}">
                          <a16:creationId xmlns:a16="http://schemas.microsoft.com/office/drawing/2014/main" id="{40947B75-A76E-09B3-D91F-11D4F7DD1C0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2" name="Google Shape;655;p33">
                    <a:extLst>
                      <a:ext uri="{FF2B5EF4-FFF2-40B4-BE49-F238E27FC236}">
                        <a16:creationId xmlns:a16="http://schemas.microsoft.com/office/drawing/2014/main" id="{30C5C897-3B97-EF7B-288C-1A3F990CA123}"/>
                      </a:ext>
                    </a:extLst>
                  </p:cNvPr>
                  <p:cNvGrpSpPr/>
                  <p:nvPr/>
                </p:nvGrpSpPr>
                <p:grpSpPr>
                  <a:xfrm>
                    <a:off x="10835169" y="5276963"/>
                    <a:ext cx="446589" cy="813467"/>
                    <a:chOff x="376650" y="567400"/>
                    <a:chExt cx="334942" cy="610100"/>
                  </a:xfrm>
                </p:grpSpPr>
                <p:sp>
                  <p:nvSpPr>
                    <p:cNvPr id="313" name="Google Shape;656;p33">
                      <a:extLst>
                        <a:ext uri="{FF2B5EF4-FFF2-40B4-BE49-F238E27FC236}">
                          <a16:creationId xmlns:a16="http://schemas.microsoft.com/office/drawing/2014/main" id="{384947AD-340D-CBBA-8B56-8E2F1986568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4" name="Google Shape;657;p33">
                      <a:extLst>
                        <a:ext uri="{FF2B5EF4-FFF2-40B4-BE49-F238E27FC236}">
                          <a16:creationId xmlns:a16="http://schemas.microsoft.com/office/drawing/2014/main" id="{DB55569D-FA8B-8111-F45D-B905F53D3B3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5" name="Google Shape;658;p33">
                      <a:extLst>
                        <a:ext uri="{FF2B5EF4-FFF2-40B4-BE49-F238E27FC236}">
                          <a16:creationId xmlns:a16="http://schemas.microsoft.com/office/drawing/2014/main" id="{531B0778-E299-AC6B-095A-ABB1AF8CFFD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6" name="Google Shape;659;p33">
                      <a:extLst>
                        <a:ext uri="{FF2B5EF4-FFF2-40B4-BE49-F238E27FC236}">
                          <a16:creationId xmlns:a16="http://schemas.microsoft.com/office/drawing/2014/main" id="{703BADC9-AF55-FFE2-CDC8-7ECE644CB8E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7" name="Google Shape;660;p33">
                      <a:extLst>
                        <a:ext uri="{FF2B5EF4-FFF2-40B4-BE49-F238E27FC236}">
                          <a16:creationId xmlns:a16="http://schemas.microsoft.com/office/drawing/2014/main" id="{9AE54B40-EE06-7F7B-FACE-4DCD0B38A96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8" name="Google Shape;661;p33">
                      <a:extLst>
                        <a:ext uri="{FF2B5EF4-FFF2-40B4-BE49-F238E27FC236}">
                          <a16:creationId xmlns:a16="http://schemas.microsoft.com/office/drawing/2014/main" id="{FD15B22F-EA48-906E-E1F1-7AA26F99639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76" name="Group 275">
                  <a:extLst>
                    <a:ext uri="{FF2B5EF4-FFF2-40B4-BE49-F238E27FC236}">
                      <a16:creationId xmlns:a16="http://schemas.microsoft.com/office/drawing/2014/main" id="{E22A4769-F6F0-CEC9-8FCD-AA1B9F56D50B}"/>
                    </a:ext>
                  </a:extLst>
                </p:cNvPr>
                <p:cNvGrpSpPr/>
                <p:nvPr/>
              </p:nvGrpSpPr>
              <p:grpSpPr>
                <a:xfrm>
                  <a:off x="343662" y="7518708"/>
                  <a:ext cx="11012496" cy="6144683"/>
                  <a:chOff x="343662" y="-18003"/>
                  <a:chExt cx="11012496" cy="6144683"/>
                </a:xfrm>
              </p:grpSpPr>
              <p:grpSp>
                <p:nvGrpSpPr>
                  <p:cNvPr id="277" name="Google Shape;646;p33">
                    <a:extLst>
                      <a:ext uri="{FF2B5EF4-FFF2-40B4-BE49-F238E27FC236}">
                        <a16:creationId xmlns:a16="http://schemas.microsoft.com/office/drawing/2014/main" id="{BBC10086-700A-555F-0601-350DA383C861}"/>
                      </a:ext>
                    </a:extLst>
                  </p:cNvPr>
                  <p:cNvGrpSpPr/>
                  <p:nvPr/>
                </p:nvGrpSpPr>
                <p:grpSpPr>
                  <a:xfrm rot="16200000" flipH="1">
                    <a:off x="-222794" y="548513"/>
                    <a:ext cx="2265951" cy="1132920"/>
                    <a:chOff x="3529938" y="261475"/>
                    <a:chExt cx="1699463" cy="849690"/>
                  </a:xfrm>
                </p:grpSpPr>
                <p:sp>
                  <p:nvSpPr>
                    <p:cNvPr id="301" name="Google Shape;647;p33">
                      <a:extLst>
                        <a:ext uri="{FF2B5EF4-FFF2-40B4-BE49-F238E27FC236}">
                          <a16:creationId xmlns:a16="http://schemas.microsoft.com/office/drawing/2014/main" id="{4D42E103-B5EE-B93F-5707-06178508AF6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2" name="Google Shape;648;p33">
                      <a:extLst>
                        <a:ext uri="{FF2B5EF4-FFF2-40B4-BE49-F238E27FC236}">
                          <a16:creationId xmlns:a16="http://schemas.microsoft.com/office/drawing/2014/main" id="{F821BB9C-8920-42C7-2E2D-9246AD57CE1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3" name="Google Shape;649;p33">
                      <a:extLst>
                        <a:ext uri="{FF2B5EF4-FFF2-40B4-BE49-F238E27FC236}">
                          <a16:creationId xmlns:a16="http://schemas.microsoft.com/office/drawing/2014/main" id="{2920B717-2789-B0DD-AFFE-4D4002EF10C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4" name="Google Shape;650;p33">
                      <a:extLst>
                        <a:ext uri="{FF2B5EF4-FFF2-40B4-BE49-F238E27FC236}">
                          <a16:creationId xmlns:a16="http://schemas.microsoft.com/office/drawing/2014/main" id="{E79A3CED-89B2-3BF1-9202-BD915F306BA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5" name="Google Shape;651;p33">
                      <a:extLst>
                        <a:ext uri="{FF2B5EF4-FFF2-40B4-BE49-F238E27FC236}">
                          <a16:creationId xmlns:a16="http://schemas.microsoft.com/office/drawing/2014/main" id="{844B7731-1F69-6207-8A60-AA91C7133FA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6" name="Google Shape;652;p33">
                      <a:extLst>
                        <a:ext uri="{FF2B5EF4-FFF2-40B4-BE49-F238E27FC236}">
                          <a16:creationId xmlns:a16="http://schemas.microsoft.com/office/drawing/2014/main" id="{F3A7B0E6-8974-F684-55C8-64CC3AF8DAC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7" name="Google Shape;653;p33">
                      <a:extLst>
                        <a:ext uri="{FF2B5EF4-FFF2-40B4-BE49-F238E27FC236}">
                          <a16:creationId xmlns:a16="http://schemas.microsoft.com/office/drawing/2014/main" id="{0C942F2E-3F3A-149A-4031-75542126947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8" name="Google Shape;654;p33">
                      <a:extLst>
                        <a:ext uri="{FF2B5EF4-FFF2-40B4-BE49-F238E27FC236}">
                          <a16:creationId xmlns:a16="http://schemas.microsoft.com/office/drawing/2014/main" id="{2AC47591-F422-7197-15EA-0D4D3FC4032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78" name="Google Shape;655;p33">
                    <a:extLst>
                      <a:ext uri="{FF2B5EF4-FFF2-40B4-BE49-F238E27FC236}">
                        <a16:creationId xmlns:a16="http://schemas.microsoft.com/office/drawing/2014/main" id="{841423A3-304E-DBA2-1A7F-0A04DA9A1F12}"/>
                      </a:ext>
                    </a:extLst>
                  </p:cNvPr>
                  <p:cNvGrpSpPr/>
                  <p:nvPr/>
                </p:nvGrpSpPr>
                <p:grpSpPr>
                  <a:xfrm>
                    <a:off x="10909569" y="1371918"/>
                    <a:ext cx="446589" cy="813467"/>
                    <a:chOff x="376650" y="567400"/>
                    <a:chExt cx="334942" cy="610100"/>
                  </a:xfrm>
                </p:grpSpPr>
                <p:sp>
                  <p:nvSpPr>
                    <p:cNvPr id="295" name="Google Shape;656;p33">
                      <a:extLst>
                        <a:ext uri="{FF2B5EF4-FFF2-40B4-BE49-F238E27FC236}">
                          <a16:creationId xmlns:a16="http://schemas.microsoft.com/office/drawing/2014/main" id="{C75268CF-67C5-A45F-A121-0509F293210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6" name="Google Shape;657;p33">
                      <a:extLst>
                        <a:ext uri="{FF2B5EF4-FFF2-40B4-BE49-F238E27FC236}">
                          <a16:creationId xmlns:a16="http://schemas.microsoft.com/office/drawing/2014/main" id="{F13818AF-3600-8A79-13FA-BD54FD5FDDD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7" name="Google Shape;658;p33">
                      <a:extLst>
                        <a:ext uri="{FF2B5EF4-FFF2-40B4-BE49-F238E27FC236}">
                          <a16:creationId xmlns:a16="http://schemas.microsoft.com/office/drawing/2014/main" id="{F53A8A0F-74A4-1422-1FE9-E77C626627D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8" name="Google Shape;659;p33">
                      <a:extLst>
                        <a:ext uri="{FF2B5EF4-FFF2-40B4-BE49-F238E27FC236}">
                          <a16:creationId xmlns:a16="http://schemas.microsoft.com/office/drawing/2014/main" id="{100FC61F-8F3A-AFFC-08CD-0EBE5B7DE8B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9" name="Google Shape;660;p33">
                      <a:extLst>
                        <a:ext uri="{FF2B5EF4-FFF2-40B4-BE49-F238E27FC236}">
                          <a16:creationId xmlns:a16="http://schemas.microsoft.com/office/drawing/2014/main" id="{0C922E3A-9C8C-CD1E-8B0B-5858B0E07C9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0" name="Google Shape;661;p33">
                      <a:extLst>
                        <a:ext uri="{FF2B5EF4-FFF2-40B4-BE49-F238E27FC236}">
                          <a16:creationId xmlns:a16="http://schemas.microsoft.com/office/drawing/2014/main" id="{19319FE5-2075-AF0D-A1E3-BE6595AE83E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79" name="Google Shape;646;p33">
                    <a:extLst>
                      <a:ext uri="{FF2B5EF4-FFF2-40B4-BE49-F238E27FC236}">
                        <a16:creationId xmlns:a16="http://schemas.microsoft.com/office/drawing/2014/main" id="{F883490E-7990-7C3B-5313-F9F489470397}"/>
                      </a:ext>
                    </a:extLst>
                  </p:cNvPr>
                  <p:cNvGrpSpPr/>
                  <p:nvPr/>
                </p:nvGrpSpPr>
                <p:grpSpPr>
                  <a:xfrm rot="16200000" flipH="1">
                    <a:off x="-222854" y="4427245"/>
                    <a:ext cx="2265951" cy="1132920"/>
                    <a:chOff x="3529938" y="261475"/>
                    <a:chExt cx="1699463" cy="849690"/>
                  </a:xfrm>
                </p:grpSpPr>
                <p:sp>
                  <p:nvSpPr>
                    <p:cNvPr id="287" name="Google Shape;647;p33">
                      <a:extLst>
                        <a:ext uri="{FF2B5EF4-FFF2-40B4-BE49-F238E27FC236}">
                          <a16:creationId xmlns:a16="http://schemas.microsoft.com/office/drawing/2014/main" id="{EF50CAF6-3BA7-4340-AA03-937D0DB2FA8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8" name="Google Shape;648;p33">
                      <a:extLst>
                        <a:ext uri="{FF2B5EF4-FFF2-40B4-BE49-F238E27FC236}">
                          <a16:creationId xmlns:a16="http://schemas.microsoft.com/office/drawing/2014/main" id="{6759DBFC-06F8-DD3F-D9AE-7099FC0FC2EE}"/>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9" name="Google Shape;649;p33">
                      <a:extLst>
                        <a:ext uri="{FF2B5EF4-FFF2-40B4-BE49-F238E27FC236}">
                          <a16:creationId xmlns:a16="http://schemas.microsoft.com/office/drawing/2014/main" id="{34E558DE-ACD8-E24D-46BF-FE6F58EF80D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0" name="Google Shape;650;p33">
                      <a:extLst>
                        <a:ext uri="{FF2B5EF4-FFF2-40B4-BE49-F238E27FC236}">
                          <a16:creationId xmlns:a16="http://schemas.microsoft.com/office/drawing/2014/main" id="{AE57A177-4A34-39BB-1407-458CF677F22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1" name="Google Shape;651;p33">
                      <a:extLst>
                        <a:ext uri="{FF2B5EF4-FFF2-40B4-BE49-F238E27FC236}">
                          <a16:creationId xmlns:a16="http://schemas.microsoft.com/office/drawing/2014/main" id="{37BB19FD-B34E-D7F2-605D-5192263032D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2" name="Google Shape;652;p33">
                      <a:extLst>
                        <a:ext uri="{FF2B5EF4-FFF2-40B4-BE49-F238E27FC236}">
                          <a16:creationId xmlns:a16="http://schemas.microsoft.com/office/drawing/2014/main" id="{5A889BAE-0BA9-8378-9589-A6D0F2EA2BB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3" name="Google Shape;653;p33">
                      <a:extLst>
                        <a:ext uri="{FF2B5EF4-FFF2-40B4-BE49-F238E27FC236}">
                          <a16:creationId xmlns:a16="http://schemas.microsoft.com/office/drawing/2014/main" id="{2D7DA0B2-05A8-561E-05CC-88514ABFEEA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4" name="Google Shape;654;p33">
                      <a:extLst>
                        <a:ext uri="{FF2B5EF4-FFF2-40B4-BE49-F238E27FC236}">
                          <a16:creationId xmlns:a16="http://schemas.microsoft.com/office/drawing/2014/main" id="{DE37D444-C3D4-15E7-8F96-7C0B0B5CAF4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0" name="Google Shape;655;p33">
                    <a:extLst>
                      <a:ext uri="{FF2B5EF4-FFF2-40B4-BE49-F238E27FC236}">
                        <a16:creationId xmlns:a16="http://schemas.microsoft.com/office/drawing/2014/main" id="{38CD1634-094E-2FF8-47C9-40D45C35EE3A}"/>
                      </a:ext>
                    </a:extLst>
                  </p:cNvPr>
                  <p:cNvGrpSpPr/>
                  <p:nvPr/>
                </p:nvGrpSpPr>
                <p:grpSpPr>
                  <a:xfrm>
                    <a:off x="10835169" y="5276963"/>
                    <a:ext cx="446589" cy="813467"/>
                    <a:chOff x="376650" y="567400"/>
                    <a:chExt cx="334942" cy="610100"/>
                  </a:xfrm>
                </p:grpSpPr>
                <p:sp>
                  <p:nvSpPr>
                    <p:cNvPr id="281" name="Google Shape;656;p33">
                      <a:extLst>
                        <a:ext uri="{FF2B5EF4-FFF2-40B4-BE49-F238E27FC236}">
                          <a16:creationId xmlns:a16="http://schemas.microsoft.com/office/drawing/2014/main" id="{EAF9EBA6-04CF-76BF-3C5F-BA054F25434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2" name="Google Shape;657;p33">
                      <a:extLst>
                        <a:ext uri="{FF2B5EF4-FFF2-40B4-BE49-F238E27FC236}">
                          <a16:creationId xmlns:a16="http://schemas.microsoft.com/office/drawing/2014/main" id="{FF5D77C7-99F4-1941-2ECD-96B8234250B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3" name="Google Shape;658;p33">
                      <a:extLst>
                        <a:ext uri="{FF2B5EF4-FFF2-40B4-BE49-F238E27FC236}">
                          <a16:creationId xmlns:a16="http://schemas.microsoft.com/office/drawing/2014/main" id="{3F7D8F0A-97CD-9932-3444-2E0A084232A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4" name="Google Shape;659;p33">
                      <a:extLst>
                        <a:ext uri="{FF2B5EF4-FFF2-40B4-BE49-F238E27FC236}">
                          <a16:creationId xmlns:a16="http://schemas.microsoft.com/office/drawing/2014/main" id="{DAB1D286-0DBC-56F6-4553-E74AC3173F4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5" name="Google Shape;660;p33">
                      <a:extLst>
                        <a:ext uri="{FF2B5EF4-FFF2-40B4-BE49-F238E27FC236}">
                          <a16:creationId xmlns:a16="http://schemas.microsoft.com/office/drawing/2014/main" id="{47E17089-4665-24E9-C0BC-9621EA52D6C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6" name="Google Shape;661;p33">
                      <a:extLst>
                        <a:ext uri="{FF2B5EF4-FFF2-40B4-BE49-F238E27FC236}">
                          <a16:creationId xmlns:a16="http://schemas.microsoft.com/office/drawing/2014/main" id="{779A5A37-AC43-D699-71F9-CF514BEEC4C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11" name="Group 10">
                <a:extLst>
                  <a:ext uri="{FF2B5EF4-FFF2-40B4-BE49-F238E27FC236}">
                    <a16:creationId xmlns:a16="http://schemas.microsoft.com/office/drawing/2014/main" id="{207AD433-A4A9-E385-C961-6E295F5E4109}"/>
                  </a:ext>
                </a:extLst>
              </p:cNvPr>
              <p:cNvGrpSpPr/>
              <p:nvPr/>
            </p:nvGrpSpPr>
            <p:grpSpPr>
              <a:xfrm>
                <a:off x="325656" y="15207571"/>
                <a:ext cx="11012496" cy="13681394"/>
                <a:chOff x="343662" y="-18003"/>
                <a:chExt cx="11012496" cy="13681394"/>
              </a:xfrm>
            </p:grpSpPr>
            <p:grpSp>
              <p:nvGrpSpPr>
                <p:cNvPr id="12" name="Group 11">
                  <a:extLst>
                    <a:ext uri="{FF2B5EF4-FFF2-40B4-BE49-F238E27FC236}">
                      <a16:creationId xmlns:a16="http://schemas.microsoft.com/office/drawing/2014/main" id="{9E4304CB-618C-3E49-870A-727E36FC6642}"/>
                    </a:ext>
                  </a:extLst>
                </p:cNvPr>
                <p:cNvGrpSpPr/>
                <p:nvPr/>
              </p:nvGrpSpPr>
              <p:grpSpPr>
                <a:xfrm>
                  <a:off x="343662" y="-18003"/>
                  <a:ext cx="11012496" cy="6144683"/>
                  <a:chOff x="343662" y="-18003"/>
                  <a:chExt cx="11012496" cy="6144683"/>
                </a:xfrm>
              </p:grpSpPr>
              <p:grpSp>
                <p:nvGrpSpPr>
                  <p:cNvPr id="46" name="Google Shape;646;p33">
                    <a:extLst>
                      <a:ext uri="{FF2B5EF4-FFF2-40B4-BE49-F238E27FC236}">
                        <a16:creationId xmlns:a16="http://schemas.microsoft.com/office/drawing/2014/main" id="{BD0782F5-618B-29BF-4906-E2FE6EAB8704}"/>
                      </a:ext>
                    </a:extLst>
                  </p:cNvPr>
                  <p:cNvGrpSpPr/>
                  <p:nvPr/>
                </p:nvGrpSpPr>
                <p:grpSpPr>
                  <a:xfrm rot="16200000" flipH="1">
                    <a:off x="-222794" y="548513"/>
                    <a:ext cx="2265951" cy="1132920"/>
                    <a:chOff x="3529938" y="261475"/>
                    <a:chExt cx="1699463" cy="849690"/>
                  </a:xfrm>
                </p:grpSpPr>
                <p:sp>
                  <p:nvSpPr>
                    <p:cNvPr id="134" name="Google Shape;647;p33">
                      <a:extLst>
                        <a:ext uri="{FF2B5EF4-FFF2-40B4-BE49-F238E27FC236}">
                          <a16:creationId xmlns:a16="http://schemas.microsoft.com/office/drawing/2014/main" id="{63666F5B-7787-7835-5ACE-922ECD659B6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5" name="Google Shape;648;p33">
                      <a:extLst>
                        <a:ext uri="{FF2B5EF4-FFF2-40B4-BE49-F238E27FC236}">
                          <a16:creationId xmlns:a16="http://schemas.microsoft.com/office/drawing/2014/main" id="{7A0BFB24-B0AD-2F29-43FB-883E7AD0344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6" name="Google Shape;649;p33">
                      <a:extLst>
                        <a:ext uri="{FF2B5EF4-FFF2-40B4-BE49-F238E27FC236}">
                          <a16:creationId xmlns:a16="http://schemas.microsoft.com/office/drawing/2014/main" id="{D6F79B59-4C8E-BE63-39DB-B2E8C7B44B6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7" name="Google Shape;650;p33">
                      <a:extLst>
                        <a:ext uri="{FF2B5EF4-FFF2-40B4-BE49-F238E27FC236}">
                          <a16:creationId xmlns:a16="http://schemas.microsoft.com/office/drawing/2014/main" id="{F457EE46-0D98-9E9F-6E9E-0FA9E8CC7AA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8" name="Google Shape;651;p33">
                      <a:extLst>
                        <a:ext uri="{FF2B5EF4-FFF2-40B4-BE49-F238E27FC236}">
                          <a16:creationId xmlns:a16="http://schemas.microsoft.com/office/drawing/2014/main" id="{1AA6164D-EA7E-3A30-A4B0-188670F1848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9" name="Google Shape;652;p33">
                      <a:extLst>
                        <a:ext uri="{FF2B5EF4-FFF2-40B4-BE49-F238E27FC236}">
                          <a16:creationId xmlns:a16="http://schemas.microsoft.com/office/drawing/2014/main" id="{D2A9BCFD-9EAF-A2A1-AFA0-AF1059D96CC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0" name="Google Shape;653;p33">
                      <a:extLst>
                        <a:ext uri="{FF2B5EF4-FFF2-40B4-BE49-F238E27FC236}">
                          <a16:creationId xmlns:a16="http://schemas.microsoft.com/office/drawing/2014/main" id="{B8BC9967-D67E-D765-E676-B80A1580770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1" name="Google Shape;654;p33">
                      <a:extLst>
                        <a:ext uri="{FF2B5EF4-FFF2-40B4-BE49-F238E27FC236}">
                          <a16:creationId xmlns:a16="http://schemas.microsoft.com/office/drawing/2014/main" id="{5C029DA8-79E0-D6B3-473B-69E457F1C0C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7" name="Google Shape;655;p33">
                    <a:extLst>
                      <a:ext uri="{FF2B5EF4-FFF2-40B4-BE49-F238E27FC236}">
                        <a16:creationId xmlns:a16="http://schemas.microsoft.com/office/drawing/2014/main" id="{55CF2DAA-8938-3609-66FC-D2F67514AE55}"/>
                      </a:ext>
                    </a:extLst>
                  </p:cNvPr>
                  <p:cNvGrpSpPr/>
                  <p:nvPr/>
                </p:nvGrpSpPr>
                <p:grpSpPr>
                  <a:xfrm>
                    <a:off x="10909569" y="1371918"/>
                    <a:ext cx="446589" cy="813467"/>
                    <a:chOff x="376650" y="567400"/>
                    <a:chExt cx="334942" cy="610100"/>
                  </a:xfrm>
                </p:grpSpPr>
                <p:sp>
                  <p:nvSpPr>
                    <p:cNvPr id="128" name="Google Shape;656;p33">
                      <a:extLst>
                        <a:ext uri="{FF2B5EF4-FFF2-40B4-BE49-F238E27FC236}">
                          <a16:creationId xmlns:a16="http://schemas.microsoft.com/office/drawing/2014/main" id="{5A324DC7-CCF7-8EDA-B62C-1B3930A64C6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9" name="Google Shape;657;p33">
                      <a:extLst>
                        <a:ext uri="{FF2B5EF4-FFF2-40B4-BE49-F238E27FC236}">
                          <a16:creationId xmlns:a16="http://schemas.microsoft.com/office/drawing/2014/main" id="{B4F47835-38B4-3FC9-B831-553788E8781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0" name="Google Shape;658;p33">
                      <a:extLst>
                        <a:ext uri="{FF2B5EF4-FFF2-40B4-BE49-F238E27FC236}">
                          <a16:creationId xmlns:a16="http://schemas.microsoft.com/office/drawing/2014/main" id="{54BF8F31-6419-50AD-4F84-11ABC543659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1" name="Google Shape;659;p33">
                      <a:extLst>
                        <a:ext uri="{FF2B5EF4-FFF2-40B4-BE49-F238E27FC236}">
                          <a16:creationId xmlns:a16="http://schemas.microsoft.com/office/drawing/2014/main" id="{E308E7E7-1265-A016-4A46-199B2B470DC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2" name="Google Shape;660;p33">
                      <a:extLst>
                        <a:ext uri="{FF2B5EF4-FFF2-40B4-BE49-F238E27FC236}">
                          <a16:creationId xmlns:a16="http://schemas.microsoft.com/office/drawing/2014/main" id="{710D11F0-0F84-CE1C-E439-66CB2CE1520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3" name="Google Shape;661;p33">
                      <a:extLst>
                        <a:ext uri="{FF2B5EF4-FFF2-40B4-BE49-F238E27FC236}">
                          <a16:creationId xmlns:a16="http://schemas.microsoft.com/office/drawing/2014/main" id="{864274BC-FC44-BDB8-5BC7-2559E83C5984}"/>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8" name="Google Shape;646;p33">
                    <a:extLst>
                      <a:ext uri="{FF2B5EF4-FFF2-40B4-BE49-F238E27FC236}">
                        <a16:creationId xmlns:a16="http://schemas.microsoft.com/office/drawing/2014/main" id="{9EBB92F5-74F5-DB09-E5DB-4B5234AA8CFF}"/>
                      </a:ext>
                    </a:extLst>
                  </p:cNvPr>
                  <p:cNvGrpSpPr/>
                  <p:nvPr/>
                </p:nvGrpSpPr>
                <p:grpSpPr>
                  <a:xfrm rot="16200000" flipH="1">
                    <a:off x="-222854" y="4427245"/>
                    <a:ext cx="2265951" cy="1132920"/>
                    <a:chOff x="3529938" y="261475"/>
                    <a:chExt cx="1699463" cy="849690"/>
                  </a:xfrm>
                </p:grpSpPr>
                <p:sp>
                  <p:nvSpPr>
                    <p:cNvPr id="56" name="Google Shape;647;p33">
                      <a:extLst>
                        <a:ext uri="{FF2B5EF4-FFF2-40B4-BE49-F238E27FC236}">
                          <a16:creationId xmlns:a16="http://schemas.microsoft.com/office/drawing/2014/main" id="{05991183-0EB8-8C81-0A42-EE272D13784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 name="Google Shape;648;p33">
                      <a:extLst>
                        <a:ext uri="{FF2B5EF4-FFF2-40B4-BE49-F238E27FC236}">
                          <a16:creationId xmlns:a16="http://schemas.microsoft.com/office/drawing/2014/main" id="{96FE9A54-D274-8168-685F-0D176F3DC14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 name="Google Shape;649;p33">
                      <a:extLst>
                        <a:ext uri="{FF2B5EF4-FFF2-40B4-BE49-F238E27FC236}">
                          <a16:creationId xmlns:a16="http://schemas.microsoft.com/office/drawing/2014/main" id="{FD94220C-4389-82D8-F2AA-77B3951E6A1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 name="Google Shape;650;p33">
                      <a:extLst>
                        <a:ext uri="{FF2B5EF4-FFF2-40B4-BE49-F238E27FC236}">
                          <a16:creationId xmlns:a16="http://schemas.microsoft.com/office/drawing/2014/main" id="{08070BEA-AE2A-C36F-DD7B-680EBD88E8B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 name="Google Shape;651;p33">
                      <a:extLst>
                        <a:ext uri="{FF2B5EF4-FFF2-40B4-BE49-F238E27FC236}">
                          <a16:creationId xmlns:a16="http://schemas.microsoft.com/office/drawing/2014/main" id="{ACF7BEA5-BA28-C2CE-1A04-0BC03311A4C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 name="Google Shape;652;p33">
                      <a:extLst>
                        <a:ext uri="{FF2B5EF4-FFF2-40B4-BE49-F238E27FC236}">
                          <a16:creationId xmlns:a16="http://schemas.microsoft.com/office/drawing/2014/main" id="{07CEFE3F-BB66-BA84-1413-BB0A88257FF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 name="Google Shape;653;p33">
                      <a:extLst>
                        <a:ext uri="{FF2B5EF4-FFF2-40B4-BE49-F238E27FC236}">
                          <a16:creationId xmlns:a16="http://schemas.microsoft.com/office/drawing/2014/main" id="{F2417F18-86CF-08D4-A9D5-A0539166C20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 name="Google Shape;654;p33">
                      <a:extLst>
                        <a:ext uri="{FF2B5EF4-FFF2-40B4-BE49-F238E27FC236}">
                          <a16:creationId xmlns:a16="http://schemas.microsoft.com/office/drawing/2014/main" id="{692D5CA2-A6A9-3FA6-A510-758D361781F5}"/>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9" name="Google Shape;655;p33">
                    <a:extLst>
                      <a:ext uri="{FF2B5EF4-FFF2-40B4-BE49-F238E27FC236}">
                        <a16:creationId xmlns:a16="http://schemas.microsoft.com/office/drawing/2014/main" id="{501F01E6-5E2C-73BA-5144-BBF829D3E41D}"/>
                      </a:ext>
                    </a:extLst>
                  </p:cNvPr>
                  <p:cNvGrpSpPr/>
                  <p:nvPr/>
                </p:nvGrpSpPr>
                <p:grpSpPr>
                  <a:xfrm>
                    <a:off x="10835169" y="5276963"/>
                    <a:ext cx="446589" cy="813467"/>
                    <a:chOff x="376650" y="567400"/>
                    <a:chExt cx="334942" cy="610100"/>
                  </a:xfrm>
                </p:grpSpPr>
                <p:sp>
                  <p:nvSpPr>
                    <p:cNvPr id="50" name="Google Shape;656;p33">
                      <a:extLst>
                        <a:ext uri="{FF2B5EF4-FFF2-40B4-BE49-F238E27FC236}">
                          <a16:creationId xmlns:a16="http://schemas.microsoft.com/office/drawing/2014/main" id="{C06CB6DD-708A-4C2B-5B81-8403DC91F3C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 name="Google Shape;657;p33">
                      <a:extLst>
                        <a:ext uri="{FF2B5EF4-FFF2-40B4-BE49-F238E27FC236}">
                          <a16:creationId xmlns:a16="http://schemas.microsoft.com/office/drawing/2014/main" id="{3461BCEA-210C-0611-3C27-83BD12DC8FE8}"/>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 name="Google Shape;658;p33">
                      <a:extLst>
                        <a:ext uri="{FF2B5EF4-FFF2-40B4-BE49-F238E27FC236}">
                          <a16:creationId xmlns:a16="http://schemas.microsoft.com/office/drawing/2014/main" id="{C8557A5F-E116-6820-5AB3-39368D99E2D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 name="Google Shape;659;p33">
                      <a:extLst>
                        <a:ext uri="{FF2B5EF4-FFF2-40B4-BE49-F238E27FC236}">
                          <a16:creationId xmlns:a16="http://schemas.microsoft.com/office/drawing/2014/main" id="{DCB836CB-AC6F-377C-F124-4FCD0C8EA46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 name="Google Shape;660;p33">
                      <a:extLst>
                        <a:ext uri="{FF2B5EF4-FFF2-40B4-BE49-F238E27FC236}">
                          <a16:creationId xmlns:a16="http://schemas.microsoft.com/office/drawing/2014/main" id="{11DAE2BA-82DF-0B6F-BAD4-429C91F2389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 name="Google Shape;661;p33">
                      <a:extLst>
                        <a:ext uri="{FF2B5EF4-FFF2-40B4-BE49-F238E27FC236}">
                          <a16:creationId xmlns:a16="http://schemas.microsoft.com/office/drawing/2014/main" id="{CB3CD3B1-B792-36B2-90D1-C62F7D9B26A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3" name="Group 12">
                  <a:extLst>
                    <a:ext uri="{FF2B5EF4-FFF2-40B4-BE49-F238E27FC236}">
                      <a16:creationId xmlns:a16="http://schemas.microsoft.com/office/drawing/2014/main" id="{F9455A7C-5A5F-B24C-CB7C-97E35B7CE748}"/>
                    </a:ext>
                  </a:extLst>
                </p:cNvPr>
                <p:cNvGrpSpPr/>
                <p:nvPr/>
              </p:nvGrpSpPr>
              <p:grpSpPr>
                <a:xfrm>
                  <a:off x="343662" y="7518708"/>
                  <a:ext cx="11012496" cy="6144683"/>
                  <a:chOff x="343662" y="-18003"/>
                  <a:chExt cx="11012496" cy="6144683"/>
                </a:xfrm>
              </p:grpSpPr>
              <p:grpSp>
                <p:nvGrpSpPr>
                  <p:cNvPr id="14" name="Google Shape;646;p33">
                    <a:extLst>
                      <a:ext uri="{FF2B5EF4-FFF2-40B4-BE49-F238E27FC236}">
                        <a16:creationId xmlns:a16="http://schemas.microsoft.com/office/drawing/2014/main" id="{8269F8F5-4E10-48F7-CAA3-F672BCD3C9B2}"/>
                      </a:ext>
                    </a:extLst>
                  </p:cNvPr>
                  <p:cNvGrpSpPr/>
                  <p:nvPr/>
                </p:nvGrpSpPr>
                <p:grpSpPr>
                  <a:xfrm rot="16200000" flipH="1">
                    <a:off x="-222794" y="548513"/>
                    <a:ext cx="2265951" cy="1132920"/>
                    <a:chOff x="3529938" y="261475"/>
                    <a:chExt cx="1699463" cy="849690"/>
                  </a:xfrm>
                </p:grpSpPr>
                <p:sp>
                  <p:nvSpPr>
                    <p:cNvPr id="38" name="Google Shape;647;p33">
                      <a:extLst>
                        <a:ext uri="{FF2B5EF4-FFF2-40B4-BE49-F238E27FC236}">
                          <a16:creationId xmlns:a16="http://schemas.microsoft.com/office/drawing/2014/main" id="{0B2F0F0E-0AA3-29DD-B047-87D0BA9F428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 name="Google Shape;648;p33">
                      <a:extLst>
                        <a:ext uri="{FF2B5EF4-FFF2-40B4-BE49-F238E27FC236}">
                          <a16:creationId xmlns:a16="http://schemas.microsoft.com/office/drawing/2014/main" id="{3B1F1B5A-797A-B550-EE41-BB8DDD5C437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 name="Google Shape;649;p33">
                      <a:extLst>
                        <a:ext uri="{FF2B5EF4-FFF2-40B4-BE49-F238E27FC236}">
                          <a16:creationId xmlns:a16="http://schemas.microsoft.com/office/drawing/2014/main" id="{EA1890E8-7ABB-F461-1411-EAD286BA9B6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 name="Google Shape;650;p33">
                      <a:extLst>
                        <a:ext uri="{FF2B5EF4-FFF2-40B4-BE49-F238E27FC236}">
                          <a16:creationId xmlns:a16="http://schemas.microsoft.com/office/drawing/2014/main" id="{2C8EC9D0-DA5F-4F11-89B6-7C8AA2DC83A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 name="Google Shape;651;p33">
                      <a:extLst>
                        <a:ext uri="{FF2B5EF4-FFF2-40B4-BE49-F238E27FC236}">
                          <a16:creationId xmlns:a16="http://schemas.microsoft.com/office/drawing/2014/main" id="{0D3D3020-94BE-9F89-AD4B-22437525974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 name="Google Shape;652;p33">
                      <a:extLst>
                        <a:ext uri="{FF2B5EF4-FFF2-40B4-BE49-F238E27FC236}">
                          <a16:creationId xmlns:a16="http://schemas.microsoft.com/office/drawing/2014/main" id="{D9541F50-FB37-8025-2071-F06A4635F84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 name="Google Shape;653;p33">
                      <a:extLst>
                        <a:ext uri="{FF2B5EF4-FFF2-40B4-BE49-F238E27FC236}">
                          <a16:creationId xmlns:a16="http://schemas.microsoft.com/office/drawing/2014/main" id="{087E5487-A5B9-40BB-E43B-9D1E9AA204A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 name="Google Shape;654;p33">
                      <a:extLst>
                        <a:ext uri="{FF2B5EF4-FFF2-40B4-BE49-F238E27FC236}">
                          <a16:creationId xmlns:a16="http://schemas.microsoft.com/office/drawing/2014/main" id="{0DEA57F9-BE71-322C-CF32-D95D207EE9C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5" name="Google Shape;655;p33">
                    <a:extLst>
                      <a:ext uri="{FF2B5EF4-FFF2-40B4-BE49-F238E27FC236}">
                        <a16:creationId xmlns:a16="http://schemas.microsoft.com/office/drawing/2014/main" id="{0A3D7D9B-C3E4-E228-383C-DA6B3EE2F4CE}"/>
                      </a:ext>
                    </a:extLst>
                  </p:cNvPr>
                  <p:cNvGrpSpPr/>
                  <p:nvPr/>
                </p:nvGrpSpPr>
                <p:grpSpPr>
                  <a:xfrm>
                    <a:off x="10909569" y="1371918"/>
                    <a:ext cx="446589" cy="813467"/>
                    <a:chOff x="376650" y="567400"/>
                    <a:chExt cx="334942" cy="610100"/>
                  </a:xfrm>
                </p:grpSpPr>
                <p:sp>
                  <p:nvSpPr>
                    <p:cNvPr id="32" name="Google Shape;656;p33">
                      <a:extLst>
                        <a:ext uri="{FF2B5EF4-FFF2-40B4-BE49-F238E27FC236}">
                          <a16:creationId xmlns:a16="http://schemas.microsoft.com/office/drawing/2014/main" id="{6A8B030F-ECAE-2876-ED16-D1CBE5FC822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 name="Google Shape;657;p33">
                      <a:extLst>
                        <a:ext uri="{FF2B5EF4-FFF2-40B4-BE49-F238E27FC236}">
                          <a16:creationId xmlns:a16="http://schemas.microsoft.com/office/drawing/2014/main" id="{F2AEE8F9-E85C-00EE-6D31-C395EA5BAEE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 name="Google Shape;658;p33">
                      <a:extLst>
                        <a:ext uri="{FF2B5EF4-FFF2-40B4-BE49-F238E27FC236}">
                          <a16:creationId xmlns:a16="http://schemas.microsoft.com/office/drawing/2014/main" id="{EDD8D8CE-5D7B-7F74-C572-E2055020BC5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 name="Google Shape;659;p33">
                      <a:extLst>
                        <a:ext uri="{FF2B5EF4-FFF2-40B4-BE49-F238E27FC236}">
                          <a16:creationId xmlns:a16="http://schemas.microsoft.com/office/drawing/2014/main" id="{876D9ADA-0C97-948D-F819-F7EE2A57FD6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 name="Google Shape;660;p33">
                      <a:extLst>
                        <a:ext uri="{FF2B5EF4-FFF2-40B4-BE49-F238E27FC236}">
                          <a16:creationId xmlns:a16="http://schemas.microsoft.com/office/drawing/2014/main" id="{CB38F55C-2109-643B-43EB-69817B75213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 name="Google Shape;661;p33">
                      <a:extLst>
                        <a:ext uri="{FF2B5EF4-FFF2-40B4-BE49-F238E27FC236}">
                          <a16:creationId xmlns:a16="http://schemas.microsoft.com/office/drawing/2014/main" id="{3C4AAADE-78BA-5F05-16EC-04725648B5D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6" name="Google Shape;646;p33">
                    <a:extLst>
                      <a:ext uri="{FF2B5EF4-FFF2-40B4-BE49-F238E27FC236}">
                        <a16:creationId xmlns:a16="http://schemas.microsoft.com/office/drawing/2014/main" id="{155C129D-40D0-66AF-F88A-E35C559C758F}"/>
                      </a:ext>
                    </a:extLst>
                  </p:cNvPr>
                  <p:cNvGrpSpPr/>
                  <p:nvPr/>
                </p:nvGrpSpPr>
                <p:grpSpPr>
                  <a:xfrm rot="16200000" flipH="1">
                    <a:off x="-222854" y="4427245"/>
                    <a:ext cx="2265951" cy="1132920"/>
                    <a:chOff x="3529938" y="261475"/>
                    <a:chExt cx="1699463" cy="849690"/>
                  </a:xfrm>
                </p:grpSpPr>
                <p:sp>
                  <p:nvSpPr>
                    <p:cNvPr id="24" name="Google Shape;647;p33">
                      <a:extLst>
                        <a:ext uri="{FF2B5EF4-FFF2-40B4-BE49-F238E27FC236}">
                          <a16:creationId xmlns:a16="http://schemas.microsoft.com/office/drawing/2014/main" id="{0273EB04-FDF2-13B8-2471-FBBE96569A1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 name="Google Shape;648;p33">
                      <a:extLst>
                        <a:ext uri="{FF2B5EF4-FFF2-40B4-BE49-F238E27FC236}">
                          <a16:creationId xmlns:a16="http://schemas.microsoft.com/office/drawing/2014/main" id="{865018D4-3A88-F8BA-7BA3-FF98C347A50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 name="Google Shape;649;p33">
                      <a:extLst>
                        <a:ext uri="{FF2B5EF4-FFF2-40B4-BE49-F238E27FC236}">
                          <a16:creationId xmlns:a16="http://schemas.microsoft.com/office/drawing/2014/main" id="{B335898A-9221-CE14-18E7-AEDEAC16142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 name="Google Shape;650;p33">
                      <a:extLst>
                        <a:ext uri="{FF2B5EF4-FFF2-40B4-BE49-F238E27FC236}">
                          <a16:creationId xmlns:a16="http://schemas.microsoft.com/office/drawing/2014/main" id="{14571236-A7F9-3BF5-398D-673F32F7DA4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 name="Google Shape;651;p33">
                      <a:extLst>
                        <a:ext uri="{FF2B5EF4-FFF2-40B4-BE49-F238E27FC236}">
                          <a16:creationId xmlns:a16="http://schemas.microsoft.com/office/drawing/2014/main" id="{CA86D476-BC43-EAE7-0E53-94D2CDB1E8F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 name="Google Shape;652;p33">
                      <a:extLst>
                        <a:ext uri="{FF2B5EF4-FFF2-40B4-BE49-F238E27FC236}">
                          <a16:creationId xmlns:a16="http://schemas.microsoft.com/office/drawing/2014/main" id="{03D1C321-BA2D-194C-1576-E6DBF68867BB}"/>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 name="Google Shape;653;p33">
                      <a:extLst>
                        <a:ext uri="{FF2B5EF4-FFF2-40B4-BE49-F238E27FC236}">
                          <a16:creationId xmlns:a16="http://schemas.microsoft.com/office/drawing/2014/main" id="{204FC0AC-5B86-3A28-2314-EF96962B3F0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 name="Google Shape;654;p33">
                      <a:extLst>
                        <a:ext uri="{FF2B5EF4-FFF2-40B4-BE49-F238E27FC236}">
                          <a16:creationId xmlns:a16="http://schemas.microsoft.com/office/drawing/2014/main" id="{DB01510A-4BD4-E86A-2046-5379F8DD61D5}"/>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7" name="Google Shape;655;p33">
                    <a:extLst>
                      <a:ext uri="{FF2B5EF4-FFF2-40B4-BE49-F238E27FC236}">
                        <a16:creationId xmlns:a16="http://schemas.microsoft.com/office/drawing/2014/main" id="{5301AAF9-30B3-6BD6-A09B-3558AB8DDB86}"/>
                      </a:ext>
                    </a:extLst>
                  </p:cNvPr>
                  <p:cNvGrpSpPr/>
                  <p:nvPr/>
                </p:nvGrpSpPr>
                <p:grpSpPr>
                  <a:xfrm>
                    <a:off x="10835169" y="5276963"/>
                    <a:ext cx="446589" cy="813467"/>
                    <a:chOff x="376650" y="567400"/>
                    <a:chExt cx="334942" cy="610100"/>
                  </a:xfrm>
                </p:grpSpPr>
                <p:sp>
                  <p:nvSpPr>
                    <p:cNvPr id="18" name="Google Shape;656;p33">
                      <a:extLst>
                        <a:ext uri="{FF2B5EF4-FFF2-40B4-BE49-F238E27FC236}">
                          <a16:creationId xmlns:a16="http://schemas.microsoft.com/office/drawing/2014/main" id="{8B580615-EFDE-C0C8-66F0-5EBD1374454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 name="Google Shape;657;p33">
                      <a:extLst>
                        <a:ext uri="{FF2B5EF4-FFF2-40B4-BE49-F238E27FC236}">
                          <a16:creationId xmlns:a16="http://schemas.microsoft.com/office/drawing/2014/main" id="{BBD37C5F-1DBD-4B82-33A5-78912F5F8FB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 name="Google Shape;658;p33">
                      <a:extLst>
                        <a:ext uri="{FF2B5EF4-FFF2-40B4-BE49-F238E27FC236}">
                          <a16:creationId xmlns:a16="http://schemas.microsoft.com/office/drawing/2014/main" id="{E72798FC-551D-C0A9-178A-D39F647DC51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 name="Google Shape;659;p33">
                      <a:extLst>
                        <a:ext uri="{FF2B5EF4-FFF2-40B4-BE49-F238E27FC236}">
                          <a16:creationId xmlns:a16="http://schemas.microsoft.com/office/drawing/2014/main" id="{C382CD8A-3D14-D89E-CBF4-E21443052E4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 name="Google Shape;660;p33">
                      <a:extLst>
                        <a:ext uri="{FF2B5EF4-FFF2-40B4-BE49-F238E27FC236}">
                          <a16:creationId xmlns:a16="http://schemas.microsoft.com/office/drawing/2014/main" id="{BBB1A234-5E25-475B-9465-29DA861E3D1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 name="Google Shape;661;p33">
                      <a:extLst>
                        <a:ext uri="{FF2B5EF4-FFF2-40B4-BE49-F238E27FC236}">
                          <a16:creationId xmlns:a16="http://schemas.microsoft.com/office/drawing/2014/main" id="{73F31FBC-B117-73CC-C713-9A4D37C62BE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a:xfrm>
            <a:off x="960000" y="292912"/>
            <a:ext cx="10272000" cy="763600"/>
          </a:xfrm>
        </p:spPr>
        <p:txBody>
          <a:bodyPr/>
          <a:lstStyle/>
          <a:p>
            <a:r>
              <a:rPr lang="en-US">
                <a:latin typeface="Segoe UI" panose="020B0502040204020203" pitchFamily="34" charset="0"/>
                <a:cs typeface="Segoe UI" panose="020B0502040204020203" pitchFamily="34" charset="0"/>
              </a:rPr>
              <a:t>Validation Experiments – Distance Calculation</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BE6A3D22-6477-4961-BB01-44C8991DA9B8}"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31</a:t>
            </a:fld>
            <a:endParaRPr lang="en-US">
              <a:latin typeface="Segoe UI" panose="020B0502040204020203" pitchFamily="34" charset="0"/>
              <a:cs typeface="Segoe UI" panose="020B0502040204020203" pitchFamily="34" charset="0"/>
            </a:endParaRPr>
          </a:p>
        </p:txBody>
      </p:sp>
      <p:grpSp>
        <p:nvGrpSpPr>
          <p:cNvPr id="481" name="مجموعة 480">
            <a:extLst>
              <a:ext uri="{FF2B5EF4-FFF2-40B4-BE49-F238E27FC236}">
                <a16:creationId xmlns:a16="http://schemas.microsoft.com/office/drawing/2014/main" id="{95B8B80D-06ED-A2A3-4A18-3F1CFCA1EAFD}"/>
              </a:ext>
            </a:extLst>
          </p:cNvPr>
          <p:cNvGrpSpPr/>
          <p:nvPr/>
        </p:nvGrpSpPr>
        <p:grpSpPr>
          <a:xfrm>
            <a:off x="1658647" y="2281030"/>
            <a:ext cx="9803196" cy="3458686"/>
            <a:chOff x="1658647" y="2281030"/>
            <a:chExt cx="9803196" cy="3458686"/>
          </a:xfrm>
        </p:grpSpPr>
        <p:pic>
          <p:nvPicPr>
            <p:cNvPr id="476" name="صورة 475">
              <a:extLst>
                <a:ext uri="{FF2B5EF4-FFF2-40B4-BE49-F238E27FC236}">
                  <a16:creationId xmlns:a16="http://schemas.microsoft.com/office/drawing/2014/main" id="{268BE934-3AA4-3E97-DE01-0E1EC934A2E0}"/>
                </a:ext>
              </a:extLst>
            </p:cNvPr>
            <p:cNvPicPr>
              <a:picLocks noChangeAspect="1"/>
            </p:cNvPicPr>
            <p:nvPr/>
          </p:nvPicPr>
          <p:blipFill>
            <a:blip r:embed="rId2"/>
            <a:stretch>
              <a:fillRect/>
            </a:stretch>
          </p:blipFill>
          <p:spPr>
            <a:xfrm>
              <a:off x="1658647" y="2281030"/>
              <a:ext cx="4825993" cy="3458686"/>
            </a:xfrm>
            <a:prstGeom prst="rect">
              <a:avLst/>
            </a:prstGeom>
          </p:spPr>
        </p:pic>
        <p:pic>
          <p:nvPicPr>
            <p:cNvPr id="477" name="صورة 476">
              <a:extLst>
                <a:ext uri="{FF2B5EF4-FFF2-40B4-BE49-F238E27FC236}">
                  <a16:creationId xmlns:a16="http://schemas.microsoft.com/office/drawing/2014/main" id="{B36DBE20-BF31-7E19-F72C-E834658A1DA9}"/>
                </a:ext>
              </a:extLst>
            </p:cNvPr>
            <p:cNvPicPr>
              <a:picLocks noChangeAspect="1"/>
            </p:cNvPicPr>
            <p:nvPr/>
          </p:nvPicPr>
          <p:blipFill>
            <a:blip r:embed="rId3"/>
            <a:stretch>
              <a:fillRect/>
            </a:stretch>
          </p:blipFill>
          <p:spPr>
            <a:xfrm>
              <a:off x="7028595" y="2364312"/>
              <a:ext cx="4433248" cy="3324592"/>
            </a:xfrm>
            <a:prstGeom prst="rect">
              <a:avLst/>
            </a:prstGeom>
          </p:spPr>
        </p:pic>
      </p:grpSp>
      <p:sp>
        <p:nvSpPr>
          <p:cNvPr id="480" name="Text Placeholder 6">
            <a:extLst>
              <a:ext uri="{FF2B5EF4-FFF2-40B4-BE49-F238E27FC236}">
                <a16:creationId xmlns:a16="http://schemas.microsoft.com/office/drawing/2014/main" id="{58729826-7AEA-91A9-15D0-EEF598105A94}"/>
              </a:ext>
            </a:extLst>
          </p:cNvPr>
          <p:cNvSpPr>
            <a:spLocks noGrp="1"/>
          </p:cNvSpPr>
          <p:nvPr>
            <p:ph type="body" idx="1"/>
          </p:nvPr>
        </p:nvSpPr>
        <p:spPr>
          <a:xfrm>
            <a:off x="1401237" y="1416115"/>
            <a:ext cx="9513218" cy="718625"/>
          </a:xfrm>
        </p:spPr>
        <p:txBody>
          <a:bodyPr anchor="ctr"/>
          <a:lstStyle/>
          <a:p>
            <a:pPr marL="0" indent="0">
              <a:buNone/>
            </a:pPr>
            <a:r>
              <a:rPr lang="en-US" sz="3200" b="1">
                <a:solidFill>
                  <a:schemeClr val="bg2"/>
                </a:solidFill>
                <a:latin typeface="Segoe UI" panose="020B0502040204020203" pitchFamily="34" charset="0"/>
                <a:cs typeface="Segoe UI" panose="020B0502040204020203" pitchFamily="34" charset="0"/>
              </a:rPr>
              <a:t>The setting:</a:t>
            </a:r>
          </a:p>
        </p:txBody>
      </p:sp>
      <p:pic>
        <p:nvPicPr>
          <p:cNvPr id="482" name="رسم 1">
            <a:extLst>
              <a:ext uri="{FF2B5EF4-FFF2-40B4-BE49-F238E27FC236}">
                <a16:creationId xmlns:a16="http://schemas.microsoft.com/office/drawing/2014/main" id="{5534ED98-FB86-28F1-6252-D616EBC9D6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58587" y="1127236"/>
            <a:ext cx="9452689" cy="5316237"/>
          </a:xfrm>
          <a:prstGeom prst="rect">
            <a:avLst/>
          </a:prstGeom>
        </p:spPr>
      </p:pic>
      <p:pic>
        <p:nvPicPr>
          <p:cNvPr id="483" name="صورة 482">
            <a:extLst>
              <a:ext uri="{FF2B5EF4-FFF2-40B4-BE49-F238E27FC236}">
                <a16:creationId xmlns:a16="http://schemas.microsoft.com/office/drawing/2014/main" id="{4A470191-598B-CBCF-87F1-59076FFB3D0B}"/>
              </a:ext>
            </a:extLst>
          </p:cNvPr>
          <p:cNvPicPr>
            <a:picLocks noChangeAspect="1"/>
          </p:cNvPicPr>
          <p:nvPr/>
        </p:nvPicPr>
        <p:blipFill>
          <a:blip r:embed="rId6"/>
          <a:stretch>
            <a:fillRect/>
          </a:stretch>
        </p:blipFill>
        <p:spPr>
          <a:xfrm>
            <a:off x="1277545" y="1498706"/>
            <a:ext cx="9834981" cy="4750959"/>
          </a:xfrm>
          <a:prstGeom prst="rect">
            <a:avLst/>
          </a:prstGeom>
        </p:spPr>
      </p:pic>
      <p:sp>
        <p:nvSpPr>
          <p:cNvPr id="486" name="Text Placeholder 6">
            <a:extLst>
              <a:ext uri="{FF2B5EF4-FFF2-40B4-BE49-F238E27FC236}">
                <a16:creationId xmlns:a16="http://schemas.microsoft.com/office/drawing/2014/main" id="{E8EA214D-E683-00C1-6623-C2C270DA2D37}"/>
              </a:ext>
            </a:extLst>
          </p:cNvPr>
          <p:cNvSpPr txBox="1">
            <a:spLocks/>
          </p:cNvSpPr>
          <p:nvPr/>
        </p:nvSpPr>
        <p:spPr>
          <a:xfrm>
            <a:off x="1225950" y="941528"/>
            <a:ext cx="7639414" cy="6652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1pPr>
            <a:lvl2pPr marL="1219170" marR="0" lvl="1"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2pPr>
            <a:lvl3pPr marL="1828754" marR="0" lvl="2"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3pPr>
            <a:lvl4pPr marL="2438339" marR="0" lvl="3"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4pPr>
            <a:lvl5pPr marL="3047924" marR="0" lvl="4"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5pPr>
            <a:lvl6pPr marL="3657509" marR="0" lvl="5"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6pPr>
            <a:lvl7pPr marL="4267093" marR="0" lvl="6"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7pPr>
            <a:lvl8pPr marL="4876678" marR="0" lvl="7"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8pPr>
            <a:lvl9pPr marL="5486263" marR="0" lvl="8"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9pPr>
          </a:lstStyle>
          <a:p>
            <a:pPr marL="0" indent="0">
              <a:buFont typeface="Arial"/>
              <a:buNone/>
            </a:pPr>
            <a:r>
              <a:rPr lang="en-US" sz="2800" b="1">
                <a:solidFill>
                  <a:schemeClr val="bg2"/>
                </a:solidFill>
                <a:latin typeface="Segoe UI" panose="020B0502040204020203" pitchFamily="34" charset="0"/>
                <a:cs typeface="Segoe UI" panose="020B0502040204020203" pitchFamily="34" charset="0"/>
              </a:rPr>
              <a:t>Program to test the distance calculation</a:t>
            </a:r>
          </a:p>
        </p:txBody>
      </p:sp>
      <p:pic>
        <p:nvPicPr>
          <p:cNvPr id="487" name="صورة 486" descr="صورة تحتوي على لقطة شاشة&#10;&#10;تم إنشاء الوصف تلقائياً">
            <a:extLst>
              <a:ext uri="{FF2B5EF4-FFF2-40B4-BE49-F238E27FC236}">
                <a16:creationId xmlns:a16="http://schemas.microsoft.com/office/drawing/2014/main" id="{A9875FFF-1409-0BE0-52A9-C41918205B1B}"/>
              </a:ext>
            </a:extLst>
          </p:cNvPr>
          <p:cNvPicPr>
            <a:picLocks noChangeAspect="1"/>
          </p:cNvPicPr>
          <p:nvPr/>
        </p:nvPicPr>
        <p:blipFill>
          <a:blip r:embed="rId7"/>
          <a:stretch>
            <a:fillRect/>
          </a:stretch>
        </p:blipFill>
        <p:spPr>
          <a:xfrm>
            <a:off x="1315620" y="1370164"/>
            <a:ext cx="9758830" cy="4957219"/>
          </a:xfrm>
          <a:prstGeom prst="rect">
            <a:avLst/>
          </a:prstGeom>
        </p:spPr>
      </p:pic>
      <p:graphicFrame>
        <p:nvGraphicFramePr>
          <p:cNvPr id="490" name="جدول 489">
            <a:extLst>
              <a:ext uri="{FF2B5EF4-FFF2-40B4-BE49-F238E27FC236}">
                <a16:creationId xmlns:a16="http://schemas.microsoft.com/office/drawing/2014/main" id="{F3F00B8B-0B13-F833-3D27-3C1692D795D2}"/>
              </a:ext>
            </a:extLst>
          </p:cNvPr>
          <p:cNvGraphicFramePr>
            <a:graphicFrameLocks noGrp="1"/>
          </p:cNvGraphicFramePr>
          <p:nvPr>
            <p:extLst>
              <p:ext uri="{D42A27DB-BD31-4B8C-83A1-F6EECF244321}">
                <p14:modId xmlns:p14="http://schemas.microsoft.com/office/powerpoint/2010/main" val="803533655"/>
              </p:ext>
            </p:extLst>
          </p:nvPr>
        </p:nvGraphicFramePr>
        <p:xfrm>
          <a:off x="1225951" y="2407774"/>
          <a:ext cx="9885327" cy="3765021"/>
        </p:xfrm>
        <a:graphic>
          <a:graphicData uri="http://schemas.openxmlformats.org/drawingml/2006/table">
            <a:tbl>
              <a:tblPr firstRow="1" firstCol="1" bandRow="1">
                <a:tableStyleId>{5940675A-B579-460E-94D1-54222C63F5DA}</a:tableStyleId>
              </a:tblPr>
              <a:tblGrid>
                <a:gridCol w="3295109">
                  <a:extLst>
                    <a:ext uri="{9D8B030D-6E8A-4147-A177-3AD203B41FA5}">
                      <a16:colId xmlns:a16="http://schemas.microsoft.com/office/drawing/2014/main" val="1697387658"/>
                    </a:ext>
                  </a:extLst>
                </a:gridCol>
                <a:gridCol w="3295109">
                  <a:extLst>
                    <a:ext uri="{9D8B030D-6E8A-4147-A177-3AD203B41FA5}">
                      <a16:colId xmlns:a16="http://schemas.microsoft.com/office/drawing/2014/main" val="1753637297"/>
                    </a:ext>
                  </a:extLst>
                </a:gridCol>
                <a:gridCol w="3295109">
                  <a:extLst>
                    <a:ext uri="{9D8B030D-6E8A-4147-A177-3AD203B41FA5}">
                      <a16:colId xmlns:a16="http://schemas.microsoft.com/office/drawing/2014/main" val="470868347"/>
                    </a:ext>
                  </a:extLst>
                </a:gridCol>
              </a:tblGrid>
              <a:tr h="1259463">
                <a:tc>
                  <a:txBody>
                    <a:bodyPr/>
                    <a:lstStyle/>
                    <a:p>
                      <a:pPr marL="457200" marR="0" lvl="2" algn="l">
                        <a:lnSpc>
                          <a:spcPct val="115000"/>
                        </a:lnSpc>
                        <a:spcBef>
                          <a:spcPts val="0"/>
                        </a:spcBef>
                        <a:spcAft>
                          <a:spcPts val="800"/>
                        </a:spcAft>
                      </a:pPr>
                      <a:r>
                        <a:rPr lang="en-US" sz="2400" b="1" kern="100">
                          <a:solidFill>
                            <a:srgbClr val="000000"/>
                          </a:solidFill>
                          <a:effectLst/>
                        </a:rPr>
                        <a:t>Object</a:t>
                      </a:r>
                      <a:endParaRPr lang="en-US" sz="2400" kern="100">
                        <a:effectLst/>
                        <a:latin typeface="Segoe UI" panose="020B0502040204020203" pitchFamily="34" charset="0"/>
                        <a:ea typeface="Calibri" panose="020F0502020204030204" pitchFamily="34" charset="0"/>
                        <a:cs typeface="Segoe UI" panose="020B0502040204020203" pitchFamily="34" charset="0"/>
                      </a:endParaRPr>
                    </a:p>
                  </a:txBody>
                  <a:tcPr marL="9525" marR="9525" marT="9525" marB="9525" anchor="ctr">
                    <a:solidFill>
                      <a:schemeClr val="bg1"/>
                    </a:solidFill>
                  </a:tcPr>
                </a:tc>
                <a:tc>
                  <a:txBody>
                    <a:bodyPr/>
                    <a:lstStyle/>
                    <a:p>
                      <a:pPr marL="457200" marR="0" lvl="2" algn="l">
                        <a:lnSpc>
                          <a:spcPct val="115000"/>
                        </a:lnSpc>
                        <a:spcBef>
                          <a:spcPts val="0"/>
                        </a:spcBef>
                        <a:spcAft>
                          <a:spcPts val="800"/>
                        </a:spcAft>
                      </a:pPr>
                      <a:r>
                        <a:rPr lang="en-US" sz="2400" b="1" kern="100">
                          <a:solidFill>
                            <a:srgbClr val="000000"/>
                          </a:solidFill>
                          <a:effectLst/>
                        </a:rPr>
                        <a:t>Actual Distance (meters)</a:t>
                      </a:r>
                      <a:endParaRPr lang="en-US" sz="2400" kern="100">
                        <a:effectLst/>
                        <a:latin typeface="Segoe UI" panose="020B0502040204020203" pitchFamily="34" charset="0"/>
                        <a:ea typeface="Calibri" panose="020F0502020204030204" pitchFamily="34" charset="0"/>
                        <a:cs typeface="Segoe UI" panose="020B0502040204020203" pitchFamily="34" charset="0"/>
                      </a:endParaRPr>
                    </a:p>
                  </a:txBody>
                  <a:tcPr marL="9525" marR="9525" marT="9525" marB="9525" anchor="ctr">
                    <a:solidFill>
                      <a:schemeClr val="bg1"/>
                    </a:solidFill>
                  </a:tcPr>
                </a:tc>
                <a:tc>
                  <a:txBody>
                    <a:bodyPr/>
                    <a:lstStyle/>
                    <a:p>
                      <a:pPr marL="457200" marR="0" lvl="2" algn="l">
                        <a:lnSpc>
                          <a:spcPct val="115000"/>
                        </a:lnSpc>
                        <a:spcBef>
                          <a:spcPts val="0"/>
                        </a:spcBef>
                        <a:spcAft>
                          <a:spcPts val="800"/>
                        </a:spcAft>
                      </a:pPr>
                      <a:r>
                        <a:rPr lang="en-US" sz="2400" b="1" kern="100">
                          <a:solidFill>
                            <a:srgbClr val="000000"/>
                          </a:solidFill>
                          <a:effectLst/>
                        </a:rPr>
                        <a:t>Calculated Distance (meters)</a:t>
                      </a:r>
                      <a:endParaRPr lang="en-US" sz="2400" kern="100">
                        <a:effectLst/>
                        <a:latin typeface="Segoe UI" panose="020B0502040204020203" pitchFamily="34" charset="0"/>
                        <a:ea typeface="Calibri" panose="020F0502020204030204" pitchFamily="34" charset="0"/>
                        <a:cs typeface="Segoe UI" panose="020B0502040204020203" pitchFamily="34" charset="0"/>
                      </a:endParaRPr>
                    </a:p>
                  </a:txBody>
                  <a:tcPr marL="9525" marR="9525" marT="9525" marB="9525" anchor="ctr">
                    <a:solidFill>
                      <a:schemeClr val="bg1"/>
                    </a:solidFill>
                  </a:tcPr>
                </a:tc>
                <a:extLst>
                  <a:ext uri="{0D108BD9-81ED-4DB2-BD59-A6C34878D82A}">
                    <a16:rowId xmlns:a16="http://schemas.microsoft.com/office/drawing/2014/main" val="2133866048"/>
                  </a:ext>
                </a:extLst>
              </a:tr>
              <a:tr h="835186">
                <a:tc>
                  <a:txBody>
                    <a:bodyPr/>
                    <a:lstStyle/>
                    <a:p>
                      <a:pPr marL="457200" marR="0" lvl="2" algn="l">
                        <a:lnSpc>
                          <a:spcPct val="115000"/>
                        </a:lnSpc>
                        <a:spcBef>
                          <a:spcPts val="0"/>
                        </a:spcBef>
                        <a:spcAft>
                          <a:spcPts val="800"/>
                        </a:spcAft>
                      </a:pPr>
                      <a:r>
                        <a:rPr lang="en-US" sz="2400" kern="100">
                          <a:solidFill>
                            <a:srgbClr val="000000"/>
                          </a:solidFill>
                          <a:effectLst/>
                        </a:rPr>
                        <a:t>Left side chair</a:t>
                      </a:r>
                      <a:endParaRPr lang="en-US" sz="2400" kern="100">
                        <a:effectLst/>
                        <a:latin typeface="Segoe UI" panose="020B0502040204020203" pitchFamily="34" charset="0"/>
                        <a:ea typeface="Calibri" panose="020F0502020204030204" pitchFamily="34" charset="0"/>
                        <a:cs typeface="Segoe UI" panose="020B0502040204020203" pitchFamily="34" charset="0"/>
                      </a:endParaRPr>
                    </a:p>
                  </a:txBody>
                  <a:tcPr marL="9525" marR="9525" marT="9525" marB="9525" anchor="ctr">
                    <a:solidFill>
                      <a:schemeClr val="bg1"/>
                    </a:solidFill>
                  </a:tcPr>
                </a:tc>
                <a:tc>
                  <a:txBody>
                    <a:bodyPr/>
                    <a:lstStyle/>
                    <a:p>
                      <a:pPr marL="457200" marR="0" lvl="2" algn="l">
                        <a:lnSpc>
                          <a:spcPct val="115000"/>
                        </a:lnSpc>
                        <a:spcBef>
                          <a:spcPts val="0"/>
                        </a:spcBef>
                        <a:spcAft>
                          <a:spcPts val="800"/>
                        </a:spcAft>
                      </a:pPr>
                      <a:r>
                        <a:rPr lang="en-US" sz="2400" kern="100">
                          <a:solidFill>
                            <a:srgbClr val="000000"/>
                          </a:solidFill>
                          <a:effectLst/>
                        </a:rPr>
                        <a:t>≈ 78 cm = 780 mm</a:t>
                      </a:r>
                      <a:endParaRPr lang="en-US" sz="2400" kern="100">
                        <a:effectLst/>
                        <a:latin typeface="Segoe UI" panose="020B0502040204020203" pitchFamily="34" charset="0"/>
                        <a:ea typeface="Calibri" panose="020F0502020204030204" pitchFamily="34" charset="0"/>
                        <a:cs typeface="Segoe UI" panose="020B0502040204020203" pitchFamily="34" charset="0"/>
                      </a:endParaRPr>
                    </a:p>
                  </a:txBody>
                  <a:tcPr marL="9525" marR="9525" marT="9525" marB="9525" anchor="ctr">
                    <a:solidFill>
                      <a:schemeClr val="bg1"/>
                    </a:solidFill>
                  </a:tcPr>
                </a:tc>
                <a:tc>
                  <a:txBody>
                    <a:bodyPr/>
                    <a:lstStyle/>
                    <a:p>
                      <a:pPr marL="457200" marR="0" lvl="2" algn="l">
                        <a:lnSpc>
                          <a:spcPct val="115000"/>
                        </a:lnSpc>
                        <a:spcBef>
                          <a:spcPts val="0"/>
                        </a:spcBef>
                        <a:spcAft>
                          <a:spcPts val="800"/>
                        </a:spcAft>
                      </a:pPr>
                      <a:r>
                        <a:rPr lang="en-US" sz="2400" kern="100">
                          <a:solidFill>
                            <a:srgbClr val="000000"/>
                          </a:solidFill>
                          <a:effectLst/>
                        </a:rPr>
                        <a:t>782.06 mm</a:t>
                      </a:r>
                      <a:endParaRPr lang="en-US" sz="2400" kern="100">
                        <a:effectLst/>
                        <a:latin typeface="Segoe UI" panose="020B0502040204020203" pitchFamily="34" charset="0"/>
                        <a:ea typeface="Calibri" panose="020F0502020204030204" pitchFamily="34" charset="0"/>
                        <a:cs typeface="Segoe UI" panose="020B0502040204020203" pitchFamily="34" charset="0"/>
                      </a:endParaRPr>
                    </a:p>
                  </a:txBody>
                  <a:tcPr marL="9525" marR="9525" marT="9525" marB="9525" anchor="ctr">
                    <a:solidFill>
                      <a:schemeClr val="bg1"/>
                    </a:solidFill>
                  </a:tcPr>
                </a:tc>
                <a:extLst>
                  <a:ext uri="{0D108BD9-81ED-4DB2-BD59-A6C34878D82A}">
                    <a16:rowId xmlns:a16="http://schemas.microsoft.com/office/drawing/2014/main" val="3444083849"/>
                  </a:ext>
                </a:extLst>
              </a:tr>
              <a:tr h="835186">
                <a:tc>
                  <a:txBody>
                    <a:bodyPr/>
                    <a:lstStyle/>
                    <a:p>
                      <a:pPr marL="457200" marR="0" lvl="2" algn="l">
                        <a:lnSpc>
                          <a:spcPct val="115000"/>
                        </a:lnSpc>
                        <a:spcBef>
                          <a:spcPts val="0"/>
                        </a:spcBef>
                        <a:spcAft>
                          <a:spcPts val="800"/>
                        </a:spcAft>
                      </a:pPr>
                      <a:r>
                        <a:rPr lang="en-US" sz="2400" kern="100">
                          <a:solidFill>
                            <a:srgbClr val="000000"/>
                          </a:solidFill>
                          <a:effectLst/>
                        </a:rPr>
                        <a:t>Right side chair</a:t>
                      </a:r>
                      <a:endParaRPr lang="en-US" sz="2400" kern="100">
                        <a:effectLst/>
                        <a:latin typeface="Segoe UI" panose="020B0502040204020203" pitchFamily="34" charset="0"/>
                        <a:ea typeface="Calibri" panose="020F0502020204030204" pitchFamily="34" charset="0"/>
                        <a:cs typeface="Segoe UI" panose="020B0502040204020203" pitchFamily="34" charset="0"/>
                      </a:endParaRPr>
                    </a:p>
                  </a:txBody>
                  <a:tcPr marL="9525" marR="9525" marT="9525" marB="9525" anchor="ctr">
                    <a:solidFill>
                      <a:schemeClr val="bg1"/>
                    </a:solidFill>
                  </a:tcPr>
                </a:tc>
                <a:tc>
                  <a:txBody>
                    <a:bodyPr/>
                    <a:lstStyle/>
                    <a:p>
                      <a:pPr marL="457200" marR="0" lvl="2" algn="l">
                        <a:lnSpc>
                          <a:spcPct val="115000"/>
                        </a:lnSpc>
                        <a:spcBef>
                          <a:spcPts val="0"/>
                        </a:spcBef>
                        <a:spcAft>
                          <a:spcPts val="800"/>
                        </a:spcAft>
                      </a:pPr>
                      <a:r>
                        <a:rPr lang="en-US" sz="2400" kern="100">
                          <a:solidFill>
                            <a:srgbClr val="000000"/>
                          </a:solidFill>
                          <a:effectLst/>
                        </a:rPr>
                        <a:t>≈ 210 cm = 2100 mm</a:t>
                      </a:r>
                      <a:endParaRPr lang="en-US" sz="2400" kern="100">
                        <a:effectLst/>
                        <a:latin typeface="Segoe UI" panose="020B0502040204020203" pitchFamily="34" charset="0"/>
                        <a:ea typeface="Calibri" panose="020F0502020204030204" pitchFamily="34" charset="0"/>
                        <a:cs typeface="Segoe UI" panose="020B0502040204020203" pitchFamily="34" charset="0"/>
                      </a:endParaRPr>
                    </a:p>
                  </a:txBody>
                  <a:tcPr marL="9525" marR="9525" marT="9525" marB="9525" anchor="ctr">
                    <a:solidFill>
                      <a:schemeClr val="bg1"/>
                    </a:solidFill>
                  </a:tcPr>
                </a:tc>
                <a:tc>
                  <a:txBody>
                    <a:bodyPr/>
                    <a:lstStyle/>
                    <a:p>
                      <a:pPr marL="457200" marR="0" lvl="2" algn="l">
                        <a:lnSpc>
                          <a:spcPct val="115000"/>
                        </a:lnSpc>
                        <a:spcBef>
                          <a:spcPts val="0"/>
                        </a:spcBef>
                        <a:spcAft>
                          <a:spcPts val="800"/>
                        </a:spcAft>
                      </a:pPr>
                      <a:r>
                        <a:rPr lang="en-US" sz="2400" kern="100">
                          <a:solidFill>
                            <a:srgbClr val="000000"/>
                          </a:solidFill>
                          <a:effectLst/>
                        </a:rPr>
                        <a:t>2192.95 mm</a:t>
                      </a:r>
                      <a:endParaRPr lang="en-US" sz="2400" kern="100">
                        <a:effectLst/>
                        <a:latin typeface="Segoe UI" panose="020B0502040204020203" pitchFamily="34" charset="0"/>
                        <a:ea typeface="Calibri" panose="020F0502020204030204" pitchFamily="34" charset="0"/>
                        <a:cs typeface="Segoe UI" panose="020B0502040204020203" pitchFamily="34" charset="0"/>
                      </a:endParaRPr>
                    </a:p>
                  </a:txBody>
                  <a:tcPr marL="9525" marR="9525" marT="9525" marB="9525" anchor="ctr">
                    <a:solidFill>
                      <a:schemeClr val="bg1"/>
                    </a:solidFill>
                  </a:tcPr>
                </a:tc>
                <a:extLst>
                  <a:ext uri="{0D108BD9-81ED-4DB2-BD59-A6C34878D82A}">
                    <a16:rowId xmlns:a16="http://schemas.microsoft.com/office/drawing/2014/main" val="4098760241"/>
                  </a:ext>
                </a:extLst>
              </a:tr>
              <a:tr h="835186">
                <a:tc>
                  <a:txBody>
                    <a:bodyPr/>
                    <a:lstStyle/>
                    <a:p>
                      <a:pPr marL="457200" marR="0" lvl="2" algn="l">
                        <a:lnSpc>
                          <a:spcPct val="115000"/>
                        </a:lnSpc>
                        <a:spcBef>
                          <a:spcPts val="0"/>
                        </a:spcBef>
                        <a:spcAft>
                          <a:spcPts val="800"/>
                        </a:spcAft>
                      </a:pPr>
                      <a:r>
                        <a:rPr lang="en-US" sz="2400" kern="100">
                          <a:solidFill>
                            <a:srgbClr val="000000"/>
                          </a:solidFill>
                          <a:effectLst/>
                        </a:rPr>
                        <a:t>Chair with checkerboard</a:t>
                      </a:r>
                      <a:endParaRPr lang="en-US" sz="2400" kern="100">
                        <a:effectLst/>
                        <a:latin typeface="Segoe UI" panose="020B0502040204020203" pitchFamily="34" charset="0"/>
                        <a:ea typeface="Calibri" panose="020F0502020204030204" pitchFamily="34" charset="0"/>
                        <a:cs typeface="Segoe UI" panose="020B0502040204020203" pitchFamily="34" charset="0"/>
                      </a:endParaRPr>
                    </a:p>
                  </a:txBody>
                  <a:tcPr marL="9525" marR="9525" marT="9525" marB="9525" anchor="ctr">
                    <a:solidFill>
                      <a:schemeClr val="bg1"/>
                    </a:solidFill>
                  </a:tcPr>
                </a:tc>
                <a:tc>
                  <a:txBody>
                    <a:bodyPr/>
                    <a:lstStyle/>
                    <a:p>
                      <a:pPr marL="457200" marR="0" lvl="2" algn="l">
                        <a:lnSpc>
                          <a:spcPct val="115000"/>
                        </a:lnSpc>
                        <a:spcBef>
                          <a:spcPts val="0"/>
                        </a:spcBef>
                        <a:spcAft>
                          <a:spcPts val="800"/>
                        </a:spcAft>
                      </a:pPr>
                      <a:r>
                        <a:rPr lang="en-US" sz="2400" kern="100">
                          <a:solidFill>
                            <a:srgbClr val="000000"/>
                          </a:solidFill>
                          <a:effectLst/>
                        </a:rPr>
                        <a:t>≈ 170 cm = 1700 mm</a:t>
                      </a:r>
                      <a:endParaRPr lang="en-US" sz="2400" kern="100">
                        <a:effectLst/>
                        <a:latin typeface="Segoe UI" panose="020B0502040204020203" pitchFamily="34" charset="0"/>
                        <a:ea typeface="Calibri" panose="020F0502020204030204" pitchFamily="34" charset="0"/>
                        <a:cs typeface="Segoe UI" panose="020B0502040204020203" pitchFamily="34" charset="0"/>
                      </a:endParaRPr>
                    </a:p>
                  </a:txBody>
                  <a:tcPr marL="9525" marR="9525" marT="9525" marB="9525" anchor="ctr">
                    <a:solidFill>
                      <a:schemeClr val="bg1"/>
                    </a:solidFill>
                  </a:tcPr>
                </a:tc>
                <a:tc>
                  <a:txBody>
                    <a:bodyPr/>
                    <a:lstStyle/>
                    <a:p>
                      <a:pPr marL="457200" marR="0" lvl="2" algn="l">
                        <a:lnSpc>
                          <a:spcPct val="115000"/>
                        </a:lnSpc>
                        <a:spcBef>
                          <a:spcPts val="0"/>
                        </a:spcBef>
                        <a:spcAft>
                          <a:spcPts val="800"/>
                        </a:spcAft>
                      </a:pPr>
                      <a:r>
                        <a:rPr lang="en-US" sz="2400" kern="100">
                          <a:solidFill>
                            <a:srgbClr val="000000"/>
                          </a:solidFill>
                          <a:effectLst/>
                        </a:rPr>
                        <a:t>1783.27 mm</a:t>
                      </a:r>
                      <a:endParaRPr lang="en-US" sz="2400" kern="100">
                        <a:effectLst/>
                        <a:latin typeface="Segoe UI" panose="020B0502040204020203" pitchFamily="34" charset="0"/>
                        <a:ea typeface="Calibri" panose="020F0502020204030204" pitchFamily="34" charset="0"/>
                        <a:cs typeface="Segoe UI" panose="020B0502040204020203" pitchFamily="34" charset="0"/>
                      </a:endParaRPr>
                    </a:p>
                  </a:txBody>
                  <a:tcPr marL="9525" marR="9525" marT="9525" marB="9525" anchor="ctr">
                    <a:solidFill>
                      <a:schemeClr val="bg1"/>
                    </a:solidFill>
                  </a:tcPr>
                </a:tc>
                <a:extLst>
                  <a:ext uri="{0D108BD9-81ED-4DB2-BD59-A6C34878D82A}">
                    <a16:rowId xmlns:a16="http://schemas.microsoft.com/office/drawing/2014/main" val="2108530045"/>
                  </a:ext>
                </a:extLst>
              </a:tr>
            </a:tbl>
          </a:graphicData>
        </a:graphic>
      </p:graphicFrame>
      <p:sp>
        <p:nvSpPr>
          <p:cNvPr id="491" name="Rectangle 2">
            <a:extLst>
              <a:ext uri="{FF2B5EF4-FFF2-40B4-BE49-F238E27FC236}">
                <a16:creationId xmlns:a16="http://schemas.microsoft.com/office/drawing/2014/main" id="{118AE070-F3BA-B392-CE01-23264C48C53F}"/>
              </a:ext>
            </a:extLst>
          </p:cNvPr>
          <p:cNvSpPr>
            <a:spLocks noChangeArrowheads="1"/>
          </p:cNvSpPr>
          <p:nvPr/>
        </p:nvSpPr>
        <p:spPr bwMode="auto">
          <a:xfrm>
            <a:off x="1132637" y="1993181"/>
            <a:ext cx="104806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44546A"/>
                </a:solidFill>
                <a:effectLst/>
                <a:latin typeface="Segoe UI" panose="020B0502040204020203" pitchFamily="34" charset="0"/>
                <a:ea typeface="Calibri" panose="020F0502020204030204" pitchFamily="34" charset="0"/>
                <a:cs typeface="Segoe UI" panose="020B0502040204020203" pitchFamily="34" charset="0"/>
              </a:rPr>
              <a:t>Table 4 Distances between the chairs and the camera represented in mm unit for comparison.</a:t>
            </a:r>
            <a:endParaRPr kumimoji="0" lang="en-US" altLang="en-US" sz="4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11400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750"/>
                                        <p:tgtEl>
                                          <p:spTgt spid="480">
                                            <p:txEl>
                                              <p:pRg st="0" end="0"/>
                                            </p:txEl>
                                          </p:spTgt>
                                        </p:tgtEl>
                                      </p:cBhvr>
                                    </p:animEffect>
                                    <p:anim calcmode="lin" valueType="num">
                                      <p:cBhvr>
                                        <p:cTn id="7" dur="750"/>
                                        <p:tgtEl>
                                          <p:spTgt spid="480">
                                            <p:txEl>
                                              <p:pRg st="0" end="0"/>
                                            </p:txEl>
                                          </p:spTgt>
                                        </p:tgtEl>
                                        <p:attrNameLst>
                                          <p:attrName>ppt_x</p:attrName>
                                        </p:attrNameLst>
                                      </p:cBhvr>
                                      <p:tavLst>
                                        <p:tav tm="0">
                                          <p:val>
                                            <p:strVal val="ppt_x"/>
                                          </p:val>
                                        </p:tav>
                                        <p:tav tm="100000">
                                          <p:val>
                                            <p:strVal val="ppt_x"/>
                                          </p:val>
                                        </p:tav>
                                      </p:tavLst>
                                    </p:anim>
                                    <p:anim calcmode="lin" valueType="num">
                                      <p:cBhvr>
                                        <p:cTn id="8" dur="750"/>
                                        <p:tgtEl>
                                          <p:spTgt spid="480">
                                            <p:txEl>
                                              <p:pRg st="0" end="0"/>
                                            </p:txEl>
                                          </p:spTgt>
                                        </p:tgtEl>
                                        <p:attrNameLst>
                                          <p:attrName>ppt_y</p:attrName>
                                        </p:attrNameLst>
                                      </p:cBhvr>
                                      <p:tavLst>
                                        <p:tav tm="0">
                                          <p:val>
                                            <p:strVal val="ppt_y"/>
                                          </p:val>
                                        </p:tav>
                                        <p:tav tm="100000">
                                          <p:val>
                                            <p:strVal val="ppt_y+.1"/>
                                          </p:val>
                                        </p:tav>
                                      </p:tavLst>
                                    </p:anim>
                                    <p:set>
                                      <p:cBhvr>
                                        <p:cTn id="9" dur="1" fill="hold">
                                          <p:stCondLst>
                                            <p:cond delay="749"/>
                                          </p:stCondLst>
                                        </p:cTn>
                                        <p:tgtEl>
                                          <p:spTgt spid="480">
                                            <p:txEl>
                                              <p:pRg st="0" end="0"/>
                                            </p:txEl>
                                          </p:spTgt>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750"/>
                                        <p:tgtEl>
                                          <p:spTgt spid="481"/>
                                        </p:tgtEl>
                                      </p:cBhvr>
                                    </p:animEffect>
                                    <p:anim calcmode="lin" valueType="num">
                                      <p:cBhvr>
                                        <p:cTn id="12" dur="750"/>
                                        <p:tgtEl>
                                          <p:spTgt spid="481"/>
                                        </p:tgtEl>
                                        <p:attrNameLst>
                                          <p:attrName>ppt_x</p:attrName>
                                        </p:attrNameLst>
                                      </p:cBhvr>
                                      <p:tavLst>
                                        <p:tav tm="0">
                                          <p:val>
                                            <p:strVal val="ppt_x"/>
                                          </p:val>
                                        </p:tav>
                                        <p:tav tm="100000">
                                          <p:val>
                                            <p:strVal val="ppt_x"/>
                                          </p:val>
                                        </p:tav>
                                      </p:tavLst>
                                    </p:anim>
                                    <p:anim calcmode="lin" valueType="num">
                                      <p:cBhvr>
                                        <p:cTn id="13" dur="750"/>
                                        <p:tgtEl>
                                          <p:spTgt spid="481"/>
                                        </p:tgtEl>
                                        <p:attrNameLst>
                                          <p:attrName>ppt_y</p:attrName>
                                        </p:attrNameLst>
                                      </p:cBhvr>
                                      <p:tavLst>
                                        <p:tav tm="0">
                                          <p:val>
                                            <p:strVal val="ppt_y"/>
                                          </p:val>
                                        </p:tav>
                                        <p:tav tm="100000">
                                          <p:val>
                                            <p:strVal val="ppt_y+.1"/>
                                          </p:val>
                                        </p:tav>
                                      </p:tavLst>
                                    </p:anim>
                                    <p:set>
                                      <p:cBhvr>
                                        <p:cTn id="14" dur="1" fill="hold">
                                          <p:stCondLst>
                                            <p:cond delay="749"/>
                                          </p:stCondLst>
                                        </p:cTn>
                                        <p:tgtEl>
                                          <p:spTgt spid="481"/>
                                        </p:tgtEl>
                                        <p:attrNameLst>
                                          <p:attrName>style.visibility</p:attrName>
                                        </p:attrNameLst>
                                      </p:cBhvr>
                                      <p:to>
                                        <p:strVal val="hidden"/>
                                      </p:to>
                                    </p:se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482"/>
                                        </p:tgtEl>
                                        <p:attrNameLst>
                                          <p:attrName>style.visibility</p:attrName>
                                        </p:attrNameLst>
                                      </p:cBhvr>
                                      <p:to>
                                        <p:strVal val="visible"/>
                                      </p:to>
                                    </p:set>
                                    <p:animEffect transition="in" filter="fade">
                                      <p:cBhvr>
                                        <p:cTn id="18" dur="500"/>
                                        <p:tgtEl>
                                          <p:spTgt spid="482"/>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xit" presetSubtype="0" fill="hold" nodeType="clickEffect">
                                  <p:stCondLst>
                                    <p:cond delay="0"/>
                                  </p:stCondLst>
                                  <p:childTnLst>
                                    <p:animEffect transition="out" filter="fade">
                                      <p:cBhvr>
                                        <p:cTn id="22" dur="750"/>
                                        <p:tgtEl>
                                          <p:spTgt spid="482"/>
                                        </p:tgtEl>
                                      </p:cBhvr>
                                    </p:animEffect>
                                    <p:anim calcmode="lin" valueType="num">
                                      <p:cBhvr>
                                        <p:cTn id="23" dur="750"/>
                                        <p:tgtEl>
                                          <p:spTgt spid="482"/>
                                        </p:tgtEl>
                                        <p:attrNameLst>
                                          <p:attrName>ppt_x</p:attrName>
                                        </p:attrNameLst>
                                      </p:cBhvr>
                                      <p:tavLst>
                                        <p:tav tm="0">
                                          <p:val>
                                            <p:strVal val="ppt_x"/>
                                          </p:val>
                                        </p:tav>
                                        <p:tav tm="100000">
                                          <p:val>
                                            <p:strVal val="ppt_x"/>
                                          </p:val>
                                        </p:tav>
                                      </p:tavLst>
                                    </p:anim>
                                    <p:anim calcmode="lin" valueType="num">
                                      <p:cBhvr>
                                        <p:cTn id="24" dur="750"/>
                                        <p:tgtEl>
                                          <p:spTgt spid="482"/>
                                        </p:tgtEl>
                                        <p:attrNameLst>
                                          <p:attrName>ppt_y</p:attrName>
                                        </p:attrNameLst>
                                      </p:cBhvr>
                                      <p:tavLst>
                                        <p:tav tm="0">
                                          <p:val>
                                            <p:strVal val="ppt_y"/>
                                          </p:val>
                                        </p:tav>
                                        <p:tav tm="100000">
                                          <p:val>
                                            <p:strVal val="ppt_y+.1"/>
                                          </p:val>
                                        </p:tav>
                                      </p:tavLst>
                                    </p:anim>
                                    <p:set>
                                      <p:cBhvr>
                                        <p:cTn id="25" dur="1" fill="hold">
                                          <p:stCondLst>
                                            <p:cond delay="749"/>
                                          </p:stCondLst>
                                        </p:cTn>
                                        <p:tgtEl>
                                          <p:spTgt spid="482"/>
                                        </p:tgtEl>
                                        <p:attrNameLst>
                                          <p:attrName>style.visibility</p:attrName>
                                        </p:attrNameLst>
                                      </p:cBhvr>
                                      <p:to>
                                        <p:strVal val="hidden"/>
                                      </p:to>
                                    </p:set>
                                  </p:childTnLst>
                                </p:cTn>
                              </p:par>
                            </p:childTnLst>
                          </p:cTn>
                        </p:par>
                        <p:par>
                          <p:cTn id="26" fill="hold">
                            <p:stCondLst>
                              <p:cond delay="750"/>
                            </p:stCondLst>
                            <p:childTnLst>
                              <p:par>
                                <p:cTn id="27" presetID="10" presetClass="entr" presetSubtype="0" fill="hold" nodeType="afterEffect">
                                  <p:stCondLst>
                                    <p:cond delay="0"/>
                                  </p:stCondLst>
                                  <p:childTnLst>
                                    <p:set>
                                      <p:cBhvr>
                                        <p:cTn id="28" dur="1" fill="hold">
                                          <p:stCondLst>
                                            <p:cond delay="0"/>
                                          </p:stCondLst>
                                        </p:cTn>
                                        <p:tgtEl>
                                          <p:spTgt spid="483"/>
                                        </p:tgtEl>
                                        <p:attrNameLst>
                                          <p:attrName>style.visibility</p:attrName>
                                        </p:attrNameLst>
                                      </p:cBhvr>
                                      <p:to>
                                        <p:strVal val="visible"/>
                                      </p:to>
                                    </p:set>
                                    <p:animEffect transition="in" filter="fade">
                                      <p:cBhvr>
                                        <p:cTn id="29" dur="500"/>
                                        <p:tgtEl>
                                          <p:spTgt spid="48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86"/>
                                        </p:tgtEl>
                                        <p:attrNameLst>
                                          <p:attrName>style.visibility</p:attrName>
                                        </p:attrNameLst>
                                      </p:cBhvr>
                                      <p:to>
                                        <p:strVal val="visible"/>
                                      </p:to>
                                    </p:set>
                                    <p:animEffect transition="in" filter="fade">
                                      <p:cBhvr>
                                        <p:cTn id="32" dur="500"/>
                                        <p:tgtEl>
                                          <p:spTgt spid="486"/>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xit" presetSubtype="0" fill="hold" nodeType="clickEffect">
                                  <p:stCondLst>
                                    <p:cond delay="0"/>
                                  </p:stCondLst>
                                  <p:childTnLst>
                                    <p:animEffect transition="out" filter="fade">
                                      <p:cBhvr>
                                        <p:cTn id="36" dur="750"/>
                                        <p:tgtEl>
                                          <p:spTgt spid="483"/>
                                        </p:tgtEl>
                                      </p:cBhvr>
                                    </p:animEffect>
                                    <p:anim calcmode="lin" valueType="num">
                                      <p:cBhvr>
                                        <p:cTn id="37" dur="750"/>
                                        <p:tgtEl>
                                          <p:spTgt spid="483"/>
                                        </p:tgtEl>
                                        <p:attrNameLst>
                                          <p:attrName>ppt_x</p:attrName>
                                        </p:attrNameLst>
                                      </p:cBhvr>
                                      <p:tavLst>
                                        <p:tav tm="0">
                                          <p:val>
                                            <p:strVal val="ppt_x"/>
                                          </p:val>
                                        </p:tav>
                                        <p:tav tm="100000">
                                          <p:val>
                                            <p:strVal val="ppt_x"/>
                                          </p:val>
                                        </p:tav>
                                      </p:tavLst>
                                    </p:anim>
                                    <p:anim calcmode="lin" valueType="num">
                                      <p:cBhvr>
                                        <p:cTn id="38" dur="750"/>
                                        <p:tgtEl>
                                          <p:spTgt spid="483"/>
                                        </p:tgtEl>
                                        <p:attrNameLst>
                                          <p:attrName>ppt_y</p:attrName>
                                        </p:attrNameLst>
                                      </p:cBhvr>
                                      <p:tavLst>
                                        <p:tav tm="0">
                                          <p:val>
                                            <p:strVal val="ppt_y"/>
                                          </p:val>
                                        </p:tav>
                                        <p:tav tm="100000">
                                          <p:val>
                                            <p:strVal val="ppt_y+.1"/>
                                          </p:val>
                                        </p:tav>
                                      </p:tavLst>
                                    </p:anim>
                                    <p:set>
                                      <p:cBhvr>
                                        <p:cTn id="39" dur="1" fill="hold">
                                          <p:stCondLst>
                                            <p:cond delay="749"/>
                                          </p:stCondLst>
                                        </p:cTn>
                                        <p:tgtEl>
                                          <p:spTgt spid="483"/>
                                        </p:tgtEl>
                                        <p:attrNameLst>
                                          <p:attrName>style.visibility</p:attrName>
                                        </p:attrNameLst>
                                      </p:cBhvr>
                                      <p:to>
                                        <p:strVal val="hidden"/>
                                      </p:to>
                                    </p:set>
                                  </p:childTnLst>
                                </p:cTn>
                              </p:par>
                              <p:par>
                                <p:cTn id="40" presetID="42" presetClass="exit" presetSubtype="0" fill="hold" grpId="1" nodeType="withEffect">
                                  <p:stCondLst>
                                    <p:cond delay="0"/>
                                  </p:stCondLst>
                                  <p:childTnLst>
                                    <p:animEffect transition="out" filter="fade">
                                      <p:cBhvr>
                                        <p:cTn id="41" dur="750"/>
                                        <p:tgtEl>
                                          <p:spTgt spid="486"/>
                                        </p:tgtEl>
                                      </p:cBhvr>
                                    </p:animEffect>
                                    <p:anim calcmode="lin" valueType="num">
                                      <p:cBhvr>
                                        <p:cTn id="42" dur="750"/>
                                        <p:tgtEl>
                                          <p:spTgt spid="486"/>
                                        </p:tgtEl>
                                        <p:attrNameLst>
                                          <p:attrName>ppt_x</p:attrName>
                                        </p:attrNameLst>
                                      </p:cBhvr>
                                      <p:tavLst>
                                        <p:tav tm="0">
                                          <p:val>
                                            <p:strVal val="ppt_x"/>
                                          </p:val>
                                        </p:tav>
                                        <p:tav tm="100000">
                                          <p:val>
                                            <p:strVal val="ppt_x"/>
                                          </p:val>
                                        </p:tav>
                                      </p:tavLst>
                                    </p:anim>
                                    <p:anim calcmode="lin" valueType="num">
                                      <p:cBhvr>
                                        <p:cTn id="43" dur="750"/>
                                        <p:tgtEl>
                                          <p:spTgt spid="486"/>
                                        </p:tgtEl>
                                        <p:attrNameLst>
                                          <p:attrName>ppt_y</p:attrName>
                                        </p:attrNameLst>
                                      </p:cBhvr>
                                      <p:tavLst>
                                        <p:tav tm="0">
                                          <p:val>
                                            <p:strVal val="ppt_y"/>
                                          </p:val>
                                        </p:tav>
                                        <p:tav tm="100000">
                                          <p:val>
                                            <p:strVal val="ppt_y+.1"/>
                                          </p:val>
                                        </p:tav>
                                      </p:tavLst>
                                    </p:anim>
                                    <p:set>
                                      <p:cBhvr>
                                        <p:cTn id="44" dur="1" fill="hold">
                                          <p:stCondLst>
                                            <p:cond delay="749"/>
                                          </p:stCondLst>
                                        </p:cTn>
                                        <p:tgtEl>
                                          <p:spTgt spid="486"/>
                                        </p:tgtEl>
                                        <p:attrNameLst>
                                          <p:attrName>style.visibility</p:attrName>
                                        </p:attrNameLst>
                                      </p:cBhvr>
                                      <p:to>
                                        <p:strVal val="hidden"/>
                                      </p:to>
                                    </p:set>
                                  </p:childTnLst>
                                </p:cTn>
                              </p:par>
                            </p:childTnLst>
                          </p:cTn>
                        </p:par>
                        <p:par>
                          <p:cTn id="45" fill="hold">
                            <p:stCondLst>
                              <p:cond delay="750"/>
                            </p:stCondLst>
                            <p:childTnLst>
                              <p:par>
                                <p:cTn id="46" presetID="10" presetClass="entr" presetSubtype="0" fill="hold" nodeType="afterEffect">
                                  <p:stCondLst>
                                    <p:cond delay="0"/>
                                  </p:stCondLst>
                                  <p:childTnLst>
                                    <p:set>
                                      <p:cBhvr>
                                        <p:cTn id="47" dur="1" fill="hold">
                                          <p:stCondLst>
                                            <p:cond delay="0"/>
                                          </p:stCondLst>
                                        </p:cTn>
                                        <p:tgtEl>
                                          <p:spTgt spid="487"/>
                                        </p:tgtEl>
                                        <p:attrNameLst>
                                          <p:attrName>style.visibility</p:attrName>
                                        </p:attrNameLst>
                                      </p:cBhvr>
                                      <p:to>
                                        <p:strVal val="visible"/>
                                      </p:to>
                                    </p:set>
                                    <p:animEffect transition="in" filter="fade">
                                      <p:cBhvr>
                                        <p:cTn id="48" dur="500"/>
                                        <p:tgtEl>
                                          <p:spTgt spid="487"/>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xit" presetSubtype="0" fill="hold" nodeType="clickEffect">
                                  <p:stCondLst>
                                    <p:cond delay="0"/>
                                  </p:stCondLst>
                                  <p:childTnLst>
                                    <p:animEffect transition="out" filter="fade">
                                      <p:cBhvr>
                                        <p:cTn id="52" dur="750"/>
                                        <p:tgtEl>
                                          <p:spTgt spid="487"/>
                                        </p:tgtEl>
                                      </p:cBhvr>
                                    </p:animEffect>
                                    <p:anim calcmode="lin" valueType="num">
                                      <p:cBhvr>
                                        <p:cTn id="53" dur="750"/>
                                        <p:tgtEl>
                                          <p:spTgt spid="487"/>
                                        </p:tgtEl>
                                        <p:attrNameLst>
                                          <p:attrName>ppt_x</p:attrName>
                                        </p:attrNameLst>
                                      </p:cBhvr>
                                      <p:tavLst>
                                        <p:tav tm="0">
                                          <p:val>
                                            <p:strVal val="ppt_x"/>
                                          </p:val>
                                        </p:tav>
                                        <p:tav tm="100000">
                                          <p:val>
                                            <p:strVal val="ppt_x"/>
                                          </p:val>
                                        </p:tav>
                                      </p:tavLst>
                                    </p:anim>
                                    <p:anim calcmode="lin" valueType="num">
                                      <p:cBhvr>
                                        <p:cTn id="54" dur="750"/>
                                        <p:tgtEl>
                                          <p:spTgt spid="487"/>
                                        </p:tgtEl>
                                        <p:attrNameLst>
                                          <p:attrName>ppt_y</p:attrName>
                                        </p:attrNameLst>
                                      </p:cBhvr>
                                      <p:tavLst>
                                        <p:tav tm="0">
                                          <p:val>
                                            <p:strVal val="ppt_y"/>
                                          </p:val>
                                        </p:tav>
                                        <p:tav tm="100000">
                                          <p:val>
                                            <p:strVal val="ppt_y+.1"/>
                                          </p:val>
                                        </p:tav>
                                      </p:tavLst>
                                    </p:anim>
                                    <p:set>
                                      <p:cBhvr>
                                        <p:cTn id="55" dur="1" fill="hold">
                                          <p:stCondLst>
                                            <p:cond delay="749"/>
                                          </p:stCondLst>
                                        </p:cTn>
                                        <p:tgtEl>
                                          <p:spTgt spid="487"/>
                                        </p:tgtEl>
                                        <p:attrNameLst>
                                          <p:attrName>style.visibility</p:attrName>
                                        </p:attrNameLst>
                                      </p:cBhvr>
                                      <p:to>
                                        <p:strVal val="hidden"/>
                                      </p:to>
                                    </p:set>
                                  </p:childTnLst>
                                </p:cTn>
                              </p:par>
                            </p:childTnLst>
                          </p:cTn>
                        </p:par>
                        <p:par>
                          <p:cTn id="56" fill="hold">
                            <p:stCondLst>
                              <p:cond delay="750"/>
                            </p:stCondLst>
                            <p:childTnLst>
                              <p:par>
                                <p:cTn id="57" presetID="10" presetClass="entr" presetSubtype="0" fill="hold" grpId="0" nodeType="afterEffect">
                                  <p:stCondLst>
                                    <p:cond delay="0"/>
                                  </p:stCondLst>
                                  <p:childTnLst>
                                    <p:set>
                                      <p:cBhvr>
                                        <p:cTn id="58" dur="1" fill="hold">
                                          <p:stCondLst>
                                            <p:cond delay="0"/>
                                          </p:stCondLst>
                                        </p:cTn>
                                        <p:tgtEl>
                                          <p:spTgt spid="491"/>
                                        </p:tgtEl>
                                        <p:attrNameLst>
                                          <p:attrName>style.visibility</p:attrName>
                                        </p:attrNameLst>
                                      </p:cBhvr>
                                      <p:to>
                                        <p:strVal val="visible"/>
                                      </p:to>
                                    </p:set>
                                    <p:animEffect transition="in" filter="fade">
                                      <p:cBhvr>
                                        <p:cTn id="59" dur="500"/>
                                        <p:tgtEl>
                                          <p:spTgt spid="491"/>
                                        </p:tgtEl>
                                      </p:cBhvr>
                                    </p:animEffect>
                                  </p:childTnLst>
                                </p:cTn>
                              </p:par>
                            </p:childTnLst>
                          </p:cTn>
                        </p:par>
                        <p:par>
                          <p:cTn id="60" fill="hold">
                            <p:stCondLst>
                              <p:cond delay="1250"/>
                            </p:stCondLst>
                            <p:childTnLst>
                              <p:par>
                                <p:cTn id="61" presetID="10" presetClass="entr" presetSubtype="0" fill="hold" nodeType="afterEffect">
                                  <p:stCondLst>
                                    <p:cond delay="0"/>
                                  </p:stCondLst>
                                  <p:childTnLst>
                                    <p:set>
                                      <p:cBhvr>
                                        <p:cTn id="62" dur="1" fill="hold">
                                          <p:stCondLst>
                                            <p:cond delay="0"/>
                                          </p:stCondLst>
                                        </p:cTn>
                                        <p:tgtEl>
                                          <p:spTgt spid="490"/>
                                        </p:tgtEl>
                                        <p:attrNameLst>
                                          <p:attrName>style.visibility</p:attrName>
                                        </p:attrNameLst>
                                      </p:cBhvr>
                                      <p:to>
                                        <p:strVal val="visible"/>
                                      </p:to>
                                    </p:set>
                                    <p:animEffect transition="in" filter="fade">
                                      <p:cBhvr>
                                        <p:cTn id="63" dur="500"/>
                                        <p:tgtEl>
                                          <p:spTgt spid="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 grpId="0" build="p"/>
      <p:bldP spid="486" grpId="0"/>
      <p:bldP spid="486" grpId="1"/>
      <p:bldP spid="49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D0C65C4-CBC3-F3AC-F25A-835F7E3BB0EE}"/>
              </a:ext>
            </a:extLst>
          </p:cNvPr>
          <p:cNvGrpSpPr/>
          <p:nvPr/>
        </p:nvGrpSpPr>
        <p:grpSpPr>
          <a:xfrm>
            <a:off x="-18288" y="-27432000"/>
            <a:ext cx="11030502" cy="59996568"/>
            <a:chOff x="-18288" y="0"/>
            <a:chExt cx="11030502" cy="59996568"/>
          </a:xfrm>
        </p:grpSpPr>
        <p:grpSp>
          <p:nvGrpSpPr>
            <p:cNvPr id="8" name="Group 7">
              <a:extLst>
                <a:ext uri="{FF2B5EF4-FFF2-40B4-BE49-F238E27FC236}">
                  <a16:creationId xmlns:a16="http://schemas.microsoft.com/office/drawing/2014/main" id="{1482EA3D-459B-00DB-93C2-ECBF9EB1E1AA}"/>
                </a:ext>
              </a:extLst>
            </p:cNvPr>
            <p:cNvGrpSpPr/>
            <p:nvPr/>
          </p:nvGrpSpPr>
          <p:grpSpPr>
            <a:xfrm>
              <a:off x="-18288" y="0"/>
              <a:ext cx="11030502" cy="28906968"/>
              <a:chOff x="325656" y="-18003"/>
              <a:chExt cx="11030502" cy="28906968"/>
            </a:xfrm>
          </p:grpSpPr>
          <p:grpSp>
            <p:nvGrpSpPr>
              <p:cNvPr id="341" name="Group 340">
                <a:extLst>
                  <a:ext uri="{FF2B5EF4-FFF2-40B4-BE49-F238E27FC236}">
                    <a16:creationId xmlns:a16="http://schemas.microsoft.com/office/drawing/2014/main" id="{C8AE3033-6543-C3AE-5E3A-51733633D56C}"/>
                  </a:ext>
                </a:extLst>
              </p:cNvPr>
              <p:cNvGrpSpPr/>
              <p:nvPr/>
            </p:nvGrpSpPr>
            <p:grpSpPr>
              <a:xfrm>
                <a:off x="343662" y="-18003"/>
                <a:ext cx="11012496" cy="13681394"/>
                <a:chOff x="343662" y="-18003"/>
                <a:chExt cx="11012496" cy="13681394"/>
              </a:xfrm>
            </p:grpSpPr>
            <p:grpSp>
              <p:nvGrpSpPr>
                <p:cNvPr id="409" name="Group 408">
                  <a:extLst>
                    <a:ext uri="{FF2B5EF4-FFF2-40B4-BE49-F238E27FC236}">
                      <a16:creationId xmlns:a16="http://schemas.microsoft.com/office/drawing/2014/main" id="{719A3744-B4A3-EBC6-6B3E-09892C1D5B52}"/>
                    </a:ext>
                  </a:extLst>
                </p:cNvPr>
                <p:cNvGrpSpPr/>
                <p:nvPr/>
              </p:nvGrpSpPr>
              <p:grpSpPr>
                <a:xfrm>
                  <a:off x="343662" y="-18003"/>
                  <a:ext cx="11012496" cy="6144683"/>
                  <a:chOff x="343662" y="-18003"/>
                  <a:chExt cx="11012496" cy="6144683"/>
                </a:xfrm>
              </p:grpSpPr>
              <p:grpSp>
                <p:nvGrpSpPr>
                  <p:cNvPr id="443" name="Google Shape;646;p33">
                    <a:extLst>
                      <a:ext uri="{FF2B5EF4-FFF2-40B4-BE49-F238E27FC236}">
                        <a16:creationId xmlns:a16="http://schemas.microsoft.com/office/drawing/2014/main" id="{EDD6423F-2C64-92ED-8261-486EC31C438F}"/>
                      </a:ext>
                    </a:extLst>
                  </p:cNvPr>
                  <p:cNvGrpSpPr/>
                  <p:nvPr/>
                </p:nvGrpSpPr>
                <p:grpSpPr>
                  <a:xfrm rot="16200000" flipH="1">
                    <a:off x="-222794" y="548513"/>
                    <a:ext cx="2265951" cy="1132920"/>
                    <a:chOff x="3529938" y="261475"/>
                    <a:chExt cx="1699463" cy="849690"/>
                  </a:xfrm>
                </p:grpSpPr>
                <p:sp>
                  <p:nvSpPr>
                    <p:cNvPr id="467" name="Google Shape;647;p33">
                      <a:extLst>
                        <a:ext uri="{FF2B5EF4-FFF2-40B4-BE49-F238E27FC236}">
                          <a16:creationId xmlns:a16="http://schemas.microsoft.com/office/drawing/2014/main" id="{5A584F18-CE6D-8BE4-DEA3-08BC74B3189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8" name="Google Shape;648;p33">
                      <a:extLst>
                        <a:ext uri="{FF2B5EF4-FFF2-40B4-BE49-F238E27FC236}">
                          <a16:creationId xmlns:a16="http://schemas.microsoft.com/office/drawing/2014/main" id="{B6F5EA9C-E475-969D-7B66-9FA9A6D366F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9" name="Google Shape;649;p33">
                      <a:extLst>
                        <a:ext uri="{FF2B5EF4-FFF2-40B4-BE49-F238E27FC236}">
                          <a16:creationId xmlns:a16="http://schemas.microsoft.com/office/drawing/2014/main" id="{D81EA8FE-EFE8-E0F8-29FA-02BA376603D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0" name="Google Shape;650;p33">
                      <a:extLst>
                        <a:ext uri="{FF2B5EF4-FFF2-40B4-BE49-F238E27FC236}">
                          <a16:creationId xmlns:a16="http://schemas.microsoft.com/office/drawing/2014/main" id="{408F67E9-7CDC-0D3C-B696-5B8EC3D4E5B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1" name="Google Shape;651;p33">
                      <a:extLst>
                        <a:ext uri="{FF2B5EF4-FFF2-40B4-BE49-F238E27FC236}">
                          <a16:creationId xmlns:a16="http://schemas.microsoft.com/office/drawing/2014/main" id="{545C26B1-E072-5C22-B412-72301911A9C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2" name="Google Shape;652;p33">
                      <a:extLst>
                        <a:ext uri="{FF2B5EF4-FFF2-40B4-BE49-F238E27FC236}">
                          <a16:creationId xmlns:a16="http://schemas.microsoft.com/office/drawing/2014/main" id="{AEC18B57-1480-D80C-F6FF-918094632C2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3" name="Google Shape;653;p33">
                      <a:extLst>
                        <a:ext uri="{FF2B5EF4-FFF2-40B4-BE49-F238E27FC236}">
                          <a16:creationId xmlns:a16="http://schemas.microsoft.com/office/drawing/2014/main" id="{47D1768C-8D6E-6401-FD64-90C9C65E5A3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4" name="Google Shape;654;p33">
                      <a:extLst>
                        <a:ext uri="{FF2B5EF4-FFF2-40B4-BE49-F238E27FC236}">
                          <a16:creationId xmlns:a16="http://schemas.microsoft.com/office/drawing/2014/main" id="{9F82B32D-C822-68CE-A301-F4C4589137E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4" name="Google Shape;655;p33">
                    <a:extLst>
                      <a:ext uri="{FF2B5EF4-FFF2-40B4-BE49-F238E27FC236}">
                        <a16:creationId xmlns:a16="http://schemas.microsoft.com/office/drawing/2014/main" id="{C93B8FAC-98F6-7574-39A1-517366ED84F1}"/>
                      </a:ext>
                    </a:extLst>
                  </p:cNvPr>
                  <p:cNvGrpSpPr/>
                  <p:nvPr/>
                </p:nvGrpSpPr>
                <p:grpSpPr>
                  <a:xfrm>
                    <a:off x="10909569" y="1371918"/>
                    <a:ext cx="446589" cy="813467"/>
                    <a:chOff x="376650" y="567400"/>
                    <a:chExt cx="334942" cy="610100"/>
                  </a:xfrm>
                </p:grpSpPr>
                <p:sp>
                  <p:nvSpPr>
                    <p:cNvPr id="461" name="Google Shape;656;p33">
                      <a:extLst>
                        <a:ext uri="{FF2B5EF4-FFF2-40B4-BE49-F238E27FC236}">
                          <a16:creationId xmlns:a16="http://schemas.microsoft.com/office/drawing/2014/main" id="{1A496C5E-A6B3-43E0-64AF-56D496BFA0D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2" name="Google Shape;657;p33">
                      <a:extLst>
                        <a:ext uri="{FF2B5EF4-FFF2-40B4-BE49-F238E27FC236}">
                          <a16:creationId xmlns:a16="http://schemas.microsoft.com/office/drawing/2014/main" id="{4F048DF7-A799-7891-0F39-B2ABFC0B1C8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3" name="Google Shape;658;p33">
                      <a:extLst>
                        <a:ext uri="{FF2B5EF4-FFF2-40B4-BE49-F238E27FC236}">
                          <a16:creationId xmlns:a16="http://schemas.microsoft.com/office/drawing/2014/main" id="{027E9D42-C6C2-BB5F-7E21-14D512A38E4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4" name="Google Shape;659;p33">
                      <a:extLst>
                        <a:ext uri="{FF2B5EF4-FFF2-40B4-BE49-F238E27FC236}">
                          <a16:creationId xmlns:a16="http://schemas.microsoft.com/office/drawing/2014/main" id="{7BB2997B-DBD4-C8FC-3EF1-C64C22D5B6B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5" name="Google Shape;660;p33">
                      <a:extLst>
                        <a:ext uri="{FF2B5EF4-FFF2-40B4-BE49-F238E27FC236}">
                          <a16:creationId xmlns:a16="http://schemas.microsoft.com/office/drawing/2014/main" id="{BBF0A46B-EC86-25DD-FA0C-AB049586FF0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6" name="Google Shape;661;p33">
                      <a:extLst>
                        <a:ext uri="{FF2B5EF4-FFF2-40B4-BE49-F238E27FC236}">
                          <a16:creationId xmlns:a16="http://schemas.microsoft.com/office/drawing/2014/main" id="{068EE86E-E4C4-1A48-4F37-4ECB6467F34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5" name="Google Shape;646;p33">
                    <a:extLst>
                      <a:ext uri="{FF2B5EF4-FFF2-40B4-BE49-F238E27FC236}">
                        <a16:creationId xmlns:a16="http://schemas.microsoft.com/office/drawing/2014/main" id="{B446720C-1BC3-1F6C-DF7A-220CA43D8760}"/>
                      </a:ext>
                    </a:extLst>
                  </p:cNvPr>
                  <p:cNvGrpSpPr/>
                  <p:nvPr/>
                </p:nvGrpSpPr>
                <p:grpSpPr>
                  <a:xfrm rot="16200000" flipH="1">
                    <a:off x="-222854" y="4427245"/>
                    <a:ext cx="2265951" cy="1132920"/>
                    <a:chOff x="3529938" y="261475"/>
                    <a:chExt cx="1699463" cy="849690"/>
                  </a:xfrm>
                </p:grpSpPr>
                <p:sp>
                  <p:nvSpPr>
                    <p:cNvPr id="453" name="Google Shape;647;p33">
                      <a:extLst>
                        <a:ext uri="{FF2B5EF4-FFF2-40B4-BE49-F238E27FC236}">
                          <a16:creationId xmlns:a16="http://schemas.microsoft.com/office/drawing/2014/main" id="{016E7373-74E6-7DDA-5EAA-369AB164A74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4" name="Google Shape;648;p33">
                      <a:extLst>
                        <a:ext uri="{FF2B5EF4-FFF2-40B4-BE49-F238E27FC236}">
                          <a16:creationId xmlns:a16="http://schemas.microsoft.com/office/drawing/2014/main" id="{19CCAACF-FAA9-5D0C-D38D-0413345081D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5" name="Google Shape;649;p33">
                      <a:extLst>
                        <a:ext uri="{FF2B5EF4-FFF2-40B4-BE49-F238E27FC236}">
                          <a16:creationId xmlns:a16="http://schemas.microsoft.com/office/drawing/2014/main" id="{F5CED468-3B5B-A76C-A686-A24DE90270D2}"/>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6" name="Google Shape;650;p33">
                      <a:extLst>
                        <a:ext uri="{FF2B5EF4-FFF2-40B4-BE49-F238E27FC236}">
                          <a16:creationId xmlns:a16="http://schemas.microsoft.com/office/drawing/2014/main" id="{E08644C6-A538-EDDB-3556-72B9F2083FC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7" name="Google Shape;651;p33">
                      <a:extLst>
                        <a:ext uri="{FF2B5EF4-FFF2-40B4-BE49-F238E27FC236}">
                          <a16:creationId xmlns:a16="http://schemas.microsoft.com/office/drawing/2014/main" id="{6D7AD408-C318-A7A0-A858-C9F3B10D806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8" name="Google Shape;652;p33">
                      <a:extLst>
                        <a:ext uri="{FF2B5EF4-FFF2-40B4-BE49-F238E27FC236}">
                          <a16:creationId xmlns:a16="http://schemas.microsoft.com/office/drawing/2014/main" id="{A9F61953-C0AC-4B74-4F87-46E22FD9C31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9" name="Google Shape;653;p33">
                      <a:extLst>
                        <a:ext uri="{FF2B5EF4-FFF2-40B4-BE49-F238E27FC236}">
                          <a16:creationId xmlns:a16="http://schemas.microsoft.com/office/drawing/2014/main" id="{84E09B42-C28A-AAB2-574E-471029201E8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0" name="Google Shape;654;p33">
                      <a:extLst>
                        <a:ext uri="{FF2B5EF4-FFF2-40B4-BE49-F238E27FC236}">
                          <a16:creationId xmlns:a16="http://schemas.microsoft.com/office/drawing/2014/main" id="{8D14B967-65D1-BAA3-9A33-D83A377B58C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6" name="Google Shape;655;p33">
                    <a:extLst>
                      <a:ext uri="{FF2B5EF4-FFF2-40B4-BE49-F238E27FC236}">
                        <a16:creationId xmlns:a16="http://schemas.microsoft.com/office/drawing/2014/main" id="{7EBEC4DE-9174-45BA-D48B-493351226593}"/>
                      </a:ext>
                    </a:extLst>
                  </p:cNvPr>
                  <p:cNvGrpSpPr/>
                  <p:nvPr/>
                </p:nvGrpSpPr>
                <p:grpSpPr>
                  <a:xfrm>
                    <a:off x="10835169" y="5276963"/>
                    <a:ext cx="446589" cy="813467"/>
                    <a:chOff x="376650" y="567400"/>
                    <a:chExt cx="334942" cy="610100"/>
                  </a:xfrm>
                </p:grpSpPr>
                <p:sp>
                  <p:nvSpPr>
                    <p:cNvPr id="447" name="Google Shape;656;p33">
                      <a:extLst>
                        <a:ext uri="{FF2B5EF4-FFF2-40B4-BE49-F238E27FC236}">
                          <a16:creationId xmlns:a16="http://schemas.microsoft.com/office/drawing/2014/main" id="{3F305D0C-A917-5B1A-7E09-26734FC4EC0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8" name="Google Shape;657;p33">
                      <a:extLst>
                        <a:ext uri="{FF2B5EF4-FFF2-40B4-BE49-F238E27FC236}">
                          <a16:creationId xmlns:a16="http://schemas.microsoft.com/office/drawing/2014/main" id="{98BD08EB-7E45-FEDE-9529-ED0D430D9FE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9" name="Google Shape;658;p33">
                      <a:extLst>
                        <a:ext uri="{FF2B5EF4-FFF2-40B4-BE49-F238E27FC236}">
                          <a16:creationId xmlns:a16="http://schemas.microsoft.com/office/drawing/2014/main" id="{E1C8B86A-B8C3-2BD9-713E-7362AED5855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0" name="Google Shape;659;p33">
                      <a:extLst>
                        <a:ext uri="{FF2B5EF4-FFF2-40B4-BE49-F238E27FC236}">
                          <a16:creationId xmlns:a16="http://schemas.microsoft.com/office/drawing/2014/main" id="{73E6D6C1-28A9-540C-A55F-72746C95E17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1" name="Google Shape;660;p33">
                      <a:extLst>
                        <a:ext uri="{FF2B5EF4-FFF2-40B4-BE49-F238E27FC236}">
                          <a16:creationId xmlns:a16="http://schemas.microsoft.com/office/drawing/2014/main" id="{AA0F9FFD-FFD2-249E-9301-9FE284399BD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2" name="Google Shape;661;p33">
                      <a:extLst>
                        <a:ext uri="{FF2B5EF4-FFF2-40B4-BE49-F238E27FC236}">
                          <a16:creationId xmlns:a16="http://schemas.microsoft.com/office/drawing/2014/main" id="{B2B63C6C-D5F4-7BA5-1A2B-25396214219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410" name="Group 409">
                  <a:extLst>
                    <a:ext uri="{FF2B5EF4-FFF2-40B4-BE49-F238E27FC236}">
                      <a16:creationId xmlns:a16="http://schemas.microsoft.com/office/drawing/2014/main" id="{0CFFA665-6A3A-84C9-2E8A-8C9F7F0145D1}"/>
                    </a:ext>
                  </a:extLst>
                </p:cNvPr>
                <p:cNvGrpSpPr/>
                <p:nvPr/>
              </p:nvGrpSpPr>
              <p:grpSpPr>
                <a:xfrm>
                  <a:off x="343662" y="7518708"/>
                  <a:ext cx="11012496" cy="6144683"/>
                  <a:chOff x="343662" y="-18003"/>
                  <a:chExt cx="11012496" cy="6144683"/>
                </a:xfrm>
              </p:grpSpPr>
              <p:grpSp>
                <p:nvGrpSpPr>
                  <p:cNvPr id="411" name="Google Shape;646;p33">
                    <a:extLst>
                      <a:ext uri="{FF2B5EF4-FFF2-40B4-BE49-F238E27FC236}">
                        <a16:creationId xmlns:a16="http://schemas.microsoft.com/office/drawing/2014/main" id="{A0894290-96CA-6671-D296-F10911AC8CCD}"/>
                      </a:ext>
                    </a:extLst>
                  </p:cNvPr>
                  <p:cNvGrpSpPr/>
                  <p:nvPr/>
                </p:nvGrpSpPr>
                <p:grpSpPr>
                  <a:xfrm rot="16200000" flipH="1">
                    <a:off x="-222794" y="548513"/>
                    <a:ext cx="2265951" cy="1132920"/>
                    <a:chOff x="3529938" y="261475"/>
                    <a:chExt cx="1699463" cy="849690"/>
                  </a:xfrm>
                </p:grpSpPr>
                <p:sp>
                  <p:nvSpPr>
                    <p:cNvPr id="435" name="Google Shape;647;p33">
                      <a:extLst>
                        <a:ext uri="{FF2B5EF4-FFF2-40B4-BE49-F238E27FC236}">
                          <a16:creationId xmlns:a16="http://schemas.microsoft.com/office/drawing/2014/main" id="{D30E4ED3-E5F6-7A88-157C-2E5B2CDFACD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6" name="Google Shape;648;p33">
                      <a:extLst>
                        <a:ext uri="{FF2B5EF4-FFF2-40B4-BE49-F238E27FC236}">
                          <a16:creationId xmlns:a16="http://schemas.microsoft.com/office/drawing/2014/main" id="{B66F3037-E226-E8A8-08E4-DE62C3C7B9EF}"/>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7" name="Google Shape;649;p33">
                      <a:extLst>
                        <a:ext uri="{FF2B5EF4-FFF2-40B4-BE49-F238E27FC236}">
                          <a16:creationId xmlns:a16="http://schemas.microsoft.com/office/drawing/2014/main" id="{13EB1C3F-BE63-0D30-A02D-E45BBCCE022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8" name="Google Shape;650;p33">
                      <a:extLst>
                        <a:ext uri="{FF2B5EF4-FFF2-40B4-BE49-F238E27FC236}">
                          <a16:creationId xmlns:a16="http://schemas.microsoft.com/office/drawing/2014/main" id="{E9E0FFB2-67E3-B6C6-E018-0FFE3C652CC1}"/>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9" name="Google Shape;651;p33">
                      <a:extLst>
                        <a:ext uri="{FF2B5EF4-FFF2-40B4-BE49-F238E27FC236}">
                          <a16:creationId xmlns:a16="http://schemas.microsoft.com/office/drawing/2014/main" id="{1520B7FA-7D61-C5A5-758F-C248B3A1E9A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0" name="Google Shape;652;p33">
                      <a:extLst>
                        <a:ext uri="{FF2B5EF4-FFF2-40B4-BE49-F238E27FC236}">
                          <a16:creationId xmlns:a16="http://schemas.microsoft.com/office/drawing/2014/main" id="{2CCA1518-0793-7EB0-8C6A-381597D2142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1" name="Google Shape;653;p33">
                      <a:extLst>
                        <a:ext uri="{FF2B5EF4-FFF2-40B4-BE49-F238E27FC236}">
                          <a16:creationId xmlns:a16="http://schemas.microsoft.com/office/drawing/2014/main" id="{AEEFACA5-AE4F-3BE6-DE0E-0DA6E4D9C639}"/>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2" name="Google Shape;654;p33">
                      <a:extLst>
                        <a:ext uri="{FF2B5EF4-FFF2-40B4-BE49-F238E27FC236}">
                          <a16:creationId xmlns:a16="http://schemas.microsoft.com/office/drawing/2014/main" id="{234AF090-1B37-2AD7-4A6B-D637534696A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2" name="Google Shape;655;p33">
                    <a:extLst>
                      <a:ext uri="{FF2B5EF4-FFF2-40B4-BE49-F238E27FC236}">
                        <a16:creationId xmlns:a16="http://schemas.microsoft.com/office/drawing/2014/main" id="{034EBAA1-67FD-8257-0CBA-15EC6734A458}"/>
                      </a:ext>
                    </a:extLst>
                  </p:cNvPr>
                  <p:cNvGrpSpPr/>
                  <p:nvPr/>
                </p:nvGrpSpPr>
                <p:grpSpPr>
                  <a:xfrm>
                    <a:off x="10909569" y="1371918"/>
                    <a:ext cx="446589" cy="813467"/>
                    <a:chOff x="376650" y="567400"/>
                    <a:chExt cx="334942" cy="610100"/>
                  </a:xfrm>
                </p:grpSpPr>
                <p:sp>
                  <p:nvSpPr>
                    <p:cNvPr id="429" name="Google Shape;656;p33">
                      <a:extLst>
                        <a:ext uri="{FF2B5EF4-FFF2-40B4-BE49-F238E27FC236}">
                          <a16:creationId xmlns:a16="http://schemas.microsoft.com/office/drawing/2014/main" id="{D1859452-E96A-3A80-14FE-C92609D57C7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0" name="Google Shape;657;p33">
                      <a:extLst>
                        <a:ext uri="{FF2B5EF4-FFF2-40B4-BE49-F238E27FC236}">
                          <a16:creationId xmlns:a16="http://schemas.microsoft.com/office/drawing/2014/main" id="{0687C1A4-8260-04E7-C148-933EB50A071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1" name="Google Shape;658;p33">
                      <a:extLst>
                        <a:ext uri="{FF2B5EF4-FFF2-40B4-BE49-F238E27FC236}">
                          <a16:creationId xmlns:a16="http://schemas.microsoft.com/office/drawing/2014/main" id="{C28EC0D5-253D-5E62-2C09-5546D0B2A8F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2" name="Google Shape;659;p33">
                      <a:extLst>
                        <a:ext uri="{FF2B5EF4-FFF2-40B4-BE49-F238E27FC236}">
                          <a16:creationId xmlns:a16="http://schemas.microsoft.com/office/drawing/2014/main" id="{FC5B4285-C2CB-81B1-F960-69FD2F0D325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3" name="Google Shape;660;p33">
                      <a:extLst>
                        <a:ext uri="{FF2B5EF4-FFF2-40B4-BE49-F238E27FC236}">
                          <a16:creationId xmlns:a16="http://schemas.microsoft.com/office/drawing/2014/main" id="{C3307AFB-C345-E3CB-0D52-F1CE4C59C23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4" name="Google Shape;661;p33">
                      <a:extLst>
                        <a:ext uri="{FF2B5EF4-FFF2-40B4-BE49-F238E27FC236}">
                          <a16:creationId xmlns:a16="http://schemas.microsoft.com/office/drawing/2014/main" id="{A2C1A921-E539-11E2-A2D0-96872FFAAD8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3" name="Google Shape;646;p33">
                    <a:extLst>
                      <a:ext uri="{FF2B5EF4-FFF2-40B4-BE49-F238E27FC236}">
                        <a16:creationId xmlns:a16="http://schemas.microsoft.com/office/drawing/2014/main" id="{8BFC6C06-65BE-1A4A-4FDB-0BF6590750CF}"/>
                      </a:ext>
                    </a:extLst>
                  </p:cNvPr>
                  <p:cNvGrpSpPr/>
                  <p:nvPr/>
                </p:nvGrpSpPr>
                <p:grpSpPr>
                  <a:xfrm rot="16200000" flipH="1">
                    <a:off x="-222854" y="4427245"/>
                    <a:ext cx="2265951" cy="1132920"/>
                    <a:chOff x="3529938" y="261475"/>
                    <a:chExt cx="1699463" cy="849690"/>
                  </a:xfrm>
                </p:grpSpPr>
                <p:sp>
                  <p:nvSpPr>
                    <p:cNvPr id="421" name="Google Shape;647;p33">
                      <a:extLst>
                        <a:ext uri="{FF2B5EF4-FFF2-40B4-BE49-F238E27FC236}">
                          <a16:creationId xmlns:a16="http://schemas.microsoft.com/office/drawing/2014/main" id="{B41DD44F-D6D9-0812-B8E1-BDF4CA377FA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2" name="Google Shape;648;p33">
                      <a:extLst>
                        <a:ext uri="{FF2B5EF4-FFF2-40B4-BE49-F238E27FC236}">
                          <a16:creationId xmlns:a16="http://schemas.microsoft.com/office/drawing/2014/main" id="{FF496623-1706-0B55-CA0A-2F63AD90B21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3" name="Google Shape;649;p33">
                      <a:extLst>
                        <a:ext uri="{FF2B5EF4-FFF2-40B4-BE49-F238E27FC236}">
                          <a16:creationId xmlns:a16="http://schemas.microsoft.com/office/drawing/2014/main" id="{EE9DE5C1-C3E7-7AC7-01C0-5C85892767D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4" name="Google Shape;650;p33">
                      <a:extLst>
                        <a:ext uri="{FF2B5EF4-FFF2-40B4-BE49-F238E27FC236}">
                          <a16:creationId xmlns:a16="http://schemas.microsoft.com/office/drawing/2014/main" id="{7F458861-C423-F20E-3AA9-AE74E27C8AA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5" name="Google Shape;651;p33">
                      <a:extLst>
                        <a:ext uri="{FF2B5EF4-FFF2-40B4-BE49-F238E27FC236}">
                          <a16:creationId xmlns:a16="http://schemas.microsoft.com/office/drawing/2014/main" id="{E0A23591-4913-8D58-3B39-381AACB5E82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6" name="Google Shape;652;p33">
                      <a:extLst>
                        <a:ext uri="{FF2B5EF4-FFF2-40B4-BE49-F238E27FC236}">
                          <a16:creationId xmlns:a16="http://schemas.microsoft.com/office/drawing/2014/main" id="{F098E1BC-2ACC-F618-1E30-7134D65E4F7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7" name="Google Shape;653;p33">
                      <a:extLst>
                        <a:ext uri="{FF2B5EF4-FFF2-40B4-BE49-F238E27FC236}">
                          <a16:creationId xmlns:a16="http://schemas.microsoft.com/office/drawing/2014/main" id="{AE2ED357-B951-DC2A-5D5E-3094C119DBD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8" name="Google Shape;654;p33">
                      <a:extLst>
                        <a:ext uri="{FF2B5EF4-FFF2-40B4-BE49-F238E27FC236}">
                          <a16:creationId xmlns:a16="http://schemas.microsoft.com/office/drawing/2014/main" id="{8ACA2640-5D33-CBB7-1E51-45C177A1C58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4" name="Google Shape;655;p33">
                    <a:extLst>
                      <a:ext uri="{FF2B5EF4-FFF2-40B4-BE49-F238E27FC236}">
                        <a16:creationId xmlns:a16="http://schemas.microsoft.com/office/drawing/2014/main" id="{14F1C4ED-16C1-BA9B-FFAF-251E45E8E336}"/>
                      </a:ext>
                    </a:extLst>
                  </p:cNvPr>
                  <p:cNvGrpSpPr/>
                  <p:nvPr/>
                </p:nvGrpSpPr>
                <p:grpSpPr>
                  <a:xfrm>
                    <a:off x="10835169" y="5276963"/>
                    <a:ext cx="446589" cy="813467"/>
                    <a:chOff x="376650" y="567400"/>
                    <a:chExt cx="334942" cy="610100"/>
                  </a:xfrm>
                </p:grpSpPr>
                <p:sp>
                  <p:nvSpPr>
                    <p:cNvPr id="415" name="Google Shape;656;p33">
                      <a:extLst>
                        <a:ext uri="{FF2B5EF4-FFF2-40B4-BE49-F238E27FC236}">
                          <a16:creationId xmlns:a16="http://schemas.microsoft.com/office/drawing/2014/main" id="{2B809F7D-FF6C-F01A-7132-87F9CF2179D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6" name="Google Shape;657;p33">
                      <a:extLst>
                        <a:ext uri="{FF2B5EF4-FFF2-40B4-BE49-F238E27FC236}">
                          <a16:creationId xmlns:a16="http://schemas.microsoft.com/office/drawing/2014/main" id="{29F726AE-8C78-AF34-2BFE-D73FF5760F0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7" name="Google Shape;658;p33">
                      <a:extLst>
                        <a:ext uri="{FF2B5EF4-FFF2-40B4-BE49-F238E27FC236}">
                          <a16:creationId xmlns:a16="http://schemas.microsoft.com/office/drawing/2014/main" id="{623E77D0-0593-3658-BCA0-CD7D4309A86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8" name="Google Shape;659;p33">
                      <a:extLst>
                        <a:ext uri="{FF2B5EF4-FFF2-40B4-BE49-F238E27FC236}">
                          <a16:creationId xmlns:a16="http://schemas.microsoft.com/office/drawing/2014/main" id="{6E529F3E-A3B4-F758-D134-6423D3FF72D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9" name="Google Shape;660;p33">
                      <a:extLst>
                        <a:ext uri="{FF2B5EF4-FFF2-40B4-BE49-F238E27FC236}">
                          <a16:creationId xmlns:a16="http://schemas.microsoft.com/office/drawing/2014/main" id="{8E7AEADB-2F55-1F0C-4FEC-9FDE8B3817F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0" name="Google Shape;661;p33">
                      <a:extLst>
                        <a:ext uri="{FF2B5EF4-FFF2-40B4-BE49-F238E27FC236}">
                          <a16:creationId xmlns:a16="http://schemas.microsoft.com/office/drawing/2014/main" id="{F3DC1D27-E830-70D0-8C69-B5B1C291421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342" name="Group 341">
                <a:extLst>
                  <a:ext uri="{FF2B5EF4-FFF2-40B4-BE49-F238E27FC236}">
                    <a16:creationId xmlns:a16="http://schemas.microsoft.com/office/drawing/2014/main" id="{28F8F037-28AC-6141-B758-D78E04AEFCCA}"/>
                  </a:ext>
                </a:extLst>
              </p:cNvPr>
              <p:cNvGrpSpPr/>
              <p:nvPr/>
            </p:nvGrpSpPr>
            <p:grpSpPr>
              <a:xfrm>
                <a:off x="325656" y="15207571"/>
                <a:ext cx="11012496" cy="13681394"/>
                <a:chOff x="343662" y="-18003"/>
                <a:chExt cx="11012496" cy="13681394"/>
              </a:xfrm>
            </p:grpSpPr>
            <p:grpSp>
              <p:nvGrpSpPr>
                <p:cNvPr id="343" name="Group 342">
                  <a:extLst>
                    <a:ext uri="{FF2B5EF4-FFF2-40B4-BE49-F238E27FC236}">
                      <a16:creationId xmlns:a16="http://schemas.microsoft.com/office/drawing/2014/main" id="{F7BE06F0-F75D-B593-2811-A825DB910147}"/>
                    </a:ext>
                  </a:extLst>
                </p:cNvPr>
                <p:cNvGrpSpPr/>
                <p:nvPr/>
              </p:nvGrpSpPr>
              <p:grpSpPr>
                <a:xfrm>
                  <a:off x="343662" y="-18003"/>
                  <a:ext cx="11012496" cy="6144683"/>
                  <a:chOff x="343662" y="-18003"/>
                  <a:chExt cx="11012496" cy="6144683"/>
                </a:xfrm>
              </p:grpSpPr>
              <p:grpSp>
                <p:nvGrpSpPr>
                  <p:cNvPr id="377" name="Google Shape;646;p33">
                    <a:extLst>
                      <a:ext uri="{FF2B5EF4-FFF2-40B4-BE49-F238E27FC236}">
                        <a16:creationId xmlns:a16="http://schemas.microsoft.com/office/drawing/2014/main" id="{096D4821-C22A-61E1-4FB3-1E4AE8A0E228}"/>
                      </a:ext>
                    </a:extLst>
                  </p:cNvPr>
                  <p:cNvGrpSpPr/>
                  <p:nvPr/>
                </p:nvGrpSpPr>
                <p:grpSpPr>
                  <a:xfrm rot="16200000" flipH="1">
                    <a:off x="-222794" y="548513"/>
                    <a:ext cx="2265951" cy="1132920"/>
                    <a:chOff x="3529938" y="261475"/>
                    <a:chExt cx="1699463" cy="849690"/>
                  </a:xfrm>
                </p:grpSpPr>
                <p:sp>
                  <p:nvSpPr>
                    <p:cNvPr id="401" name="Google Shape;647;p33">
                      <a:extLst>
                        <a:ext uri="{FF2B5EF4-FFF2-40B4-BE49-F238E27FC236}">
                          <a16:creationId xmlns:a16="http://schemas.microsoft.com/office/drawing/2014/main" id="{E9014BED-1D1C-0C09-A0D0-EE501A44722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2" name="Google Shape;648;p33">
                      <a:extLst>
                        <a:ext uri="{FF2B5EF4-FFF2-40B4-BE49-F238E27FC236}">
                          <a16:creationId xmlns:a16="http://schemas.microsoft.com/office/drawing/2014/main" id="{AB9CF28F-A790-0D34-A211-8E3CFDDE3D9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3" name="Google Shape;649;p33">
                      <a:extLst>
                        <a:ext uri="{FF2B5EF4-FFF2-40B4-BE49-F238E27FC236}">
                          <a16:creationId xmlns:a16="http://schemas.microsoft.com/office/drawing/2014/main" id="{F42B6FAF-4BC4-C963-B67F-490F1589E9A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4" name="Google Shape;650;p33">
                      <a:extLst>
                        <a:ext uri="{FF2B5EF4-FFF2-40B4-BE49-F238E27FC236}">
                          <a16:creationId xmlns:a16="http://schemas.microsoft.com/office/drawing/2014/main" id="{3582F4B6-63C8-A9EE-2698-9CCF1D4F64C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5" name="Google Shape;651;p33">
                      <a:extLst>
                        <a:ext uri="{FF2B5EF4-FFF2-40B4-BE49-F238E27FC236}">
                          <a16:creationId xmlns:a16="http://schemas.microsoft.com/office/drawing/2014/main" id="{DBE34B5E-AA58-01A2-F8C1-D82EE816DB6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6" name="Google Shape;652;p33">
                      <a:extLst>
                        <a:ext uri="{FF2B5EF4-FFF2-40B4-BE49-F238E27FC236}">
                          <a16:creationId xmlns:a16="http://schemas.microsoft.com/office/drawing/2014/main" id="{12C751EC-3051-1DAC-F726-3FCA751AA5C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7" name="Google Shape;653;p33">
                      <a:extLst>
                        <a:ext uri="{FF2B5EF4-FFF2-40B4-BE49-F238E27FC236}">
                          <a16:creationId xmlns:a16="http://schemas.microsoft.com/office/drawing/2014/main" id="{BD326AF6-C724-6786-5F1A-9C22293F5D2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8" name="Google Shape;654;p33">
                      <a:extLst>
                        <a:ext uri="{FF2B5EF4-FFF2-40B4-BE49-F238E27FC236}">
                          <a16:creationId xmlns:a16="http://schemas.microsoft.com/office/drawing/2014/main" id="{706E6536-CFFA-9E29-219A-317F46E405D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78" name="Google Shape;655;p33">
                    <a:extLst>
                      <a:ext uri="{FF2B5EF4-FFF2-40B4-BE49-F238E27FC236}">
                        <a16:creationId xmlns:a16="http://schemas.microsoft.com/office/drawing/2014/main" id="{BDB74D80-BCB8-BDCB-CA34-461AC5D6BE98}"/>
                      </a:ext>
                    </a:extLst>
                  </p:cNvPr>
                  <p:cNvGrpSpPr/>
                  <p:nvPr/>
                </p:nvGrpSpPr>
                <p:grpSpPr>
                  <a:xfrm>
                    <a:off x="10909569" y="1371918"/>
                    <a:ext cx="446589" cy="813467"/>
                    <a:chOff x="376650" y="567400"/>
                    <a:chExt cx="334942" cy="610100"/>
                  </a:xfrm>
                </p:grpSpPr>
                <p:sp>
                  <p:nvSpPr>
                    <p:cNvPr id="395" name="Google Shape;656;p33">
                      <a:extLst>
                        <a:ext uri="{FF2B5EF4-FFF2-40B4-BE49-F238E27FC236}">
                          <a16:creationId xmlns:a16="http://schemas.microsoft.com/office/drawing/2014/main" id="{8EF4A027-0772-CB3A-05A0-C4E1461CD6A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6" name="Google Shape;657;p33">
                      <a:extLst>
                        <a:ext uri="{FF2B5EF4-FFF2-40B4-BE49-F238E27FC236}">
                          <a16:creationId xmlns:a16="http://schemas.microsoft.com/office/drawing/2014/main" id="{82A66F58-B4CD-904A-09AE-02F9C6F0690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7" name="Google Shape;658;p33">
                      <a:extLst>
                        <a:ext uri="{FF2B5EF4-FFF2-40B4-BE49-F238E27FC236}">
                          <a16:creationId xmlns:a16="http://schemas.microsoft.com/office/drawing/2014/main" id="{980D005F-40A8-1ABE-1992-CBDDF8B2E94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8" name="Google Shape;659;p33">
                      <a:extLst>
                        <a:ext uri="{FF2B5EF4-FFF2-40B4-BE49-F238E27FC236}">
                          <a16:creationId xmlns:a16="http://schemas.microsoft.com/office/drawing/2014/main" id="{12D8FFC8-3ECF-0B2C-013A-9D1A80255CD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9" name="Google Shape;660;p33">
                      <a:extLst>
                        <a:ext uri="{FF2B5EF4-FFF2-40B4-BE49-F238E27FC236}">
                          <a16:creationId xmlns:a16="http://schemas.microsoft.com/office/drawing/2014/main" id="{3124F4AA-790C-943E-1282-AEC770684A0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0" name="Google Shape;661;p33">
                      <a:extLst>
                        <a:ext uri="{FF2B5EF4-FFF2-40B4-BE49-F238E27FC236}">
                          <a16:creationId xmlns:a16="http://schemas.microsoft.com/office/drawing/2014/main" id="{1767545D-A66F-CB2F-825F-7E6B9C3215B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79" name="Google Shape;646;p33">
                    <a:extLst>
                      <a:ext uri="{FF2B5EF4-FFF2-40B4-BE49-F238E27FC236}">
                        <a16:creationId xmlns:a16="http://schemas.microsoft.com/office/drawing/2014/main" id="{9729F79B-43E9-2CAC-C321-F656F7C6CC5D}"/>
                      </a:ext>
                    </a:extLst>
                  </p:cNvPr>
                  <p:cNvGrpSpPr/>
                  <p:nvPr/>
                </p:nvGrpSpPr>
                <p:grpSpPr>
                  <a:xfrm rot="16200000" flipH="1">
                    <a:off x="-222854" y="4427245"/>
                    <a:ext cx="2265951" cy="1132920"/>
                    <a:chOff x="3529938" y="261475"/>
                    <a:chExt cx="1699463" cy="849690"/>
                  </a:xfrm>
                </p:grpSpPr>
                <p:sp>
                  <p:nvSpPr>
                    <p:cNvPr id="387" name="Google Shape;647;p33">
                      <a:extLst>
                        <a:ext uri="{FF2B5EF4-FFF2-40B4-BE49-F238E27FC236}">
                          <a16:creationId xmlns:a16="http://schemas.microsoft.com/office/drawing/2014/main" id="{DD37836E-5068-E2F7-A1B7-B6548D18B98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8" name="Google Shape;648;p33">
                      <a:extLst>
                        <a:ext uri="{FF2B5EF4-FFF2-40B4-BE49-F238E27FC236}">
                          <a16:creationId xmlns:a16="http://schemas.microsoft.com/office/drawing/2014/main" id="{A14F457C-F873-DFD9-A7EA-D099C34B42B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9" name="Google Shape;649;p33">
                      <a:extLst>
                        <a:ext uri="{FF2B5EF4-FFF2-40B4-BE49-F238E27FC236}">
                          <a16:creationId xmlns:a16="http://schemas.microsoft.com/office/drawing/2014/main" id="{7CB6A982-E87C-F180-9003-81B4798259A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0" name="Google Shape;650;p33">
                      <a:extLst>
                        <a:ext uri="{FF2B5EF4-FFF2-40B4-BE49-F238E27FC236}">
                          <a16:creationId xmlns:a16="http://schemas.microsoft.com/office/drawing/2014/main" id="{1A828BD9-1E74-7E32-6C14-3BC6F9E622D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1" name="Google Shape;651;p33">
                      <a:extLst>
                        <a:ext uri="{FF2B5EF4-FFF2-40B4-BE49-F238E27FC236}">
                          <a16:creationId xmlns:a16="http://schemas.microsoft.com/office/drawing/2014/main" id="{9935F617-D0BE-9FEA-A254-0CBD384BCC6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2" name="Google Shape;652;p33">
                      <a:extLst>
                        <a:ext uri="{FF2B5EF4-FFF2-40B4-BE49-F238E27FC236}">
                          <a16:creationId xmlns:a16="http://schemas.microsoft.com/office/drawing/2014/main" id="{04E16F73-715A-3F29-0A61-56CBE1B517A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3" name="Google Shape;653;p33">
                      <a:extLst>
                        <a:ext uri="{FF2B5EF4-FFF2-40B4-BE49-F238E27FC236}">
                          <a16:creationId xmlns:a16="http://schemas.microsoft.com/office/drawing/2014/main" id="{D822EBC3-F08B-44B9-4A45-CC9EC2E32BF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4" name="Google Shape;654;p33">
                      <a:extLst>
                        <a:ext uri="{FF2B5EF4-FFF2-40B4-BE49-F238E27FC236}">
                          <a16:creationId xmlns:a16="http://schemas.microsoft.com/office/drawing/2014/main" id="{F15DCDB9-1A74-191B-1614-FA928BFBB8E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80" name="Google Shape;655;p33">
                    <a:extLst>
                      <a:ext uri="{FF2B5EF4-FFF2-40B4-BE49-F238E27FC236}">
                        <a16:creationId xmlns:a16="http://schemas.microsoft.com/office/drawing/2014/main" id="{63659214-B18B-026A-A7AD-D0E5D25D1F19}"/>
                      </a:ext>
                    </a:extLst>
                  </p:cNvPr>
                  <p:cNvGrpSpPr/>
                  <p:nvPr/>
                </p:nvGrpSpPr>
                <p:grpSpPr>
                  <a:xfrm>
                    <a:off x="10835169" y="5276963"/>
                    <a:ext cx="446589" cy="813467"/>
                    <a:chOff x="376650" y="567400"/>
                    <a:chExt cx="334942" cy="610100"/>
                  </a:xfrm>
                </p:grpSpPr>
                <p:sp>
                  <p:nvSpPr>
                    <p:cNvPr id="381" name="Google Shape;656;p33">
                      <a:extLst>
                        <a:ext uri="{FF2B5EF4-FFF2-40B4-BE49-F238E27FC236}">
                          <a16:creationId xmlns:a16="http://schemas.microsoft.com/office/drawing/2014/main" id="{50F77D7B-4EED-4A05-2FCD-0E56B744EA7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2" name="Google Shape;657;p33">
                      <a:extLst>
                        <a:ext uri="{FF2B5EF4-FFF2-40B4-BE49-F238E27FC236}">
                          <a16:creationId xmlns:a16="http://schemas.microsoft.com/office/drawing/2014/main" id="{D5DC13BF-071F-C94F-6BB3-6F9DEBD4450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3" name="Google Shape;658;p33">
                      <a:extLst>
                        <a:ext uri="{FF2B5EF4-FFF2-40B4-BE49-F238E27FC236}">
                          <a16:creationId xmlns:a16="http://schemas.microsoft.com/office/drawing/2014/main" id="{8BBF733F-5EA0-701F-4E04-68A02D76F7F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4" name="Google Shape;659;p33">
                      <a:extLst>
                        <a:ext uri="{FF2B5EF4-FFF2-40B4-BE49-F238E27FC236}">
                          <a16:creationId xmlns:a16="http://schemas.microsoft.com/office/drawing/2014/main" id="{FB361CDB-74EE-EAAE-67B2-9693CAB8AB9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5" name="Google Shape;660;p33">
                      <a:extLst>
                        <a:ext uri="{FF2B5EF4-FFF2-40B4-BE49-F238E27FC236}">
                          <a16:creationId xmlns:a16="http://schemas.microsoft.com/office/drawing/2014/main" id="{8EE88B96-2277-FC91-E6AE-DEBD2940DB8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6" name="Google Shape;661;p33">
                      <a:extLst>
                        <a:ext uri="{FF2B5EF4-FFF2-40B4-BE49-F238E27FC236}">
                          <a16:creationId xmlns:a16="http://schemas.microsoft.com/office/drawing/2014/main" id="{361DAD41-9907-77E4-9CA0-E4A5F37570B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344" name="Group 343">
                  <a:extLst>
                    <a:ext uri="{FF2B5EF4-FFF2-40B4-BE49-F238E27FC236}">
                      <a16:creationId xmlns:a16="http://schemas.microsoft.com/office/drawing/2014/main" id="{86181DD8-B0FC-97A5-2E16-556C0E98DF31}"/>
                    </a:ext>
                  </a:extLst>
                </p:cNvPr>
                <p:cNvGrpSpPr/>
                <p:nvPr/>
              </p:nvGrpSpPr>
              <p:grpSpPr>
                <a:xfrm>
                  <a:off x="343662" y="7518708"/>
                  <a:ext cx="11012496" cy="6144683"/>
                  <a:chOff x="343662" y="-18003"/>
                  <a:chExt cx="11012496" cy="6144683"/>
                </a:xfrm>
              </p:grpSpPr>
              <p:grpSp>
                <p:nvGrpSpPr>
                  <p:cNvPr id="345" name="Google Shape;646;p33">
                    <a:extLst>
                      <a:ext uri="{FF2B5EF4-FFF2-40B4-BE49-F238E27FC236}">
                        <a16:creationId xmlns:a16="http://schemas.microsoft.com/office/drawing/2014/main" id="{D4EC7A78-CFCF-0B69-CA0F-A93E5DC06DC3}"/>
                      </a:ext>
                    </a:extLst>
                  </p:cNvPr>
                  <p:cNvGrpSpPr/>
                  <p:nvPr/>
                </p:nvGrpSpPr>
                <p:grpSpPr>
                  <a:xfrm rot="16200000" flipH="1">
                    <a:off x="-222794" y="548513"/>
                    <a:ext cx="2265951" cy="1132920"/>
                    <a:chOff x="3529938" y="261475"/>
                    <a:chExt cx="1699463" cy="849690"/>
                  </a:xfrm>
                </p:grpSpPr>
                <p:sp>
                  <p:nvSpPr>
                    <p:cNvPr id="369" name="Google Shape;647;p33">
                      <a:extLst>
                        <a:ext uri="{FF2B5EF4-FFF2-40B4-BE49-F238E27FC236}">
                          <a16:creationId xmlns:a16="http://schemas.microsoft.com/office/drawing/2014/main" id="{5CA0A3B9-1C98-4F15-1405-2765EEF78F8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0" name="Google Shape;648;p33">
                      <a:extLst>
                        <a:ext uri="{FF2B5EF4-FFF2-40B4-BE49-F238E27FC236}">
                          <a16:creationId xmlns:a16="http://schemas.microsoft.com/office/drawing/2014/main" id="{521CB1D2-D0BE-30BE-C69E-93ABD3B36B2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1" name="Google Shape;649;p33">
                      <a:extLst>
                        <a:ext uri="{FF2B5EF4-FFF2-40B4-BE49-F238E27FC236}">
                          <a16:creationId xmlns:a16="http://schemas.microsoft.com/office/drawing/2014/main" id="{04C8155D-84FA-E553-42BD-515EAC29A2E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2" name="Google Shape;650;p33">
                      <a:extLst>
                        <a:ext uri="{FF2B5EF4-FFF2-40B4-BE49-F238E27FC236}">
                          <a16:creationId xmlns:a16="http://schemas.microsoft.com/office/drawing/2014/main" id="{53DC4D23-7494-5353-7F18-673F1483DF6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3" name="Google Shape;651;p33">
                      <a:extLst>
                        <a:ext uri="{FF2B5EF4-FFF2-40B4-BE49-F238E27FC236}">
                          <a16:creationId xmlns:a16="http://schemas.microsoft.com/office/drawing/2014/main" id="{F4CF2751-8881-BAB9-3D30-4995BBECF90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4" name="Google Shape;652;p33">
                      <a:extLst>
                        <a:ext uri="{FF2B5EF4-FFF2-40B4-BE49-F238E27FC236}">
                          <a16:creationId xmlns:a16="http://schemas.microsoft.com/office/drawing/2014/main" id="{6D72B591-6A39-E1BB-C704-D27E6BCF9F9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5" name="Google Shape;653;p33">
                      <a:extLst>
                        <a:ext uri="{FF2B5EF4-FFF2-40B4-BE49-F238E27FC236}">
                          <a16:creationId xmlns:a16="http://schemas.microsoft.com/office/drawing/2014/main" id="{81CB3EA8-0615-EAC1-24C1-8C71A547E3A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6" name="Google Shape;654;p33">
                      <a:extLst>
                        <a:ext uri="{FF2B5EF4-FFF2-40B4-BE49-F238E27FC236}">
                          <a16:creationId xmlns:a16="http://schemas.microsoft.com/office/drawing/2014/main" id="{37A1A3D9-E6EB-02B2-4AA6-781479DEC66E}"/>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46" name="Google Shape;655;p33">
                    <a:extLst>
                      <a:ext uri="{FF2B5EF4-FFF2-40B4-BE49-F238E27FC236}">
                        <a16:creationId xmlns:a16="http://schemas.microsoft.com/office/drawing/2014/main" id="{2914C2B1-2A68-E9DD-F280-2A4DA1006828}"/>
                      </a:ext>
                    </a:extLst>
                  </p:cNvPr>
                  <p:cNvGrpSpPr/>
                  <p:nvPr/>
                </p:nvGrpSpPr>
                <p:grpSpPr>
                  <a:xfrm>
                    <a:off x="10909569" y="1371918"/>
                    <a:ext cx="446589" cy="813467"/>
                    <a:chOff x="376650" y="567400"/>
                    <a:chExt cx="334942" cy="610100"/>
                  </a:xfrm>
                </p:grpSpPr>
                <p:sp>
                  <p:nvSpPr>
                    <p:cNvPr id="363" name="Google Shape;656;p33">
                      <a:extLst>
                        <a:ext uri="{FF2B5EF4-FFF2-40B4-BE49-F238E27FC236}">
                          <a16:creationId xmlns:a16="http://schemas.microsoft.com/office/drawing/2014/main" id="{7C0406E3-1A9B-923A-7C88-0C08263084E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4" name="Google Shape;657;p33">
                      <a:extLst>
                        <a:ext uri="{FF2B5EF4-FFF2-40B4-BE49-F238E27FC236}">
                          <a16:creationId xmlns:a16="http://schemas.microsoft.com/office/drawing/2014/main" id="{2A232FE0-02F7-D9C2-CF70-E20F3FD37AC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5" name="Google Shape;658;p33">
                      <a:extLst>
                        <a:ext uri="{FF2B5EF4-FFF2-40B4-BE49-F238E27FC236}">
                          <a16:creationId xmlns:a16="http://schemas.microsoft.com/office/drawing/2014/main" id="{B2D90288-4EED-3AB5-3EEE-D97CAB3A72D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6" name="Google Shape;659;p33">
                      <a:extLst>
                        <a:ext uri="{FF2B5EF4-FFF2-40B4-BE49-F238E27FC236}">
                          <a16:creationId xmlns:a16="http://schemas.microsoft.com/office/drawing/2014/main" id="{7432407C-CDCB-701A-2551-2BB0FB15B9E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7" name="Google Shape;660;p33">
                      <a:extLst>
                        <a:ext uri="{FF2B5EF4-FFF2-40B4-BE49-F238E27FC236}">
                          <a16:creationId xmlns:a16="http://schemas.microsoft.com/office/drawing/2014/main" id="{860184DE-DD89-1950-47D6-C9BAECCF28F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8" name="Google Shape;661;p33">
                      <a:extLst>
                        <a:ext uri="{FF2B5EF4-FFF2-40B4-BE49-F238E27FC236}">
                          <a16:creationId xmlns:a16="http://schemas.microsoft.com/office/drawing/2014/main" id="{E833BFD9-14DF-23B3-0467-6CB19EFB8FA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47" name="Google Shape;646;p33">
                    <a:extLst>
                      <a:ext uri="{FF2B5EF4-FFF2-40B4-BE49-F238E27FC236}">
                        <a16:creationId xmlns:a16="http://schemas.microsoft.com/office/drawing/2014/main" id="{893DF251-DDA5-0694-B07E-314CFD9C201B}"/>
                      </a:ext>
                    </a:extLst>
                  </p:cNvPr>
                  <p:cNvGrpSpPr/>
                  <p:nvPr/>
                </p:nvGrpSpPr>
                <p:grpSpPr>
                  <a:xfrm rot="16200000" flipH="1">
                    <a:off x="-222854" y="4427245"/>
                    <a:ext cx="2265951" cy="1132920"/>
                    <a:chOff x="3529938" y="261475"/>
                    <a:chExt cx="1699463" cy="849690"/>
                  </a:xfrm>
                </p:grpSpPr>
                <p:sp>
                  <p:nvSpPr>
                    <p:cNvPr id="355" name="Google Shape;647;p33">
                      <a:extLst>
                        <a:ext uri="{FF2B5EF4-FFF2-40B4-BE49-F238E27FC236}">
                          <a16:creationId xmlns:a16="http://schemas.microsoft.com/office/drawing/2014/main" id="{8F6DADB8-DBD2-2FD1-7FF8-A66193DF011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6" name="Google Shape;648;p33">
                      <a:extLst>
                        <a:ext uri="{FF2B5EF4-FFF2-40B4-BE49-F238E27FC236}">
                          <a16:creationId xmlns:a16="http://schemas.microsoft.com/office/drawing/2014/main" id="{87C6B50B-D573-E0AF-2711-44B6BAE52E9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7" name="Google Shape;649;p33">
                      <a:extLst>
                        <a:ext uri="{FF2B5EF4-FFF2-40B4-BE49-F238E27FC236}">
                          <a16:creationId xmlns:a16="http://schemas.microsoft.com/office/drawing/2014/main" id="{869A7918-2D67-CCD1-E94F-985B337EB96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8" name="Google Shape;650;p33">
                      <a:extLst>
                        <a:ext uri="{FF2B5EF4-FFF2-40B4-BE49-F238E27FC236}">
                          <a16:creationId xmlns:a16="http://schemas.microsoft.com/office/drawing/2014/main" id="{79B5BB56-C6DE-D304-1EC2-90D10DB6160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9" name="Google Shape;651;p33">
                      <a:extLst>
                        <a:ext uri="{FF2B5EF4-FFF2-40B4-BE49-F238E27FC236}">
                          <a16:creationId xmlns:a16="http://schemas.microsoft.com/office/drawing/2014/main" id="{1F06BDC4-450C-1999-FBAD-76E4CCA82C6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0" name="Google Shape;652;p33">
                      <a:extLst>
                        <a:ext uri="{FF2B5EF4-FFF2-40B4-BE49-F238E27FC236}">
                          <a16:creationId xmlns:a16="http://schemas.microsoft.com/office/drawing/2014/main" id="{5D711A4B-BC0B-4081-8B7F-8F6E9F22F7C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1" name="Google Shape;653;p33">
                      <a:extLst>
                        <a:ext uri="{FF2B5EF4-FFF2-40B4-BE49-F238E27FC236}">
                          <a16:creationId xmlns:a16="http://schemas.microsoft.com/office/drawing/2014/main" id="{073E583A-D3D4-CF7D-DE46-BEEB0C5708D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2" name="Google Shape;654;p33">
                      <a:extLst>
                        <a:ext uri="{FF2B5EF4-FFF2-40B4-BE49-F238E27FC236}">
                          <a16:creationId xmlns:a16="http://schemas.microsoft.com/office/drawing/2014/main" id="{E69481F3-FCE4-6EA8-EF61-D1B9062289B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48" name="Google Shape;655;p33">
                    <a:extLst>
                      <a:ext uri="{FF2B5EF4-FFF2-40B4-BE49-F238E27FC236}">
                        <a16:creationId xmlns:a16="http://schemas.microsoft.com/office/drawing/2014/main" id="{A4BDAC73-E58F-8619-79A8-B0CAA8A884DC}"/>
                      </a:ext>
                    </a:extLst>
                  </p:cNvPr>
                  <p:cNvGrpSpPr/>
                  <p:nvPr/>
                </p:nvGrpSpPr>
                <p:grpSpPr>
                  <a:xfrm>
                    <a:off x="10835169" y="5276963"/>
                    <a:ext cx="446589" cy="813467"/>
                    <a:chOff x="376650" y="567400"/>
                    <a:chExt cx="334942" cy="610100"/>
                  </a:xfrm>
                </p:grpSpPr>
                <p:sp>
                  <p:nvSpPr>
                    <p:cNvPr id="349" name="Google Shape;656;p33">
                      <a:extLst>
                        <a:ext uri="{FF2B5EF4-FFF2-40B4-BE49-F238E27FC236}">
                          <a16:creationId xmlns:a16="http://schemas.microsoft.com/office/drawing/2014/main" id="{27B4071E-9FC2-B9C2-6B60-DBF11B3B42B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0" name="Google Shape;657;p33">
                      <a:extLst>
                        <a:ext uri="{FF2B5EF4-FFF2-40B4-BE49-F238E27FC236}">
                          <a16:creationId xmlns:a16="http://schemas.microsoft.com/office/drawing/2014/main" id="{8AEB2796-D522-8386-6D39-06407B5AEE8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1" name="Google Shape;658;p33">
                      <a:extLst>
                        <a:ext uri="{FF2B5EF4-FFF2-40B4-BE49-F238E27FC236}">
                          <a16:creationId xmlns:a16="http://schemas.microsoft.com/office/drawing/2014/main" id="{BC548140-2E49-E1DA-627E-A2C2DED5020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2" name="Google Shape;659;p33">
                      <a:extLst>
                        <a:ext uri="{FF2B5EF4-FFF2-40B4-BE49-F238E27FC236}">
                          <a16:creationId xmlns:a16="http://schemas.microsoft.com/office/drawing/2014/main" id="{8FF385BE-FB8F-19E4-5C59-22D3A880CF3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3" name="Google Shape;660;p33">
                      <a:extLst>
                        <a:ext uri="{FF2B5EF4-FFF2-40B4-BE49-F238E27FC236}">
                          <a16:creationId xmlns:a16="http://schemas.microsoft.com/office/drawing/2014/main" id="{430B46F7-2F11-4DC2-949C-42D421E5AF9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4" name="Google Shape;661;p33">
                      <a:extLst>
                        <a:ext uri="{FF2B5EF4-FFF2-40B4-BE49-F238E27FC236}">
                          <a16:creationId xmlns:a16="http://schemas.microsoft.com/office/drawing/2014/main" id="{E96347AC-CAFA-01E2-4D1D-4B8C1982961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9" name="Group 8">
              <a:extLst>
                <a:ext uri="{FF2B5EF4-FFF2-40B4-BE49-F238E27FC236}">
                  <a16:creationId xmlns:a16="http://schemas.microsoft.com/office/drawing/2014/main" id="{25DD4800-C314-F6FF-1729-8824CB0EECFD}"/>
                </a:ext>
              </a:extLst>
            </p:cNvPr>
            <p:cNvGrpSpPr/>
            <p:nvPr/>
          </p:nvGrpSpPr>
          <p:grpSpPr>
            <a:xfrm>
              <a:off x="-18288" y="31089600"/>
              <a:ext cx="11030502" cy="28906968"/>
              <a:chOff x="325656" y="-18003"/>
              <a:chExt cx="11030502" cy="28906968"/>
            </a:xfrm>
          </p:grpSpPr>
          <p:grpSp>
            <p:nvGrpSpPr>
              <p:cNvPr id="10" name="Group 9">
                <a:extLst>
                  <a:ext uri="{FF2B5EF4-FFF2-40B4-BE49-F238E27FC236}">
                    <a16:creationId xmlns:a16="http://schemas.microsoft.com/office/drawing/2014/main" id="{5EF5B66F-958C-2688-AC92-B66C0997C632}"/>
                  </a:ext>
                </a:extLst>
              </p:cNvPr>
              <p:cNvGrpSpPr/>
              <p:nvPr/>
            </p:nvGrpSpPr>
            <p:grpSpPr>
              <a:xfrm>
                <a:off x="343662" y="-18003"/>
                <a:ext cx="11012496" cy="13681394"/>
                <a:chOff x="343662" y="-18003"/>
                <a:chExt cx="11012496" cy="13681394"/>
              </a:xfrm>
            </p:grpSpPr>
            <p:grpSp>
              <p:nvGrpSpPr>
                <p:cNvPr id="142" name="Group 141">
                  <a:extLst>
                    <a:ext uri="{FF2B5EF4-FFF2-40B4-BE49-F238E27FC236}">
                      <a16:creationId xmlns:a16="http://schemas.microsoft.com/office/drawing/2014/main" id="{8DCBE17F-C7A5-593E-CE70-AAF3F1CF1F42}"/>
                    </a:ext>
                  </a:extLst>
                </p:cNvPr>
                <p:cNvGrpSpPr/>
                <p:nvPr/>
              </p:nvGrpSpPr>
              <p:grpSpPr>
                <a:xfrm>
                  <a:off x="343662" y="-18003"/>
                  <a:ext cx="11012496" cy="6144683"/>
                  <a:chOff x="343662" y="-18003"/>
                  <a:chExt cx="11012496" cy="6144683"/>
                </a:xfrm>
              </p:grpSpPr>
              <p:grpSp>
                <p:nvGrpSpPr>
                  <p:cNvPr id="309" name="Google Shape;646;p33">
                    <a:extLst>
                      <a:ext uri="{FF2B5EF4-FFF2-40B4-BE49-F238E27FC236}">
                        <a16:creationId xmlns:a16="http://schemas.microsoft.com/office/drawing/2014/main" id="{EBB39547-1835-55F3-470F-538DA05D2FFF}"/>
                      </a:ext>
                    </a:extLst>
                  </p:cNvPr>
                  <p:cNvGrpSpPr/>
                  <p:nvPr/>
                </p:nvGrpSpPr>
                <p:grpSpPr>
                  <a:xfrm rot="16200000" flipH="1">
                    <a:off x="-222794" y="548513"/>
                    <a:ext cx="2265951" cy="1132920"/>
                    <a:chOff x="3529938" y="261475"/>
                    <a:chExt cx="1699463" cy="849690"/>
                  </a:xfrm>
                </p:grpSpPr>
                <p:sp>
                  <p:nvSpPr>
                    <p:cNvPr id="333" name="Google Shape;647;p33">
                      <a:extLst>
                        <a:ext uri="{FF2B5EF4-FFF2-40B4-BE49-F238E27FC236}">
                          <a16:creationId xmlns:a16="http://schemas.microsoft.com/office/drawing/2014/main" id="{6AD9C108-3C1F-AD37-1936-8A7E169229B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4" name="Google Shape;648;p33">
                      <a:extLst>
                        <a:ext uri="{FF2B5EF4-FFF2-40B4-BE49-F238E27FC236}">
                          <a16:creationId xmlns:a16="http://schemas.microsoft.com/office/drawing/2014/main" id="{E1A42216-8D34-0694-4A99-C01DF463A4F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5" name="Google Shape;649;p33">
                      <a:extLst>
                        <a:ext uri="{FF2B5EF4-FFF2-40B4-BE49-F238E27FC236}">
                          <a16:creationId xmlns:a16="http://schemas.microsoft.com/office/drawing/2014/main" id="{FC1F6770-85AF-DDAC-3711-277ADE1DC70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6" name="Google Shape;650;p33">
                      <a:extLst>
                        <a:ext uri="{FF2B5EF4-FFF2-40B4-BE49-F238E27FC236}">
                          <a16:creationId xmlns:a16="http://schemas.microsoft.com/office/drawing/2014/main" id="{97963CC4-FADC-BDCF-5BB1-1F782BEF1FB8}"/>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7" name="Google Shape;651;p33">
                      <a:extLst>
                        <a:ext uri="{FF2B5EF4-FFF2-40B4-BE49-F238E27FC236}">
                          <a16:creationId xmlns:a16="http://schemas.microsoft.com/office/drawing/2014/main" id="{7C057B37-7363-525E-5EE3-8D1BA287897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8" name="Google Shape;652;p33">
                      <a:extLst>
                        <a:ext uri="{FF2B5EF4-FFF2-40B4-BE49-F238E27FC236}">
                          <a16:creationId xmlns:a16="http://schemas.microsoft.com/office/drawing/2014/main" id="{6A9E6F6E-ABD9-6FEF-E5B1-43C985879C2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9" name="Google Shape;653;p33">
                      <a:extLst>
                        <a:ext uri="{FF2B5EF4-FFF2-40B4-BE49-F238E27FC236}">
                          <a16:creationId xmlns:a16="http://schemas.microsoft.com/office/drawing/2014/main" id="{C1513D78-888B-6BB1-EE46-DAE861BC809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0" name="Google Shape;654;p33">
                      <a:extLst>
                        <a:ext uri="{FF2B5EF4-FFF2-40B4-BE49-F238E27FC236}">
                          <a16:creationId xmlns:a16="http://schemas.microsoft.com/office/drawing/2014/main" id="{054D335D-C50B-7E63-435B-F1B58B249AB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0" name="Google Shape;655;p33">
                    <a:extLst>
                      <a:ext uri="{FF2B5EF4-FFF2-40B4-BE49-F238E27FC236}">
                        <a16:creationId xmlns:a16="http://schemas.microsoft.com/office/drawing/2014/main" id="{C5B55A73-A7BE-629E-E094-A8AAB53CE263}"/>
                      </a:ext>
                    </a:extLst>
                  </p:cNvPr>
                  <p:cNvGrpSpPr/>
                  <p:nvPr/>
                </p:nvGrpSpPr>
                <p:grpSpPr>
                  <a:xfrm>
                    <a:off x="10909569" y="1371918"/>
                    <a:ext cx="446589" cy="813467"/>
                    <a:chOff x="376650" y="567400"/>
                    <a:chExt cx="334942" cy="610100"/>
                  </a:xfrm>
                </p:grpSpPr>
                <p:sp>
                  <p:nvSpPr>
                    <p:cNvPr id="327" name="Google Shape;656;p33">
                      <a:extLst>
                        <a:ext uri="{FF2B5EF4-FFF2-40B4-BE49-F238E27FC236}">
                          <a16:creationId xmlns:a16="http://schemas.microsoft.com/office/drawing/2014/main" id="{D81DAFC1-EB16-D9ED-D4BC-EF9DB43300A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8" name="Google Shape;657;p33">
                      <a:extLst>
                        <a:ext uri="{FF2B5EF4-FFF2-40B4-BE49-F238E27FC236}">
                          <a16:creationId xmlns:a16="http://schemas.microsoft.com/office/drawing/2014/main" id="{70DD39B0-C426-2122-C930-EB474C1403B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9" name="Google Shape;658;p33">
                      <a:extLst>
                        <a:ext uri="{FF2B5EF4-FFF2-40B4-BE49-F238E27FC236}">
                          <a16:creationId xmlns:a16="http://schemas.microsoft.com/office/drawing/2014/main" id="{93A0933E-DE95-1CB0-ECC5-A99E9F50A66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0" name="Google Shape;659;p33">
                      <a:extLst>
                        <a:ext uri="{FF2B5EF4-FFF2-40B4-BE49-F238E27FC236}">
                          <a16:creationId xmlns:a16="http://schemas.microsoft.com/office/drawing/2014/main" id="{F596D2DE-ED37-41B3-D611-B455BE628F5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1" name="Google Shape;660;p33">
                      <a:extLst>
                        <a:ext uri="{FF2B5EF4-FFF2-40B4-BE49-F238E27FC236}">
                          <a16:creationId xmlns:a16="http://schemas.microsoft.com/office/drawing/2014/main" id="{8157B3D2-D3DB-9468-ED02-FA0FED6FC6A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2" name="Google Shape;661;p33">
                      <a:extLst>
                        <a:ext uri="{FF2B5EF4-FFF2-40B4-BE49-F238E27FC236}">
                          <a16:creationId xmlns:a16="http://schemas.microsoft.com/office/drawing/2014/main" id="{0BC04AF8-F52E-DF87-B3F6-50EF2F5B2A9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1" name="Google Shape;646;p33">
                    <a:extLst>
                      <a:ext uri="{FF2B5EF4-FFF2-40B4-BE49-F238E27FC236}">
                        <a16:creationId xmlns:a16="http://schemas.microsoft.com/office/drawing/2014/main" id="{1EF4B528-34ED-F0ED-DB6E-28BEB96AEECA}"/>
                      </a:ext>
                    </a:extLst>
                  </p:cNvPr>
                  <p:cNvGrpSpPr/>
                  <p:nvPr/>
                </p:nvGrpSpPr>
                <p:grpSpPr>
                  <a:xfrm rot="16200000" flipH="1">
                    <a:off x="-222854" y="4427245"/>
                    <a:ext cx="2265951" cy="1132920"/>
                    <a:chOff x="3529938" y="261475"/>
                    <a:chExt cx="1699463" cy="849690"/>
                  </a:xfrm>
                </p:grpSpPr>
                <p:sp>
                  <p:nvSpPr>
                    <p:cNvPr id="319" name="Google Shape;647;p33">
                      <a:extLst>
                        <a:ext uri="{FF2B5EF4-FFF2-40B4-BE49-F238E27FC236}">
                          <a16:creationId xmlns:a16="http://schemas.microsoft.com/office/drawing/2014/main" id="{725B224C-FDAF-6D41-A559-A2942321DD8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0" name="Google Shape;648;p33">
                      <a:extLst>
                        <a:ext uri="{FF2B5EF4-FFF2-40B4-BE49-F238E27FC236}">
                          <a16:creationId xmlns:a16="http://schemas.microsoft.com/office/drawing/2014/main" id="{3C12686A-6AA3-EE29-20C5-B739EE68F69A}"/>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1" name="Google Shape;649;p33">
                      <a:extLst>
                        <a:ext uri="{FF2B5EF4-FFF2-40B4-BE49-F238E27FC236}">
                          <a16:creationId xmlns:a16="http://schemas.microsoft.com/office/drawing/2014/main" id="{D6363B62-C170-E940-6ECF-8FDE2016D01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2" name="Google Shape;650;p33">
                      <a:extLst>
                        <a:ext uri="{FF2B5EF4-FFF2-40B4-BE49-F238E27FC236}">
                          <a16:creationId xmlns:a16="http://schemas.microsoft.com/office/drawing/2014/main" id="{E89E2C7B-9C09-D620-2360-435F5B4B7EA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3" name="Google Shape;651;p33">
                      <a:extLst>
                        <a:ext uri="{FF2B5EF4-FFF2-40B4-BE49-F238E27FC236}">
                          <a16:creationId xmlns:a16="http://schemas.microsoft.com/office/drawing/2014/main" id="{6DA33F13-239C-490D-154C-BBB286D7AB9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4" name="Google Shape;652;p33">
                      <a:extLst>
                        <a:ext uri="{FF2B5EF4-FFF2-40B4-BE49-F238E27FC236}">
                          <a16:creationId xmlns:a16="http://schemas.microsoft.com/office/drawing/2014/main" id="{83F0FF20-4855-F5D4-3B77-1B46146E8C3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5" name="Google Shape;653;p33">
                      <a:extLst>
                        <a:ext uri="{FF2B5EF4-FFF2-40B4-BE49-F238E27FC236}">
                          <a16:creationId xmlns:a16="http://schemas.microsoft.com/office/drawing/2014/main" id="{28937B7A-7416-1CDF-5AF8-003C66C18CD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6" name="Google Shape;654;p33">
                      <a:extLst>
                        <a:ext uri="{FF2B5EF4-FFF2-40B4-BE49-F238E27FC236}">
                          <a16:creationId xmlns:a16="http://schemas.microsoft.com/office/drawing/2014/main" id="{40947B75-A76E-09B3-D91F-11D4F7DD1C0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2" name="Google Shape;655;p33">
                    <a:extLst>
                      <a:ext uri="{FF2B5EF4-FFF2-40B4-BE49-F238E27FC236}">
                        <a16:creationId xmlns:a16="http://schemas.microsoft.com/office/drawing/2014/main" id="{30C5C897-3B97-EF7B-288C-1A3F990CA123}"/>
                      </a:ext>
                    </a:extLst>
                  </p:cNvPr>
                  <p:cNvGrpSpPr/>
                  <p:nvPr/>
                </p:nvGrpSpPr>
                <p:grpSpPr>
                  <a:xfrm>
                    <a:off x="10835169" y="5276963"/>
                    <a:ext cx="446589" cy="813467"/>
                    <a:chOff x="376650" y="567400"/>
                    <a:chExt cx="334942" cy="610100"/>
                  </a:xfrm>
                </p:grpSpPr>
                <p:sp>
                  <p:nvSpPr>
                    <p:cNvPr id="313" name="Google Shape;656;p33">
                      <a:extLst>
                        <a:ext uri="{FF2B5EF4-FFF2-40B4-BE49-F238E27FC236}">
                          <a16:creationId xmlns:a16="http://schemas.microsoft.com/office/drawing/2014/main" id="{384947AD-340D-CBBA-8B56-8E2F1986568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4" name="Google Shape;657;p33">
                      <a:extLst>
                        <a:ext uri="{FF2B5EF4-FFF2-40B4-BE49-F238E27FC236}">
                          <a16:creationId xmlns:a16="http://schemas.microsoft.com/office/drawing/2014/main" id="{DB55569D-FA8B-8111-F45D-B905F53D3B3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5" name="Google Shape;658;p33">
                      <a:extLst>
                        <a:ext uri="{FF2B5EF4-FFF2-40B4-BE49-F238E27FC236}">
                          <a16:creationId xmlns:a16="http://schemas.microsoft.com/office/drawing/2014/main" id="{531B0778-E299-AC6B-095A-ABB1AF8CFFD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6" name="Google Shape;659;p33">
                      <a:extLst>
                        <a:ext uri="{FF2B5EF4-FFF2-40B4-BE49-F238E27FC236}">
                          <a16:creationId xmlns:a16="http://schemas.microsoft.com/office/drawing/2014/main" id="{703BADC9-AF55-FFE2-CDC8-7ECE644CB8E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7" name="Google Shape;660;p33">
                      <a:extLst>
                        <a:ext uri="{FF2B5EF4-FFF2-40B4-BE49-F238E27FC236}">
                          <a16:creationId xmlns:a16="http://schemas.microsoft.com/office/drawing/2014/main" id="{9AE54B40-EE06-7F7B-FACE-4DCD0B38A96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8" name="Google Shape;661;p33">
                      <a:extLst>
                        <a:ext uri="{FF2B5EF4-FFF2-40B4-BE49-F238E27FC236}">
                          <a16:creationId xmlns:a16="http://schemas.microsoft.com/office/drawing/2014/main" id="{FD15B22F-EA48-906E-E1F1-7AA26F99639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76" name="Group 275">
                  <a:extLst>
                    <a:ext uri="{FF2B5EF4-FFF2-40B4-BE49-F238E27FC236}">
                      <a16:creationId xmlns:a16="http://schemas.microsoft.com/office/drawing/2014/main" id="{E22A4769-F6F0-CEC9-8FCD-AA1B9F56D50B}"/>
                    </a:ext>
                  </a:extLst>
                </p:cNvPr>
                <p:cNvGrpSpPr/>
                <p:nvPr/>
              </p:nvGrpSpPr>
              <p:grpSpPr>
                <a:xfrm>
                  <a:off x="343662" y="7518708"/>
                  <a:ext cx="11012496" cy="6144683"/>
                  <a:chOff x="343662" y="-18003"/>
                  <a:chExt cx="11012496" cy="6144683"/>
                </a:xfrm>
              </p:grpSpPr>
              <p:grpSp>
                <p:nvGrpSpPr>
                  <p:cNvPr id="277" name="Google Shape;646;p33">
                    <a:extLst>
                      <a:ext uri="{FF2B5EF4-FFF2-40B4-BE49-F238E27FC236}">
                        <a16:creationId xmlns:a16="http://schemas.microsoft.com/office/drawing/2014/main" id="{BBC10086-700A-555F-0601-350DA383C861}"/>
                      </a:ext>
                    </a:extLst>
                  </p:cNvPr>
                  <p:cNvGrpSpPr/>
                  <p:nvPr/>
                </p:nvGrpSpPr>
                <p:grpSpPr>
                  <a:xfrm rot="16200000" flipH="1">
                    <a:off x="-222794" y="548513"/>
                    <a:ext cx="2265951" cy="1132920"/>
                    <a:chOff x="3529938" y="261475"/>
                    <a:chExt cx="1699463" cy="849690"/>
                  </a:xfrm>
                </p:grpSpPr>
                <p:sp>
                  <p:nvSpPr>
                    <p:cNvPr id="301" name="Google Shape;647;p33">
                      <a:extLst>
                        <a:ext uri="{FF2B5EF4-FFF2-40B4-BE49-F238E27FC236}">
                          <a16:creationId xmlns:a16="http://schemas.microsoft.com/office/drawing/2014/main" id="{4D42E103-B5EE-B93F-5707-06178508AF6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2" name="Google Shape;648;p33">
                      <a:extLst>
                        <a:ext uri="{FF2B5EF4-FFF2-40B4-BE49-F238E27FC236}">
                          <a16:creationId xmlns:a16="http://schemas.microsoft.com/office/drawing/2014/main" id="{F821BB9C-8920-42C7-2E2D-9246AD57CE1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3" name="Google Shape;649;p33">
                      <a:extLst>
                        <a:ext uri="{FF2B5EF4-FFF2-40B4-BE49-F238E27FC236}">
                          <a16:creationId xmlns:a16="http://schemas.microsoft.com/office/drawing/2014/main" id="{2920B717-2789-B0DD-AFFE-4D4002EF10C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4" name="Google Shape;650;p33">
                      <a:extLst>
                        <a:ext uri="{FF2B5EF4-FFF2-40B4-BE49-F238E27FC236}">
                          <a16:creationId xmlns:a16="http://schemas.microsoft.com/office/drawing/2014/main" id="{E79A3CED-89B2-3BF1-9202-BD915F306BA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5" name="Google Shape;651;p33">
                      <a:extLst>
                        <a:ext uri="{FF2B5EF4-FFF2-40B4-BE49-F238E27FC236}">
                          <a16:creationId xmlns:a16="http://schemas.microsoft.com/office/drawing/2014/main" id="{844B7731-1F69-6207-8A60-AA91C7133FA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6" name="Google Shape;652;p33">
                      <a:extLst>
                        <a:ext uri="{FF2B5EF4-FFF2-40B4-BE49-F238E27FC236}">
                          <a16:creationId xmlns:a16="http://schemas.microsoft.com/office/drawing/2014/main" id="{F3A7B0E6-8974-F684-55C8-64CC3AF8DAC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7" name="Google Shape;653;p33">
                      <a:extLst>
                        <a:ext uri="{FF2B5EF4-FFF2-40B4-BE49-F238E27FC236}">
                          <a16:creationId xmlns:a16="http://schemas.microsoft.com/office/drawing/2014/main" id="{0C942F2E-3F3A-149A-4031-75542126947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8" name="Google Shape;654;p33">
                      <a:extLst>
                        <a:ext uri="{FF2B5EF4-FFF2-40B4-BE49-F238E27FC236}">
                          <a16:creationId xmlns:a16="http://schemas.microsoft.com/office/drawing/2014/main" id="{2AC47591-F422-7197-15EA-0D4D3FC4032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78" name="Google Shape;655;p33">
                    <a:extLst>
                      <a:ext uri="{FF2B5EF4-FFF2-40B4-BE49-F238E27FC236}">
                        <a16:creationId xmlns:a16="http://schemas.microsoft.com/office/drawing/2014/main" id="{841423A3-304E-DBA2-1A7F-0A04DA9A1F12}"/>
                      </a:ext>
                    </a:extLst>
                  </p:cNvPr>
                  <p:cNvGrpSpPr/>
                  <p:nvPr/>
                </p:nvGrpSpPr>
                <p:grpSpPr>
                  <a:xfrm>
                    <a:off x="10909569" y="1371918"/>
                    <a:ext cx="446589" cy="813467"/>
                    <a:chOff x="376650" y="567400"/>
                    <a:chExt cx="334942" cy="610100"/>
                  </a:xfrm>
                </p:grpSpPr>
                <p:sp>
                  <p:nvSpPr>
                    <p:cNvPr id="295" name="Google Shape;656;p33">
                      <a:extLst>
                        <a:ext uri="{FF2B5EF4-FFF2-40B4-BE49-F238E27FC236}">
                          <a16:creationId xmlns:a16="http://schemas.microsoft.com/office/drawing/2014/main" id="{C75268CF-67C5-A45F-A121-0509F293210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6" name="Google Shape;657;p33">
                      <a:extLst>
                        <a:ext uri="{FF2B5EF4-FFF2-40B4-BE49-F238E27FC236}">
                          <a16:creationId xmlns:a16="http://schemas.microsoft.com/office/drawing/2014/main" id="{F13818AF-3600-8A79-13FA-BD54FD5FDDD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7" name="Google Shape;658;p33">
                      <a:extLst>
                        <a:ext uri="{FF2B5EF4-FFF2-40B4-BE49-F238E27FC236}">
                          <a16:creationId xmlns:a16="http://schemas.microsoft.com/office/drawing/2014/main" id="{F53A8A0F-74A4-1422-1FE9-E77C626627D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8" name="Google Shape;659;p33">
                      <a:extLst>
                        <a:ext uri="{FF2B5EF4-FFF2-40B4-BE49-F238E27FC236}">
                          <a16:creationId xmlns:a16="http://schemas.microsoft.com/office/drawing/2014/main" id="{100FC61F-8F3A-AFFC-08CD-0EBE5B7DE8B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9" name="Google Shape;660;p33">
                      <a:extLst>
                        <a:ext uri="{FF2B5EF4-FFF2-40B4-BE49-F238E27FC236}">
                          <a16:creationId xmlns:a16="http://schemas.microsoft.com/office/drawing/2014/main" id="{0C922E3A-9C8C-CD1E-8B0B-5858B0E07C9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0" name="Google Shape;661;p33">
                      <a:extLst>
                        <a:ext uri="{FF2B5EF4-FFF2-40B4-BE49-F238E27FC236}">
                          <a16:creationId xmlns:a16="http://schemas.microsoft.com/office/drawing/2014/main" id="{19319FE5-2075-AF0D-A1E3-BE6595AE83E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79" name="Google Shape;646;p33">
                    <a:extLst>
                      <a:ext uri="{FF2B5EF4-FFF2-40B4-BE49-F238E27FC236}">
                        <a16:creationId xmlns:a16="http://schemas.microsoft.com/office/drawing/2014/main" id="{F883490E-7990-7C3B-5313-F9F489470397}"/>
                      </a:ext>
                    </a:extLst>
                  </p:cNvPr>
                  <p:cNvGrpSpPr/>
                  <p:nvPr/>
                </p:nvGrpSpPr>
                <p:grpSpPr>
                  <a:xfrm rot="16200000" flipH="1">
                    <a:off x="-222854" y="4427245"/>
                    <a:ext cx="2265951" cy="1132920"/>
                    <a:chOff x="3529938" y="261475"/>
                    <a:chExt cx="1699463" cy="849690"/>
                  </a:xfrm>
                </p:grpSpPr>
                <p:sp>
                  <p:nvSpPr>
                    <p:cNvPr id="287" name="Google Shape;647;p33">
                      <a:extLst>
                        <a:ext uri="{FF2B5EF4-FFF2-40B4-BE49-F238E27FC236}">
                          <a16:creationId xmlns:a16="http://schemas.microsoft.com/office/drawing/2014/main" id="{EF50CAF6-3BA7-4340-AA03-937D0DB2FA8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8" name="Google Shape;648;p33">
                      <a:extLst>
                        <a:ext uri="{FF2B5EF4-FFF2-40B4-BE49-F238E27FC236}">
                          <a16:creationId xmlns:a16="http://schemas.microsoft.com/office/drawing/2014/main" id="{6759DBFC-06F8-DD3F-D9AE-7099FC0FC2EE}"/>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9" name="Google Shape;649;p33">
                      <a:extLst>
                        <a:ext uri="{FF2B5EF4-FFF2-40B4-BE49-F238E27FC236}">
                          <a16:creationId xmlns:a16="http://schemas.microsoft.com/office/drawing/2014/main" id="{34E558DE-ACD8-E24D-46BF-FE6F58EF80D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0" name="Google Shape;650;p33">
                      <a:extLst>
                        <a:ext uri="{FF2B5EF4-FFF2-40B4-BE49-F238E27FC236}">
                          <a16:creationId xmlns:a16="http://schemas.microsoft.com/office/drawing/2014/main" id="{AE57A177-4A34-39BB-1407-458CF677F22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1" name="Google Shape;651;p33">
                      <a:extLst>
                        <a:ext uri="{FF2B5EF4-FFF2-40B4-BE49-F238E27FC236}">
                          <a16:creationId xmlns:a16="http://schemas.microsoft.com/office/drawing/2014/main" id="{37BB19FD-B34E-D7F2-605D-5192263032D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2" name="Google Shape;652;p33">
                      <a:extLst>
                        <a:ext uri="{FF2B5EF4-FFF2-40B4-BE49-F238E27FC236}">
                          <a16:creationId xmlns:a16="http://schemas.microsoft.com/office/drawing/2014/main" id="{5A889BAE-0BA9-8378-9589-A6D0F2EA2BB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3" name="Google Shape;653;p33">
                      <a:extLst>
                        <a:ext uri="{FF2B5EF4-FFF2-40B4-BE49-F238E27FC236}">
                          <a16:creationId xmlns:a16="http://schemas.microsoft.com/office/drawing/2014/main" id="{2D7DA0B2-05A8-561E-05CC-88514ABFEEA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4" name="Google Shape;654;p33">
                      <a:extLst>
                        <a:ext uri="{FF2B5EF4-FFF2-40B4-BE49-F238E27FC236}">
                          <a16:creationId xmlns:a16="http://schemas.microsoft.com/office/drawing/2014/main" id="{DE37D444-C3D4-15E7-8F96-7C0B0B5CAF4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0" name="Google Shape;655;p33">
                    <a:extLst>
                      <a:ext uri="{FF2B5EF4-FFF2-40B4-BE49-F238E27FC236}">
                        <a16:creationId xmlns:a16="http://schemas.microsoft.com/office/drawing/2014/main" id="{38CD1634-094E-2FF8-47C9-40D45C35EE3A}"/>
                      </a:ext>
                    </a:extLst>
                  </p:cNvPr>
                  <p:cNvGrpSpPr/>
                  <p:nvPr/>
                </p:nvGrpSpPr>
                <p:grpSpPr>
                  <a:xfrm>
                    <a:off x="10835169" y="5276963"/>
                    <a:ext cx="446589" cy="813467"/>
                    <a:chOff x="376650" y="567400"/>
                    <a:chExt cx="334942" cy="610100"/>
                  </a:xfrm>
                </p:grpSpPr>
                <p:sp>
                  <p:nvSpPr>
                    <p:cNvPr id="281" name="Google Shape;656;p33">
                      <a:extLst>
                        <a:ext uri="{FF2B5EF4-FFF2-40B4-BE49-F238E27FC236}">
                          <a16:creationId xmlns:a16="http://schemas.microsoft.com/office/drawing/2014/main" id="{EAF9EBA6-04CF-76BF-3C5F-BA054F25434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2" name="Google Shape;657;p33">
                      <a:extLst>
                        <a:ext uri="{FF2B5EF4-FFF2-40B4-BE49-F238E27FC236}">
                          <a16:creationId xmlns:a16="http://schemas.microsoft.com/office/drawing/2014/main" id="{FF5D77C7-99F4-1941-2ECD-96B8234250B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3" name="Google Shape;658;p33">
                      <a:extLst>
                        <a:ext uri="{FF2B5EF4-FFF2-40B4-BE49-F238E27FC236}">
                          <a16:creationId xmlns:a16="http://schemas.microsoft.com/office/drawing/2014/main" id="{3F7D8F0A-97CD-9932-3444-2E0A084232A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4" name="Google Shape;659;p33">
                      <a:extLst>
                        <a:ext uri="{FF2B5EF4-FFF2-40B4-BE49-F238E27FC236}">
                          <a16:creationId xmlns:a16="http://schemas.microsoft.com/office/drawing/2014/main" id="{DAB1D286-0DBC-56F6-4553-E74AC3173F4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5" name="Google Shape;660;p33">
                      <a:extLst>
                        <a:ext uri="{FF2B5EF4-FFF2-40B4-BE49-F238E27FC236}">
                          <a16:creationId xmlns:a16="http://schemas.microsoft.com/office/drawing/2014/main" id="{47E17089-4665-24E9-C0BC-9621EA52D6C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6" name="Google Shape;661;p33">
                      <a:extLst>
                        <a:ext uri="{FF2B5EF4-FFF2-40B4-BE49-F238E27FC236}">
                          <a16:creationId xmlns:a16="http://schemas.microsoft.com/office/drawing/2014/main" id="{779A5A37-AC43-D699-71F9-CF514BEEC4C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11" name="Group 10">
                <a:extLst>
                  <a:ext uri="{FF2B5EF4-FFF2-40B4-BE49-F238E27FC236}">
                    <a16:creationId xmlns:a16="http://schemas.microsoft.com/office/drawing/2014/main" id="{207AD433-A4A9-E385-C961-6E295F5E4109}"/>
                  </a:ext>
                </a:extLst>
              </p:cNvPr>
              <p:cNvGrpSpPr/>
              <p:nvPr/>
            </p:nvGrpSpPr>
            <p:grpSpPr>
              <a:xfrm>
                <a:off x="325656" y="15207571"/>
                <a:ext cx="11012496" cy="13681394"/>
                <a:chOff x="343662" y="-18003"/>
                <a:chExt cx="11012496" cy="13681394"/>
              </a:xfrm>
            </p:grpSpPr>
            <p:grpSp>
              <p:nvGrpSpPr>
                <p:cNvPr id="12" name="Group 11">
                  <a:extLst>
                    <a:ext uri="{FF2B5EF4-FFF2-40B4-BE49-F238E27FC236}">
                      <a16:creationId xmlns:a16="http://schemas.microsoft.com/office/drawing/2014/main" id="{9E4304CB-618C-3E49-870A-727E36FC6642}"/>
                    </a:ext>
                  </a:extLst>
                </p:cNvPr>
                <p:cNvGrpSpPr/>
                <p:nvPr/>
              </p:nvGrpSpPr>
              <p:grpSpPr>
                <a:xfrm>
                  <a:off x="343662" y="-18003"/>
                  <a:ext cx="11012496" cy="6144683"/>
                  <a:chOff x="343662" y="-18003"/>
                  <a:chExt cx="11012496" cy="6144683"/>
                </a:xfrm>
              </p:grpSpPr>
              <p:grpSp>
                <p:nvGrpSpPr>
                  <p:cNvPr id="46" name="Google Shape;646;p33">
                    <a:extLst>
                      <a:ext uri="{FF2B5EF4-FFF2-40B4-BE49-F238E27FC236}">
                        <a16:creationId xmlns:a16="http://schemas.microsoft.com/office/drawing/2014/main" id="{BD0782F5-618B-29BF-4906-E2FE6EAB8704}"/>
                      </a:ext>
                    </a:extLst>
                  </p:cNvPr>
                  <p:cNvGrpSpPr/>
                  <p:nvPr/>
                </p:nvGrpSpPr>
                <p:grpSpPr>
                  <a:xfrm rot="16200000" flipH="1">
                    <a:off x="-222794" y="548513"/>
                    <a:ext cx="2265951" cy="1132920"/>
                    <a:chOff x="3529938" y="261475"/>
                    <a:chExt cx="1699463" cy="849690"/>
                  </a:xfrm>
                </p:grpSpPr>
                <p:sp>
                  <p:nvSpPr>
                    <p:cNvPr id="134" name="Google Shape;647;p33">
                      <a:extLst>
                        <a:ext uri="{FF2B5EF4-FFF2-40B4-BE49-F238E27FC236}">
                          <a16:creationId xmlns:a16="http://schemas.microsoft.com/office/drawing/2014/main" id="{63666F5B-7787-7835-5ACE-922ECD659B6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5" name="Google Shape;648;p33">
                      <a:extLst>
                        <a:ext uri="{FF2B5EF4-FFF2-40B4-BE49-F238E27FC236}">
                          <a16:creationId xmlns:a16="http://schemas.microsoft.com/office/drawing/2014/main" id="{7A0BFB24-B0AD-2F29-43FB-883E7AD0344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6" name="Google Shape;649;p33">
                      <a:extLst>
                        <a:ext uri="{FF2B5EF4-FFF2-40B4-BE49-F238E27FC236}">
                          <a16:creationId xmlns:a16="http://schemas.microsoft.com/office/drawing/2014/main" id="{D6F79B59-4C8E-BE63-39DB-B2E8C7B44B6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7" name="Google Shape;650;p33">
                      <a:extLst>
                        <a:ext uri="{FF2B5EF4-FFF2-40B4-BE49-F238E27FC236}">
                          <a16:creationId xmlns:a16="http://schemas.microsoft.com/office/drawing/2014/main" id="{F457EE46-0D98-9E9F-6E9E-0FA9E8CC7AA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8" name="Google Shape;651;p33">
                      <a:extLst>
                        <a:ext uri="{FF2B5EF4-FFF2-40B4-BE49-F238E27FC236}">
                          <a16:creationId xmlns:a16="http://schemas.microsoft.com/office/drawing/2014/main" id="{1AA6164D-EA7E-3A30-A4B0-188670F1848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9" name="Google Shape;652;p33">
                      <a:extLst>
                        <a:ext uri="{FF2B5EF4-FFF2-40B4-BE49-F238E27FC236}">
                          <a16:creationId xmlns:a16="http://schemas.microsoft.com/office/drawing/2014/main" id="{D2A9BCFD-9EAF-A2A1-AFA0-AF1059D96CC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0" name="Google Shape;653;p33">
                      <a:extLst>
                        <a:ext uri="{FF2B5EF4-FFF2-40B4-BE49-F238E27FC236}">
                          <a16:creationId xmlns:a16="http://schemas.microsoft.com/office/drawing/2014/main" id="{B8BC9967-D67E-D765-E676-B80A1580770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1" name="Google Shape;654;p33">
                      <a:extLst>
                        <a:ext uri="{FF2B5EF4-FFF2-40B4-BE49-F238E27FC236}">
                          <a16:creationId xmlns:a16="http://schemas.microsoft.com/office/drawing/2014/main" id="{5C029DA8-79E0-D6B3-473B-69E457F1C0C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7" name="Google Shape;655;p33">
                    <a:extLst>
                      <a:ext uri="{FF2B5EF4-FFF2-40B4-BE49-F238E27FC236}">
                        <a16:creationId xmlns:a16="http://schemas.microsoft.com/office/drawing/2014/main" id="{55CF2DAA-8938-3609-66FC-D2F67514AE55}"/>
                      </a:ext>
                    </a:extLst>
                  </p:cNvPr>
                  <p:cNvGrpSpPr/>
                  <p:nvPr/>
                </p:nvGrpSpPr>
                <p:grpSpPr>
                  <a:xfrm>
                    <a:off x="10909569" y="1371918"/>
                    <a:ext cx="446589" cy="813467"/>
                    <a:chOff x="376650" y="567400"/>
                    <a:chExt cx="334942" cy="610100"/>
                  </a:xfrm>
                </p:grpSpPr>
                <p:sp>
                  <p:nvSpPr>
                    <p:cNvPr id="128" name="Google Shape;656;p33">
                      <a:extLst>
                        <a:ext uri="{FF2B5EF4-FFF2-40B4-BE49-F238E27FC236}">
                          <a16:creationId xmlns:a16="http://schemas.microsoft.com/office/drawing/2014/main" id="{5A324DC7-CCF7-8EDA-B62C-1B3930A64C6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9" name="Google Shape;657;p33">
                      <a:extLst>
                        <a:ext uri="{FF2B5EF4-FFF2-40B4-BE49-F238E27FC236}">
                          <a16:creationId xmlns:a16="http://schemas.microsoft.com/office/drawing/2014/main" id="{B4F47835-38B4-3FC9-B831-553788E8781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0" name="Google Shape;658;p33">
                      <a:extLst>
                        <a:ext uri="{FF2B5EF4-FFF2-40B4-BE49-F238E27FC236}">
                          <a16:creationId xmlns:a16="http://schemas.microsoft.com/office/drawing/2014/main" id="{54BF8F31-6419-50AD-4F84-11ABC543659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1" name="Google Shape;659;p33">
                      <a:extLst>
                        <a:ext uri="{FF2B5EF4-FFF2-40B4-BE49-F238E27FC236}">
                          <a16:creationId xmlns:a16="http://schemas.microsoft.com/office/drawing/2014/main" id="{E308E7E7-1265-A016-4A46-199B2B470DC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2" name="Google Shape;660;p33">
                      <a:extLst>
                        <a:ext uri="{FF2B5EF4-FFF2-40B4-BE49-F238E27FC236}">
                          <a16:creationId xmlns:a16="http://schemas.microsoft.com/office/drawing/2014/main" id="{710D11F0-0F84-CE1C-E439-66CB2CE1520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3" name="Google Shape;661;p33">
                      <a:extLst>
                        <a:ext uri="{FF2B5EF4-FFF2-40B4-BE49-F238E27FC236}">
                          <a16:creationId xmlns:a16="http://schemas.microsoft.com/office/drawing/2014/main" id="{864274BC-FC44-BDB8-5BC7-2559E83C5984}"/>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8" name="Google Shape;646;p33">
                    <a:extLst>
                      <a:ext uri="{FF2B5EF4-FFF2-40B4-BE49-F238E27FC236}">
                        <a16:creationId xmlns:a16="http://schemas.microsoft.com/office/drawing/2014/main" id="{9EBB92F5-74F5-DB09-E5DB-4B5234AA8CFF}"/>
                      </a:ext>
                    </a:extLst>
                  </p:cNvPr>
                  <p:cNvGrpSpPr/>
                  <p:nvPr/>
                </p:nvGrpSpPr>
                <p:grpSpPr>
                  <a:xfrm rot="16200000" flipH="1">
                    <a:off x="-222854" y="4427245"/>
                    <a:ext cx="2265951" cy="1132920"/>
                    <a:chOff x="3529938" y="261475"/>
                    <a:chExt cx="1699463" cy="849690"/>
                  </a:xfrm>
                </p:grpSpPr>
                <p:sp>
                  <p:nvSpPr>
                    <p:cNvPr id="56" name="Google Shape;647;p33">
                      <a:extLst>
                        <a:ext uri="{FF2B5EF4-FFF2-40B4-BE49-F238E27FC236}">
                          <a16:creationId xmlns:a16="http://schemas.microsoft.com/office/drawing/2014/main" id="{05991183-0EB8-8C81-0A42-EE272D13784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 name="Google Shape;648;p33">
                      <a:extLst>
                        <a:ext uri="{FF2B5EF4-FFF2-40B4-BE49-F238E27FC236}">
                          <a16:creationId xmlns:a16="http://schemas.microsoft.com/office/drawing/2014/main" id="{96FE9A54-D274-8168-685F-0D176F3DC14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 name="Google Shape;649;p33">
                      <a:extLst>
                        <a:ext uri="{FF2B5EF4-FFF2-40B4-BE49-F238E27FC236}">
                          <a16:creationId xmlns:a16="http://schemas.microsoft.com/office/drawing/2014/main" id="{FD94220C-4389-82D8-F2AA-77B3951E6A1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 name="Google Shape;650;p33">
                      <a:extLst>
                        <a:ext uri="{FF2B5EF4-FFF2-40B4-BE49-F238E27FC236}">
                          <a16:creationId xmlns:a16="http://schemas.microsoft.com/office/drawing/2014/main" id="{08070BEA-AE2A-C36F-DD7B-680EBD88E8B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 name="Google Shape;651;p33">
                      <a:extLst>
                        <a:ext uri="{FF2B5EF4-FFF2-40B4-BE49-F238E27FC236}">
                          <a16:creationId xmlns:a16="http://schemas.microsoft.com/office/drawing/2014/main" id="{ACF7BEA5-BA28-C2CE-1A04-0BC03311A4C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 name="Google Shape;652;p33">
                      <a:extLst>
                        <a:ext uri="{FF2B5EF4-FFF2-40B4-BE49-F238E27FC236}">
                          <a16:creationId xmlns:a16="http://schemas.microsoft.com/office/drawing/2014/main" id="{07CEFE3F-BB66-BA84-1413-BB0A88257FF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 name="Google Shape;653;p33">
                      <a:extLst>
                        <a:ext uri="{FF2B5EF4-FFF2-40B4-BE49-F238E27FC236}">
                          <a16:creationId xmlns:a16="http://schemas.microsoft.com/office/drawing/2014/main" id="{F2417F18-86CF-08D4-A9D5-A0539166C20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 name="Google Shape;654;p33">
                      <a:extLst>
                        <a:ext uri="{FF2B5EF4-FFF2-40B4-BE49-F238E27FC236}">
                          <a16:creationId xmlns:a16="http://schemas.microsoft.com/office/drawing/2014/main" id="{692D5CA2-A6A9-3FA6-A510-758D361781F5}"/>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9" name="Google Shape;655;p33">
                    <a:extLst>
                      <a:ext uri="{FF2B5EF4-FFF2-40B4-BE49-F238E27FC236}">
                        <a16:creationId xmlns:a16="http://schemas.microsoft.com/office/drawing/2014/main" id="{501F01E6-5E2C-73BA-5144-BBF829D3E41D}"/>
                      </a:ext>
                    </a:extLst>
                  </p:cNvPr>
                  <p:cNvGrpSpPr/>
                  <p:nvPr/>
                </p:nvGrpSpPr>
                <p:grpSpPr>
                  <a:xfrm>
                    <a:off x="10835169" y="5276963"/>
                    <a:ext cx="446589" cy="813467"/>
                    <a:chOff x="376650" y="567400"/>
                    <a:chExt cx="334942" cy="610100"/>
                  </a:xfrm>
                </p:grpSpPr>
                <p:sp>
                  <p:nvSpPr>
                    <p:cNvPr id="50" name="Google Shape;656;p33">
                      <a:extLst>
                        <a:ext uri="{FF2B5EF4-FFF2-40B4-BE49-F238E27FC236}">
                          <a16:creationId xmlns:a16="http://schemas.microsoft.com/office/drawing/2014/main" id="{C06CB6DD-708A-4C2B-5B81-8403DC91F3C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 name="Google Shape;657;p33">
                      <a:extLst>
                        <a:ext uri="{FF2B5EF4-FFF2-40B4-BE49-F238E27FC236}">
                          <a16:creationId xmlns:a16="http://schemas.microsoft.com/office/drawing/2014/main" id="{3461BCEA-210C-0611-3C27-83BD12DC8FE8}"/>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 name="Google Shape;658;p33">
                      <a:extLst>
                        <a:ext uri="{FF2B5EF4-FFF2-40B4-BE49-F238E27FC236}">
                          <a16:creationId xmlns:a16="http://schemas.microsoft.com/office/drawing/2014/main" id="{C8557A5F-E116-6820-5AB3-39368D99E2D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 name="Google Shape;659;p33">
                      <a:extLst>
                        <a:ext uri="{FF2B5EF4-FFF2-40B4-BE49-F238E27FC236}">
                          <a16:creationId xmlns:a16="http://schemas.microsoft.com/office/drawing/2014/main" id="{DCB836CB-AC6F-377C-F124-4FCD0C8EA46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 name="Google Shape;660;p33">
                      <a:extLst>
                        <a:ext uri="{FF2B5EF4-FFF2-40B4-BE49-F238E27FC236}">
                          <a16:creationId xmlns:a16="http://schemas.microsoft.com/office/drawing/2014/main" id="{11DAE2BA-82DF-0B6F-BAD4-429C91F2389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 name="Google Shape;661;p33">
                      <a:extLst>
                        <a:ext uri="{FF2B5EF4-FFF2-40B4-BE49-F238E27FC236}">
                          <a16:creationId xmlns:a16="http://schemas.microsoft.com/office/drawing/2014/main" id="{CB3CD3B1-B792-36B2-90D1-C62F7D9B26A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3" name="Group 12">
                  <a:extLst>
                    <a:ext uri="{FF2B5EF4-FFF2-40B4-BE49-F238E27FC236}">
                      <a16:creationId xmlns:a16="http://schemas.microsoft.com/office/drawing/2014/main" id="{F9455A7C-5A5F-B24C-CB7C-97E35B7CE748}"/>
                    </a:ext>
                  </a:extLst>
                </p:cNvPr>
                <p:cNvGrpSpPr/>
                <p:nvPr/>
              </p:nvGrpSpPr>
              <p:grpSpPr>
                <a:xfrm>
                  <a:off x="343662" y="7518708"/>
                  <a:ext cx="11012496" cy="6144683"/>
                  <a:chOff x="343662" y="-18003"/>
                  <a:chExt cx="11012496" cy="6144683"/>
                </a:xfrm>
              </p:grpSpPr>
              <p:grpSp>
                <p:nvGrpSpPr>
                  <p:cNvPr id="14" name="Google Shape;646;p33">
                    <a:extLst>
                      <a:ext uri="{FF2B5EF4-FFF2-40B4-BE49-F238E27FC236}">
                        <a16:creationId xmlns:a16="http://schemas.microsoft.com/office/drawing/2014/main" id="{8269F8F5-4E10-48F7-CAA3-F672BCD3C9B2}"/>
                      </a:ext>
                    </a:extLst>
                  </p:cNvPr>
                  <p:cNvGrpSpPr/>
                  <p:nvPr/>
                </p:nvGrpSpPr>
                <p:grpSpPr>
                  <a:xfrm rot="16200000" flipH="1">
                    <a:off x="-222794" y="548513"/>
                    <a:ext cx="2265951" cy="1132920"/>
                    <a:chOff x="3529938" y="261475"/>
                    <a:chExt cx="1699463" cy="849690"/>
                  </a:xfrm>
                </p:grpSpPr>
                <p:sp>
                  <p:nvSpPr>
                    <p:cNvPr id="38" name="Google Shape;647;p33">
                      <a:extLst>
                        <a:ext uri="{FF2B5EF4-FFF2-40B4-BE49-F238E27FC236}">
                          <a16:creationId xmlns:a16="http://schemas.microsoft.com/office/drawing/2014/main" id="{0B2F0F0E-0AA3-29DD-B047-87D0BA9F428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 name="Google Shape;648;p33">
                      <a:extLst>
                        <a:ext uri="{FF2B5EF4-FFF2-40B4-BE49-F238E27FC236}">
                          <a16:creationId xmlns:a16="http://schemas.microsoft.com/office/drawing/2014/main" id="{3B1F1B5A-797A-B550-EE41-BB8DDD5C437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 name="Google Shape;649;p33">
                      <a:extLst>
                        <a:ext uri="{FF2B5EF4-FFF2-40B4-BE49-F238E27FC236}">
                          <a16:creationId xmlns:a16="http://schemas.microsoft.com/office/drawing/2014/main" id="{EA1890E8-7ABB-F461-1411-EAD286BA9B6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 name="Google Shape;650;p33">
                      <a:extLst>
                        <a:ext uri="{FF2B5EF4-FFF2-40B4-BE49-F238E27FC236}">
                          <a16:creationId xmlns:a16="http://schemas.microsoft.com/office/drawing/2014/main" id="{2C8EC9D0-DA5F-4F11-89B6-7C8AA2DC83A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 name="Google Shape;651;p33">
                      <a:extLst>
                        <a:ext uri="{FF2B5EF4-FFF2-40B4-BE49-F238E27FC236}">
                          <a16:creationId xmlns:a16="http://schemas.microsoft.com/office/drawing/2014/main" id="{0D3D3020-94BE-9F89-AD4B-22437525974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 name="Google Shape;652;p33">
                      <a:extLst>
                        <a:ext uri="{FF2B5EF4-FFF2-40B4-BE49-F238E27FC236}">
                          <a16:creationId xmlns:a16="http://schemas.microsoft.com/office/drawing/2014/main" id="{D9541F50-FB37-8025-2071-F06A4635F84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 name="Google Shape;653;p33">
                      <a:extLst>
                        <a:ext uri="{FF2B5EF4-FFF2-40B4-BE49-F238E27FC236}">
                          <a16:creationId xmlns:a16="http://schemas.microsoft.com/office/drawing/2014/main" id="{087E5487-A5B9-40BB-E43B-9D1E9AA204A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 name="Google Shape;654;p33">
                      <a:extLst>
                        <a:ext uri="{FF2B5EF4-FFF2-40B4-BE49-F238E27FC236}">
                          <a16:creationId xmlns:a16="http://schemas.microsoft.com/office/drawing/2014/main" id="{0DEA57F9-BE71-322C-CF32-D95D207EE9C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5" name="Google Shape;655;p33">
                    <a:extLst>
                      <a:ext uri="{FF2B5EF4-FFF2-40B4-BE49-F238E27FC236}">
                        <a16:creationId xmlns:a16="http://schemas.microsoft.com/office/drawing/2014/main" id="{0A3D7D9B-C3E4-E228-383C-DA6B3EE2F4CE}"/>
                      </a:ext>
                    </a:extLst>
                  </p:cNvPr>
                  <p:cNvGrpSpPr/>
                  <p:nvPr/>
                </p:nvGrpSpPr>
                <p:grpSpPr>
                  <a:xfrm>
                    <a:off x="10909569" y="1371918"/>
                    <a:ext cx="446589" cy="813467"/>
                    <a:chOff x="376650" y="567400"/>
                    <a:chExt cx="334942" cy="610100"/>
                  </a:xfrm>
                </p:grpSpPr>
                <p:sp>
                  <p:nvSpPr>
                    <p:cNvPr id="32" name="Google Shape;656;p33">
                      <a:extLst>
                        <a:ext uri="{FF2B5EF4-FFF2-40B4-BE49-F238E27FC236}">
                          <a16:creationId xmlns:a16="http://schemas.microsoft.com/office/drawing/2014/main" id="{6A8B030F-ECAE-2876-ED16-D1CBE5FC822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 name="Google Shape;657;p33">
                      <a:extLst>
                        <a:ext uri="{FF2B5EF4-FFF2-40B4-BE49-F238E27FC236}">
                          <a16:creationId xmlns:a16="http://schemas.microsoft.com/office/drawing/2014/main" id="{F2AEE8F9-E85C-00EE-6D31-C395EA5BAEE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 name="Google Shape;658;p33">
                      <a:extLst>
                        <a:ext uri="{FF2B5EF4-FFF2-40B4-BE49-F238E27FC236}">
                          <a16:creationId xmlns:a16="http://schemas.microsoft.com/office/drawing/2014/main" id="{EDD8D8CE-5D7B-7F74-C572-E2055020BC5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 name="Google Shape;659;p33">
                      <a:extLst>
                        <a:ext uri="{FF2B5EF4-FFF2-40B4-BE49-F238E27FC236}">
                          <a16:creationId xmlns:a16="http://schemas.microsoft.com/office/drawing/2014/main" id="{876D9ADA-0C97-948D-F819-F7EE2A57FD6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 name="Google Shape;660;p33">
                      <a:extLst>
                        <a:ext uri="{FF2B5EF4-FFF2-40B4-BE49-F238E27FC236}">
                          <a16:creationId xmlns:a16="http://schemas.microsoft.com/office/drawing/2014/main" id="{CB38F55C-2109-643B-43EB-69817B75213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 name="Google Shape;661;p33">
                      <a:extLst>
                        <a:ext uri="{FF2B5EF4-FFF2-40B4-BE49-F238E27FC236}">
                          <a16:creationId xmlns:a16="http://schemas.microsoft.com/office/drawing/2014/main" id="{3C4AAADE-78BA-5F05-16EC-04725648B5D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6" name="Google Shape;646;p33">
                    <a:extLst>
                      <a:ext uri="{FF2B5EF4-FFF2-40B4-BE49-F238E27FC236}">
                        <a16:creationId xmlns:a16="http://schemas.microsoft.com/office/drawing/2014/main" id="{155C129D-40D0-66AF-F88A-E35C559C758F}"/>
                      </a:ext>
                    </a:extLst>
                  </p:cNvPr>
                  <p:cNvGrpSpPr/>
                  <p:nvPr/>
                </p:nvGrpSpPr>
                <p:grpSpPr>
                  <a:xfrm rot="16200000" flipH="1">
                    <a:off x="-222854" y="4427245"/>
                    <a:ext cx="2265951" cy="1132920"/>
                    <a:chOff x="3529938" y="261475"/>
                    <a:chExt cx="1699463" cy="849690"/>
                  </a:xfrm>
                </p:grpSpPr>
                <p:sp>
                  <p:nvSpPr>
                    <p:cNvPr id="24" name="Google Shape;647;p33">
                      <a:extLst>
                        <a:ext uri="{FF2B5EF4-FFF2-40B4-BE49-F238E27FC236}">
                          <a16:creationId xmlns:a16="http://schemas.microsoft.com/office/drawing/2014/main" id="{0273EB04-FDF2-13B8-2471-FBBE96569A1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 name="Google Shape;648;p33">
                      <a:extLst>
                        <a:ext uri="{FF2B5EF4-FFF2-40B4-BE49-F238E27FC236}">
                          <a16:creationId xmlns:a16="http://schemas.microsoft.com/office/drawing/2014/main" id="{865018D4-3A88-F8BA-7BA3-FF98C347A50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 name="Google Shape;649;p33">
                      <a:extLst>
                        <a:ext uri="{FF2B5EF4-FFF2-40B4-BE49-F238E27FC236}">
                          <a16:creationId xmlns:a16="http://schemas.microsoft.com/office/drawing/2014/main" id="{B335898A-9221-CE14-18E7-AEDEAC16142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 name="Google Shape;650;p33">
                      <a:extLst>
                        <a:ext uri="{FF2B5EF4-FFF2-40B4-BE49-F238E27FC236}">
                          <a16:creationId xmlns:a16="http://schemas.microsoft.com/office/drawing/2014/main" id="{14571236-A7F9-3BF5-398D-673F32F7DA4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 name="Google Shape;651;p33">
                      <a:extLst>
                        <a:ext uri="{FF2B5EF4-FFF2-40B4-BE49-F238E27FC236}">
                          <a16:creationId xmlns:a16="http://schemas.microsoft.com/office/drawing/2014/main" id="{CA86D476-BC43-EAE7-0E53-94D2CDB1E8F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 name="Google Shape;652;p33">
                      <a:extLst>
                        <a:ext uri="{FF2B5EF4-FFF2-40B4-BE49-F238E27FC236}">
                          <a16:creationId xmlns:a16="http://schemas.microsoft.com/office/drawing/2014/main" id="{03D1C321-BA2D-194C-1576-E6DBF68867BB}"/>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 name="Google Shape;653;p33">
                      <a:extLst>
                        <a:ext uri="{FF2B5EF4-FFF2-40B4-BE49-F238E27FC236}">
                          <a16:creationId xmlns:a16="http://schemas.microsoft.com/office/drawing/2014/main" id="{204FC0AC-5B86-3A28-2314-EF96962B3F0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 name="Google Shape;654;p33">
                      <a:extLst>
                        <a:ext uri="{FF2B5EF4-FFF2-40B4-BE49-F238E27FC236}">
                          <a16:creationId xmlns:a16="http://schemas.microsoft.com/office/drawing/2014/main" id="{DB01510A-4BD4-E86A-2046-5379F8DD61D5}"/>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7" name="Google Shape;655;p33">
                    <a:extLst>
                      <a:ext uri="{FF2B5EF4-FFF2-40B4-BE49-F238E27FC236}">
                        <a16:creationId xmlns:a16="http://schemas.microsoft.com/office/drawing/2014/main" id="{5301AAF9-30B3-6BD6-A09B-3558AB8DDB86}"/>
                      </a:ext>
                    </a:extLst>
                  </p:cNvPr>
                  <p:cNvGrpSpPr/>
                  <p:nvPr/>
                </p:nvGrpSpPr>
                <p:grpSpPr>
                  <a:xfrm>
                    <a:off x="10835169" y="5276963"/>
                    <a:ext cx="446589" cy="813467"/>
                    <a:chOff x="376650" y="567400"/>
                    <a:chExt cx="334942" cy="610100"/>
                  </a:xfrm>
                </p:grpSpPr>
                <p:sp>
                  <p:nvSpPr>
                    <p:cNvPr id="18" name="Google Shape;656;p33">
                      <a:extLst>
                        <a:ext uri="{FF2B5EF4-FFF2-40B4-BE49-F238E27FC236}">
                          <a16:creationId xmlns:a16="http://schemas.microsoft.com/office/drawing/2014/main" id="{8B580615-EFDE-C0C8-66F0-5EBD1374454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 name="Google Shape;657;p33">
                      <a:extLst>
                        <a:ext uri="{FF2B5EF4-FFF2-40B4-BE49-F238E27FC236}">
                          <a16:creationId xmlns:a16="http://schemas.microsoft.com/office/drawing/2014/main" id="{BBD37C5F-1DBD-4B82-33A5-78912F5F8FB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 name="Google Shape;658;p33">
                      <a:extLst>
                        <a:ext uri="{FF2B5EF4-FFF2-40B4-BE49-F238E27FC236}">
                          <a16:creationId xmlns:a16="http://schemas.microsoft.com/office/drawing/2014/main" id="{E72798FC-551D-C0A9-178A-D39F647DC51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 name="Google Shape;659;p33">
                      <a:extLst>
                        <a:ext uri="{FF2B5EF4-FFF2-40B4-BE49-F238E27FC236}">
                          <a16:creationId xmlns:a16="http://schemas.microsoft.com/office/drawing/2014/main" id="{C382CD8A-3D14-D89E-CBF4-E21443052E4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 name="Google Shape;660;p33">
                      <a:extLst>
                        <a:ext uri="{FF2B5EF4-FFF2-40B4-BE49-F238E27FC236}">
                          <a16:creationId xmlns:a16="http://schemas.microsoft.com/office/drawing/2014/main" id="{BBB1A234-5E25-475B-9465-29DA861E3D1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 name="Google Shape;661;p33">
                      <a:extLst>
                        <a:ext uri="{FF2B5EF4-FFF2-40B4-BE49-F238E27FC236}">
                          <a16:creationId xmlns:a16="http://schemas.microsoft.com/office/drawing/2014/main" id="{73F31FBC-B117-73CC-C713-9A4D37C62BE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a:xfrm>
            <a:off x="960000" y="410363"/>
            <a:ext cx="10272000" cy="763600"/>
          </a:xfrm>
        </p:spPr>
        <p:txBody>
          <a:bodyPr/>
          <a:lstStyle/>
          <a:p>
            <a:r>
              <a:rPr lang="en-US">
                <a:latin typeface="Segoe UI" panose="020B0502040204020203" pitchFamily="34" charset="0"/>
                <a:cs typeface="Segoe UI" panose="020B0502040204020203" pitchFamily="34" charset="0"/>
              </a:rPr>
              <a:t>Validation Experiments – Jetson nano and pushbuttons</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BE6A3D22-6477-4961-BB01-44C8991DA9B8}"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32</a:t>
            </a:fld>
            <a:endParaRPr lang="en-US">
              <a:latin typeface="Segoe UI" panose="020B0502040204020203" pitchFamily="34" charset="0"/>
              <a:cs typeface="Segoe UI" panose="020B0502040204020203" pitchFamily="34" charset="0"/>
            </a:endParaRPr>
          </a:p>
        </p:txBody>
      </p:sp>
      <p:pic>
        <p:nvPicPr>
          <p:cNvPr id="480" name="صورة 479">
            <a:extLst>
              <a:ext uri="{FF2B5EF4-FFF2-40B4-BE49-F238E27FC236}">
                <a16:creationId xmlns:a16="http://schemas.microsoft.com/office/drawing/2014/main" id="{1C4C6AE4-8B6B-BF74-2E4C-56202867BC92}"/>
              </a:ext>
            </a:extLst>
          </p:cNvPr>
          <p:cNvPicPr>
            <a:picLocks noChangeAspect="1"/>
          </p:cNvPicPr>
          <p:nvPr/>
        </p:nvPicPr>
        <p:blipFill>
          <a:blip r:embed="rId2"/>
          <a:stretch>
            <a:fillRect/>
          </a:stretch>
        </p:blipFill>
        <p:spPr>
          <a:xfrm>
            <a:off x="2571533" y="998524"/>
            <a:ext cx="6957641" cy="5214269"/>
          </a:xfrm>
          <a:prstGeom prst="rect">
            <a:avLst/>
          </a:prstGeom>
        </p:spPr>
      </p:pic>
      <p:pic>
        <p:nvPicPr>
          <p:cNvPr id="482" name="صورة 481">
            <a:extLst>
              <a:ext uri="{FF2B5EF4-FFF2-40B4-BE49-F238E27FC236}">
                <a16:creationId xmlns:a16="http://schemas.microsoft.com/office/drawing/2014/main" id="{2B28F5F5-DC0E-A5ED-8386-E5623D36DAA1}"/>
              </a:ext>
            </a:extLst>
          </p:cNvPr>
          <p:cNvPicPr>
            <a:picLocks noChangeAspect="1"/>
          </p:cNvPicPr>
          <p:nvPr/>
        </p:nvPicPr>
        <p:blipFill>
          <a:blip r:embed="rId3"/>
          <a:stretch>
            <a:fillRect/>
          </a:stretch>
        </p:blipFill>
        <p:spPr>
          <a:xfrm>
            <a:off x="6199248" y="1009299"/>
            <a:ext cx="3433601" cy="2488952"/>
          </a:xfrm>
          <a:prstGeom prst="rect">
            <a:avLst/>
          </a:prstGeom>
        </p:spPr>
      </p:pic>
      <p:pic>
        <p:nvPicPr>
          <p:cNvPr id="484" name="صورة 483">
            <a:extLst>
              <a:ext uri="{FF2B5EF4-FFF2-40B4-BE49-F238E27FC236}">
                <a16:creationId xmlns:a16="http://schemas.microsoft.com/office/drawing/2014/main" id="{A3617DA8-FC16-2458-1038-928A69AFB0B5}"/>
              </a:ext>
            </a:extLst>
          </p:cNvPr>
          <p:cNvPicPr>
            <a:picLocks noChangeAspect="1"/>
          </p:cNvPicPr>
          <p:nvPr/>
        </p:nvPicPr>
        <p:blipFill>
          <a:blip r:embed="rId4"/>
          <a:stretch>
            <a:fillRect/>
          </a:stretch>
        </p:blipFill>
        <p:spPr>
          <a:xfrm>
            <a:off x="6143832" y="4457902"/>
            <a:ext cx="3544434" cy="2263573"/>
          </a:xfrm>
          <a:prstGeom prst="rect">
            <a:avLst/>
          </a:prstGeom>
        </p:spPr>
      </p:pic>
      <p:cxnSp>
        <p:nvCxnSpPr>
          <p:cNvPr id="489" name="رابط كسهم مستقيم 488">
            <a:extLst>
              <a:ext uri="{FF2B5EF4-FFF2-40B4-BE49-F238E27FC236}">
                <a16:creationId xmlns:a16="http://schemas.microsoft.com/office/drawing/2014/main" id="{1466262E-3FAC-DFAE-3DAA-F282E8F1C5D0}"/>
              </a:ext>
            </a:extLst>
          </p:cNvPr>
          <p:cNvCxnSpPr>
            <a:stCxn id="482" idx="2"/>
            <a:endCxn id="484" idx="0"/>
          </p:cNvCxnSpPr>
          <p:nvPr/>
        </p:nvCxnSpPr>
        <p:spPr>
          <a:xfrm>
            <a:off x="7916049" y="3498251"/>
            <a:ext cx="0" cy="959651"/>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93" name="Text Placeholder 6">
            <a:extLst>
              <a:ext uri="{FF2B5EF4-FFF2-40B4-BE49-F238E27FC236}">
                <a16:creationId xmlns:a16="http://schemas.microsoft.com/office/drawing/2014/main" id="{999A199B-FDB2-DAB3-5653-F71A5FBFC1E6}"/>
              </a:ext>
            </a:extLst>
          </p:cNvPr>
          <p:cNvSpPr>
            <a:spLocks noGrp="1"/>
          </p:cNvSpPr>
          <p:nvPr>
            <p:ph type="body" idx="1"/>
          </p:nvPr>
        </p:nvSpPr>
        <p:spPr>
          <a:xfrm>
            <a:off x="4846516" y="6136361"/>
            <a:ext cx="2098550" cy="718625"/>
          </a:xfrm>
        </p:spPr>
        <p:txBody>
          <a:bodyPr anchor="ctr"/>
          <a:lstStyle/>
          <a:p>
            <a:pPr marL="0" indent="0">
              <a:buNone/>
            </a:pPr>
            <a:r>
              <a:rPr lang="en-US" sz="2400">
                <a:solidFill>
                  <a:schemeClr val="bg2"/>
                </a:solidFill>
                <a:latin typeface="Segoe UI" panose="020B0502040204020203" pitchFamily="34" charset="0"/>
                <a:cs typeface="Segoe UI" panose="020B0502040204020203" pitchFamily="34" charset="0"/>
              </a:rPr>
              <a:t>The circuit</a:t>
            </a:r>
            <a:endParaRPr lang="en-US" sz="2400" b="0">
              <a:solidFill>
                <a:schemeClr val="bg2"/>
              </a:solidFill>
              <a:latin typeface="Segoe UI" panose="020B0502040204020203" pitchFamily="34" charset="0"/>
              <a:cs typeface="Segoe UI" panose="020B0502040204020203" pitchFamily="34" charset="0"/>
            </a:endParaRPr>
          </a:p>
        </p:txBody>
      </p:sp>
      <p:sp>
        <p:nvSpPr>
          <p:cNvPr id="496" name="Text Placeholder 6">
            <a:extLst>
              <a:ext uri="{FF2B5EF4-FFF2-40B4-BE49-F238E27FC236}">
                <a16:creationId xmlns:a16="http://schemas.microsoft.com/office/drawing/2014/main" id="{7191A505-B125-2AB4-4676-C2A26D859F1E}"/>
              </a:ext>
            </a:extLst>
          </p:cNvPr>
          <p:cNvSpPr txBox="1">
            <a:spLocks/>
          </p:cNvSpPr>
          <p:nvPr/>
        </p:nvSpPr>
        <p:spPr>
          <a:xfrm>
            <a:off x="4490192" y="3743822"/>
            <a:ext cx="7665717" cy="407580"/>
          </a:xfrm>
          <a:prstGeom prst="rect">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1pPr>
            <a:lvl2pPr marL="1219170" marR="0" lvl="1"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2pPr>
            <a:lvl3pPr marL="1828754" marR="0" lvl="2"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3pPr>
            <a:lvl4pPr marL="2438339" marR="0" lvl="3"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4pPr>
            <a:lvl5pPr marL="3047924" marR="0" lvl="4"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5pPr>
            <a:lvl6pPr marL="3657509" marR="0" lvl="5"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6pPr>
            <a:lvl7pPr marL="4267093" marR="0" lvl="6"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7pPr>
            <a:lvl8pPr marL="4876678" marR="0" lvl="7"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8pPr>
            <a:lvl9pPr marL="5486263" marR="0" lvl="8"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9pPr>
          </a:lstStyle>
          <a:p>
            <a:pPr marL="0" indent="0">
              <a:buFont typeface="Arial"/>
              <a:buNone/>
            </a:pPr>
            <a:r>
              <a:rPr lang="en-US" sz="2000">
                <a:solidFill>
                  <a:schemeClr val="bg2"/>
                </a:solidFill>
                <a:latin typeface="Segoe UI" panose="020B0502040204020203" pitchFamily="34" charset="0"/>
                <a:cs typeface="Segoe UI" panose="020B0502040204020203" pitchFamily="34" charset="0"/>
              </a:rPr>
              <a:t>Pressing a button would show a different live feed of the cameras</a:t>
            </a:r>
          </a:p>
        </p:txBody>
      </p:sp>
      <p:pic>
        <p:nvPicPr>
          <p:cNvPr id="498" name="صورة 497" descr="صورة تحتوي على رسم بياني, خط, تخطيط&#10;&#10;تم إنشاء الوصف تلقائياً">
            <a:extLst>
              <a:ext uri="{FF2B5EF4-FFF2-40B4-BE49-F238E27FC236}">
                <a16:creationId xmlns:a16="http://schemas.microsoft.com/office/drawing/2014/main" id="{6498F5F6-6A72-0997-A0D4-AF88A0ABE4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6746" y="1716470"/>
            <a:ext cx="6367707" cy="4031889"/>
          </a:xfrm>
          <a:prstGeom prst="rect">
            <a:avLst/>
          </a:prstGeom>
        </p:spPr>
      </p:pic>
    </p:spTree>
    <p:extLst>
      <p:ext uri="{BB962C8B-B14F-4D97-AF65-F5344CB8AC3E}">
        <p14:creationId xmlns:p14="http://schemas.microsoft.com/office/powerpoint/2010/main" val="29561779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480"/>
                                        </p:tgtEl>
                                      </p:cBhvr>
                                      <p:by x="50000" y="50000"/>
                                    </p:animScale>
                                  </p:childTnLst>
                                </p:cTn>
                              </p:par>
                              <p:par>
                                <p:cTn id="7" presetID="35" presetClass="path" presetSubtype="0" accel="50000" decel="50000" fill="hold" nodeType="withEffect">
                                  <p:stCondLst>
                                    <p:cond delay="0"/>
                                  </p:stCondLst>
                                  <p:childTnLst>
                                    <p:animMotion origin="layout" path="M -3.95833E-6 -4.44444E-6 L -0.25 -4.44444E-6 " pathEditMode="relative" rAng="0" ptsTypes="AA">
                                      <p:cBhvr>
                                        <p:cTn id="8" dur="750" fill="hold"/>
                                        <p:tgtEl>
                                          <p:spTgt spid="480"/>
                                        </p:tgtEl>
                                        <p:attrNameLst>
                                          <p:attrName>ppt_x</p:attrName>
                                          <p:attrName>ppt_y</p:attrName>
                                        </p:attrNameLst>
                                      </p:cBhvr>
                                      <p:rCtr x="-12500" y="0"/>
                                    </p:animMotion>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498"/>
                                        </p:tgtEl>
                                        <p:attrNameLst>
                                          <p:attrName>style.visibility</p:attrName>
                                        </p:attrNameLst>
                                      </p:cBhvr>
                                      <p:to>
                                        <p:strVal val="visible"/>
                                      </p:to>
                                    </p:set>
                                    <p:animEffect transition="in" filter="fade">
                                      <p:cBhvr>
                                        <p:cTn id="12" dur="500"/>
                                        <p:tgtEl>
                                          <p:spTgt spid="4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493">
                                            <p:txEl>
                                              <p:pRg st="0" end="0"/>
                                            </p:txEl>
                                          </p:spTgt>
                                        </p:tgtEl>
                                      </p:cBhvr>
                                    </p:animEffect>
                                    <p:set>
                                      <p:cBhvr>
                                        <p:cTn id="17" dur="1" fill="hold">
                                          <p:stCondLst>
                                            <p:cond delay="499"/>
                                          </p:stCondLst>
                                        </p:cTn>
                                        <p:tgtEl>
                                          <p:spTgt spid="493">
                                            <p:txEl>
                                              <p:pRg st="0" end="0"/>
                                            </p:txEl>
                                          </p:spTgt>
                                        </p:tgtEl>
                                        <p:attrNameLst>
                                          <p:attrName>style.visibility</p:attrName>
                                        </p:attrNameLst>
                                      </p:cBhvr>
                                      <p:to>
                                        <p:strVal val="hidden"/>
                                      </p:to>
                                    </p:set>
                                  </p:childTnLst>
                                </p:cTn>
                              </p:par>
                              <p:par>
                                <p:cTn id="18" presetID="42" presetClass="exit" presetSubtype="0" fill="hold" nodeType="withEffect">
                                  <p:stCondLst>
                                    <p:cond delay="0"/>
                                  </p:stCondLst>
                                  <p:childTnLst>
                                    <p:animEffect transition="out" filter="fade">
                                      <p:cBhvr>
                                        <p:cTn id="19" dur="500"/>
                                        <p:tgtEl>
                                          <p:spTgt spid="498"/>
                                        </p:tgtEl>
                                      </p:cBhvr>
                                    </p:animEffect>
                                    <p:anim calcmode="lin" valueType="num">
                                      <p:cBhvr>
                                        <p:cTn id="20" dur="500"/>
                                        <p:tgtEl>
                                          <p:spTgt spid="498"/>
                                        </p:tgtEl>
                                        <p:attrNameLst>
                                          <p:attrName>ppt_x</p:attrName>
                                        </p:attrNameLst>
                                      </p:cBhvr>
                                      <p:tavLst>
                                        <p:tav tm="0">
                                          <p:val>
                                            <p:strVal val="ppt_x"/>
                                          </p:val>
                                        </p:tav>
                                        <p:tav tm="100000">
                                          <p:val>
                                            <p:strVal val="ppt_x"/>
                                          </p:val>
                                        </p:tav>
                                      </p:tavLst>
                                    </p:anim>
                                    <p:anim calcmode="lin" valueType="num">
                                      <p:cBhvr>
                                        <p:cTn id="21" dur="500"/>
                                        <p:tgtEl>
                                          <p:spTgt spid="498"/>
                                        </p:tgtEl>
                                        <p:attrNameLst>
                                          <p:attrName>ppt_y</p:attrName>
                                        </p:attrNameLst>
                                      </p:cBhvr>
                                      <p:tavLst>
                                        <p:tav tm="0">
                                          <p:val>
                                            <p:strVal val="ppt_y"/>
                                          </p:val>
                                        </p:tav>
                                        <p:tav tm="100000">
                                          <p:val>
                                            <p:strVal val="ppt_y+.1"/>
                                          </p:val>
                                        </p:tav>
                                      </p:tavLst>
                                    </p:anim>
                                    <p:set>
                                      <p:cBhvr>
                                        <p:cTn id="22" dur="1" fill="hold">
                                          <p:stCondLst>
                                            <p:cond delay="499"/>
                                          </p:stCondLst>
                                        </p:cTn>
                                        <p:tgtEl>
                                          <p:spTgt spid="498"/>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482"/>
                                        </p:tgtEl>
                                        <p:attrNameLst>
                                          <p:attrName>style.visibility</p:attrName>
                                        </p:attrNameLst>
                                      </p:cBhvr>
                                      <p:to>
                                        <p:strVal val="visible"/>
                                      </p:to>
                                    </p:set>
                                    <p:animEffect transition="in" filter="fade">
                                      <p:cBhvr>
                                        <p:cTn id="26" dur="500"/>
                                        <p:tgtEl>
                                          <p:spTgt spid="482"/>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489"/>
                                        </p:tgtEl>
                                        <p:attrNameLst>
                                          <p:attrName>style.visibility</p:attrName>
                                        </p:attrNameLst>
                                      </p:cBhvr>
                                      <p:to>
                                        <p:strVal val="visible"/>
                                      </p:to>
                                    </p:set>
                                    <p:animEffect transition="in" filter="fade">
                                      <p:cBhvr>
                                        <p:cTn id="30" dur="500"/>
                                        <p:tgtEl>
                                          <p:spTgt spid="489"/>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484"/>
                                        </p:tgtEl>
                                        <p:attrNameLst>
                                          <p:attrName>style.visibility</p:attrName>
                                        </p:attrNameLst>
                                      </p:cBhvr>
                                      <p:to>
                                        <p:strVal val="visible"/>
                                      </p:to>
                                    </p:set>
                                    <p:animEffect transition="in" filter="fade">
                                      <p:cBhvr>
                                        <p:cTn id="34" dur="500"/>
                                        <p:tgtEl>
                                          <p:spTgt spid="484"/>
                                        </p:tgtEl>
                                      </p:cBhvr>
                                    </p:animEffect>
                                  </p:childTnLst>
                                </p:cTn>
                              </p:par>
                            </p:childTnLst>
                          </p:cTn>
                        </p:par>
                        <p:par>
                          <p:cTn id="35" fill="hold">
                            <p:stCondLst>
                              <p:cond delay="2000"/>
                            </p:stCondLst>
                            <p:childTnLst>
                              <p:par>
                                <p:cTn id="36" presetID="16" presetClass="entr" presetSubtype="21" fill="hold" grpId="0" nodeType="afterEffect">
                                  <p:stCondLst>
                                    <p:cond delay="0"/>
                                  </p:stCondLst>
                                  <p:childTnLst>
                                    <p:set>
                                      <p:cBhvr>
                                        <p:cTn id="37" dur="1" fill="hold">
                                          <p:stCondLst>
                                            <p:cond delay="0"/>
                                          </p:stCondLst>
                                        </p:cTn>
                                        <p:tgtEl>
                                          <p:spTgt spid="496"/>
                                        </p:tgtEl>
                                        <p:attrNameLst>
                                          <p:attrName>style.visibility</p:attrName>
                                        </p:attrNameLst>
                                      </p:cBhvr>
                                      <p:to>
                                        <p:strVal val="visible"/>
                                      </p:to>
                                    </p:set>
                                    <p:animEffect transition="in" filter="barn(inVertical)">
                                      <p:cBhvr>
                                        <p:cTn id="38" dur="5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 grpId="0" build="p"/>
      <p:bldP spid="49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 name="Group 11">
            <a:extLst>
              <a:ext uri="{FF2B5EF4-FFF2-40B4-BE49-F238E27FC236}">
                <a16:creationId xmlns:a16="http://schemas.microsoft.com/office/drawing/2014/main" id="{F99F3A22-2EC3-FB77-F596-04FE7CEFBBF9}"/>
              </a:ext>
            </a:extLst>
          </p:cNvPr>
          <p:cNvGrpSpPr/>
          <p:nvPr/>
        </p:nvGrpSpPr>
        <p:grpSpPr>
          <a:xfrm>
            <a:off x="-18288" y="0"/>
            <a:ext cx="11030502" cy="59426717"/>
            <a:chOff x="-18288" y="0"/>
            <a:chExt cx="11030502" cy="59426717"/>
          </a:xfrm>
        </p:grpSpPr>
        <p:grpSp>
          <p:nvGrpSpPr>
            <p:cNvPr id="513" name="Group 12">
              <a:extLst>
                <a:ext uri="{FF2B5EF4-FFF2-40B4-BE49-F238E27FC236}">
                  <a16:creationId xmlns:a16="http://schemas.microsoft.com/office/drawing/2014/main" id="{72A51CDD-5CCD-9908-B515-8443CDC5110F}"/>
                </a:ext>
              </a:extLst>
            </p:cNvPr>
            <p:cNvGrpSpPr/>
            <p:nvPr/>
          </p:nvGrpSpPr>
          <p:grpSpPr>
            <a:xfrm>
              <a:off x="-18288" y="0"/>
              <a:ext cx="11030502" cy="28906968"/>
              <a:chOff x="325656" y="-18003"/>
              <a:chExt cx="11030502" cy="28906968"/>
            </a:xfrm>
          </p:grpSpPr>
          <p:grpSp>
            <p:nvGrpSpPr>
              <p:cNvPr id="669" name="Group 345">
                <a:extLst>
                  <a:ext uri="{FF2B5EF4-FFF2-40B4-BE49-F238E27FC236}">
                    <a16:creationId xmlns:a16="http://schemas.microsoft.com/office/drawing/2014/main" id="{6A726B1C-9CB8-6398-9EF7-D1E122852C62}"/>
                  </a:ext>
                </a:extLst>
              </p:cNvPr>
              <p:cNvGrpSpPr/>
              <p:nvPr/>
            </p:nvGrpSpPr>
            <p:grpSpPr>
              <a:xfrm>
                <a:off x="343662" y="-18003"/>
                <a:ext cx="11012496" cy="13681394"/>
                <a:chOff x="343662" y="-18003"/>
                <a:chExt cx="11012496" cy="13681394"/>
              </a:xfrm>
            </p:grpSpPr>
            <p:grpSp>
              <p:nvGrpSpPr>
                <p:cNvPr id="737" name="Group 413">
                  <a:extLst>
                    <a:ext uri="{FF2B5EF4-FFF2-40B4-BE49-F238E27FC236}">
                      <a16:creationId xmlns:a16="http://schemas.microsoft.com/office/drawing/2014/main" id="{20119612-D9C6-0466-947E-99C20256E54F}"/>
                    </a:ext>
                  </a:extLst>
                </p:cNvPr>
                <p:cNvGrpSpPr/>
                <p:nvPr/>
              </p:nvGrpSpPr>
              <p:grpSpPr>
                <a:xfrm>
                  <a:off x="343662" y="-18003"/>
                  <a:ext cx="11012496" cy="6144683"/>
                  <a:chOff x="343662" y="-18003"/>
                  <a:chExt cx="11012496" cy="6144683"/>
                </a:xfrm>
              </p:grpSpPr>
              <p:grpSp>
                <p:nvGrpSpPr>
                  <p:cNvPr id="771" name="Google Shape;646;p33">
                    <a:extLst>
                      <a:ext uri="{FF2B5EF4-FFF2-40B4-BE49-F238E27FC236}">
                        <a16:creationId xmlns:a16="http://schemas.microsoft.com/office/drawing/2014/main" id="{612D6E8B-6E47-E198-1204-98879D2D7A47}"/>
                      </a:ext>
                    </a:extLst>
                  </p:cNvPr>
                  <p:cNvGrpSpPr/>
                  <p:nvPr/>
                </p:nvGrpSpPr>
                <p:grpSpPr>
                  <a:xfrm rot="16200000" flipH="1">
                    <a:off x="-222794" y="548513"/>
                    <a:ext cx="2265951" cy="1132920"/>
                    <a:chOff x="3529938" y="261475"/>
                    <a:chExt cx="1699463" cy="849690"/>
                  </a:xfrm>
                </p:grpSpPr>
                <p:sp>
                  <p:nvSpPr>
                    <p:cNvPr id="795" name="Google Shape;647;p33">
                      <a:extLst>
                        <a:ext uri="{FF2B5EF4-FFF2-40B4-BE49-F238E27FC236}">
                          <a16:creationId xmlns:a16="http://schemas.microsoft.com/office/drawing/2014/main" id="{40A2DCB4-E526-39BB-F4EE-F811CC260F6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96" name="Google Shape;648;p33">
                      <a:extLst>
                        <a:ext uri="{FF2B5EF4-FFF2-40B4-BE49-F238E27FC236}">
                          <a16:creationId xmlns:a16="http://schemas.microsoft.com/office/drawing/2014/main" id="{C6CDBEF5-4A26-09B4-868E-BEC8FC87451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97" name="Google Shape;649;p33">
                      <a:extLst>
                        <a:ext uri="{FF2B5EF4-FFF2-40B4-BE49-F238E27FC236}">
                          <a16:creationId xmlns:a16="http://schemas.microsoft.com/office/drawing/2014/main" id="{6AA861E1-5D4C-1D20-3956-3BB1B27B5FE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98" name="Google Shape;650;p33">
                      <a:extLst>
                        <a:ext uri="{FF2B5EF4-FFF2-40B4-BE49-F238E27FC236}">
                          <a16:creationId xmlns:a16="http://schemas.microsoft.com/office/drawing/2014/main" id="{49A2B194-D11F-578C-5537-92BD7C1E7B5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99" name="Google Shape;651;p33">
                      <a:extLst>
                        <a:ext uri="{FF2B5EF4-FFF2-40B4-BE49-F238E27FC236}">
                          <a16:creationId xmlns:a16="http://schemas.microsoft.com/office/drawing/2014/main" id="{1A9CA51A-4E7A-6982-FD50-D521A0682FA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800" name="Google Shape;652;p33">
                      <a:extLst>
                        <a:ext uri="{FF2B5EF4-FFF2-40B4-BE49-F238E27FC236}">
                          <a16:creationId xmlns:a16="http://schemas.microsoft.com/office/drawing/2014/main" id="{C7FDEA59-9365-211B-B3AA-412A9B30ABB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801" name="Google Shape;653;p33">
                      <a:extLst>
                        <a:ext uri="{FF2B5EF4-FFF2-40B4-BE49-F238E27FC236}">
                          <a16:creationId xmlns:a16="http://schemas.microsoft.com/office/drawing/2014/main" id="{FE8606C6-9861-87BF-F21A-367C00D85B09}"/>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802" name="Google Shape;654;p33">
                      <a:extLst>
                        <a:ext uri="{FF2B5EF4-FFF2-40B4-BE49-F238E27FC236}">
                          <a16:creationId xmlns:a16="http://schemas.microsoft.com/office/drawing/2014/main" id="{86A6A1EA-8A6E-BC02-1FB3-7626491A5F1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72" name="Google Shape;655;p33">
                    <a:extLst>
                      <a:ext uri="{FF2B5EF4-FFF2-40B4-BE49-F238E27FC236}">
                        <a16:creationId xmlns:a16="http://schemas.microsoft.com/office/drawing/2014/main" id="{8EB8D690-AD5F-8D2D-B8C3-94E15BEC1ACC}"/>
                      </a:ext>
                    </a:extLst>
                  </p:cNvPr>
                  <p:cNvGrpSpPr/>
                  <p:nvPr/>
                </p:nvGrpSpPr>
                <p:grpSpPr>
                  <a:xfrm>
                    <a:off x="10909569" y="1371918"/>
                    <a:ext cx="446589" cy="813467"/>
                    <a:chOff x="376650" y="567400"/>
                    <a:chExt cx="334942" cy="610100"/>
                  </a:xfrm>
                </p:grpSpPr>
                <p:sp>
                  <p:nvSpPr>
                    <p:cNvPr id="789" name="Google Shape;656;p33">
                      <a:extLst>
                        <a:ext uri="{FF2B5EF4-FFF2-40B4-BE49-F238E27FC236}">
                          <a16:creationId xmlns:a16="http://schemas.microsoft.com/office/drawing/2014/main" id="{9F0F37FD-10E0-945E-CEF3-3C554EC95B1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90" name="Google Shape;657;p33">
                      <a:extLst>
                        <a:ext uri="{FF2B5EF4-FFF2-40B4-BE49-F238E27FC236}">
                          <a16:creationId xmlns:a16="http://schemas.microsoft.com/office/drawing/2014/main" id="{332B04DA-AFA4-A104-7095-3DDF81201B6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91" name="Google Shape;658;p33">
                      <a:extLst>
                        <a:ext uri="{FF2B5EF4-FFF2-40B4-BE49-F238E27FC236}">
                          <a16:creationId xmlns:a16="http://schemas.microsoft.com/office/drawing/2014/main" id="{D69AEC5E-1745-1B53-5981-92E01E2B2CF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92" name="Google Shape;659;p33">
                      <a:extLst>
                        <a:ext uri="{FF2B5EF4-FFF2-40B4-BE49-F238E27FC236}">
                          <a16:creationId xmlns:a16="http://schemas.microsoft.com/office/drawing/2014/main" id="{31E0FC26-45C6-D7C1-E8DD-01FF7E475C4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93" name="Google Shape;660;p33">
                      <a:extLst>
                        <a:ext uri="{FF2B5EF4-FFF2-40B4-BE49-F238E27FC236}">
                          <a16:creationId xmlns:a16="http://schemas.microsoft.com/office/drawing/2014/main" id="{C3EEADD7-4483-7429-3D2B-7A48E13563F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94" name="Google Shape;661;p33">
                      <a:extLst>
                        <a:ext uri="{FF2B5EF4-FFF2-40B4-BE49-F238E27FC236}">
                          <a16:creationId xmlns:a16="http://schemas.microsoft.com/office/drawing/2014/main" id="{5CC4A085-C507-35DE-4C64-F03EFAB2D5F4}"/>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73" name="Google Shape;646;p33">
                    <a:extLst>
                      <a:ext uri="{FF2B5EF4-FFF2-40B4-BE49-F238E27FC236}">
                        <a16:creationId xmlns:a16="http://schemas.microsoft.com/office/drawing/2014/main" id="{5A945C33-9D2A-8A08-5777-539867505A05}"/>
                      </a:ext>
                    </a:extLst>
                  </p:cNvPr>
                  <p:cNvGrpSpPr/>
                  <p:nvPr/>
                </p:nvGrpSpPr>
                <p:grpSpPr>
                  <a:xfrm rot="16200000" flipH="1">
                    <a:off x="-222854" y="4427245"/>
                    <a:ext cx="2265951" cy="1132920"/>
                    <a:chOff x="3529938" y="261475"/>
                    <a:chExt cx="1699463" cy="849690"/>
                  </a:xfrm>
                </p:grpSpPr>
                <p:sp>
                  <p:nvSpPr>
                    <p:cNvPr id="781" name="Google Shape;647;p33">
                      <a:extLst>
                        <a:ext uri="{FF2B5EF4-FFF2-40B4-BE49-F238E27FC236}">
                          <a16:creationId xmlns:a16="http://schemas.microsoft.com/office/drawing/2014/main" id="{C17C7F74-91B4-46F8-AC7B-176C4E1BE050}"/>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82" name="Google Shape;648;p33">
                      <a:extLst>
                        <a:ext uri="{FF2B5EF4-FFF2-40B4-BE49-F238E27FC236}">
                          <a16:creationId xmlns:a16="http://schemas.microsoft.com/office/drawing/2014/main" id="{B5C43B3A-A638-489D-D8C3-A9CEA397798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83" name="Google Shape;649;p33">
                      <a:extLst>
                        <a:ext uri="{FF2B5EF4-FFF2-40B4-BE49-F238E27FC236}">
                          <a16:creationId xmlns:a16="http://schemas.microsoft.com/office/drawing/2014/main" id="{53D1512F-33B8-DF06-E8E8-1BB96045868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84" name="Google Shape;650;p33">
                      <a:extLst>
                        <a:ext uri="{FF2B5EF4-FFF2-40B4-BE49-F238E27FC236}">
                          <a16:creationId xmlns:a16="http://schemas.microsoft.com/office/drawing/2014/main" id="{34FADACE-3959-529A-6451-D1BC821E596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85" name="Google Shape;651;p33">
                      <a:extLst>
                        <a:ext uri="{FF2B5EF4-FFF2-40B4-BE49-F238E27FC236}">
                          <a16:creationId xmlns:a16="http://schemas.microsoft.com/office/drawing/2014/main" id="{E1A22767-8256-5F51-92C3-98E55192451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86" name="Google Shape;652;p33">
                      <a:extLst>
                        <a:ext uri="{FF2B5EF4-FFF2-40B4-BE49-F238E27FC236}">
                          <a16:creationId xmlns:a16="http://schemas.microsoft.com/office/drawing/2014/main" id="{3CBAE62D-19AE-B84C-B496-E8389F8A432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87" name="Google Shape;653;p33">
                      <a:extLst>
                        <a:ext uri="{FF2B5EF4-FFF2-40B4-BE49-F238E27FC236}">
                          <a16:creationId xmlns:a16="http://schemas.microsoft.com/office/drawing/2014/main" id="{142C46BD-01BF-6DC1-9539-BC079E39D83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88" name="Google Shape;654;p33">
                      <a:extLst>
                        <a:ext uri="{FF2B5EF4-FFF2-40B4-BE49-F238E27FC236}">
                          <a16:creationId xmlns:a16="http://schemas.microsoft.com/office/drawing/2014/main" id="{7361004C-ACE3-D8FD-B377-CEF9FEE68D0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74" name="Google Shape;655;p33">
                    <a:extLst>
                      <a:ext uri="{FF2B5EF4-FFF2-40B4-BE49-F238E27FC236}">
                        <a16:creationId xmlns:a16="http://schemas.microsoft.com/office/drawing/2014/main" id="{1549FCA8-1E4B-1C6A-208C-5934900695D4}"/>
                      </a:ext>
                    </a:extLst>
                  </p:cNvPr>
                  <p:cNvGrpSpPr/>
                  <p:nvPr/>
                </p:nvGrpSpPr>
                <p:grpSpPr>
                  <a:xfrm>
                    <a:off x="10835169" y="5276963"/>
                    <a:ext cx="446589" cy="813467"/>
                    <a:chOff x="376650" y="567400"/>
                    <a:chExt cx="334942" cy="610100"/>
                  </a:xfrm>
                </p:grpSpPr>
                <p:sp>
                  <p:nvSpPr>
                    <p:cNvPr id="775" name="Google Shape;656;p33">
                      <a:extLst>
                        <a:ext uri="{FF2B5EF4-FFF2-40B4-BE49-F238E27FC236}">
                          <a16:creationId xmlns:a16="http://schemas.microsoft.com/office/drawing/2014/main" id="{85FF13D9-A289-12E5-662F-44F6A7EAC6E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76" name="Google Shape;657;p33">
                      <a:extLst>
                        <a:ext uri="{FF2B5EF4-FFF2-40B4-BE49-F238E27FC236}">
                          <a16:creationId xmlns:a16="http://schemas.microsoft.com/office/drawing/2014/main" id="{737F7D0B-0B66-552C-D8C0-E4709404B8D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77" name="Google Shape;658;p33">
                      <a:extLst>
                        <a:ext uri="{FF2B5EF4-FFF2-40B4-BE49-F238E27FC236}">
                          <a16:creationId xmlns:a16="http://schemas.microsoft.com/office/drawing/2014/main" id="{EE9E1AD2-6970-C750-702F-AAA86AF7991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78" name="Google Shape;659;p33">
                      <a:extLst>
                        <a:ext uri="{FF2B5EF4-FFF2-40B4-BE49-F238E27FC236}">
                          <a16:creationId xmlns:a16="http://schemas.microsoft.com/office/drawing/2014/main" id="{BE7F76B9-F08A-FDC2-20AA-BE19B7BFEF1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79" name="Google Shape;660;p33">
                      <a:extLst>
                        <a:ext uri="{FF2B5EF4-FFF2-40B4-BE49-F238E27FC236}">
                          <a16:creationId xmlns:a16="http://schemas.microsoft.com/office/drawing/2014/main" id="{086C6CA4-D28B-2785-993D-70B01BC9F91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80" name="Google Shape;661;p33">
                      <a:extLst>
                        <a:ext uri="{FF2B5EF4-FFF2-40B4-BE49-F238E27FC236}">
                          <a16:creationId xmlns:a16="http://schemas.microsoft.com/office/drawing/2014/main" id="{288EFE0D-0B53-39B8-CF5B-DE902EFC106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738" name="Group 414">
                  <a:extLst>
                    <a:ext uri="{FF2B5EF4-FFF2-40B4-BE49-F238E27FC236}">
                      <a16:creationId xmlns:a16="http://schemas.microsoft.com/office/drawing/2014/main" id="{C976B36F-69CB-6594-3F34-615EAB97309F}"/>
                    </a:ext>
                  </a:extLst>
                </p:cNvPr>
                <p:cNvGrpSpPr/>
                <p:nvPr/>
              </p:nvGrpSpPr>
              <p:grpSpPr>
                <a:xfrm>
                  <a:off x="343662" y="7518708"/>
                  <a:ext cx="11012496" cy="6144683"/>
                  <a:chOff x="343662" y="-18003"/>
                  <a:chExt cx="11012496" cy="6144683"/>
                </a:xfrm>
              </p:grpSpPr>
              <p:grpSp>
                <p:nvGrpSpPr>
                  <p:cNvPr id="739" name="Google Shape;646;p33">
                    <a:extLst>
                      <a:ext uri="{FF2B5EF4-FFF2-40B4-BE49-F238E27FC236}">
                        <a16:creationId xmlns:a16="http://schemas.microsoft.com/office/drawing/2014/main" id="{A772B1DC-8FBC-4257-405C-AA17A72ED009}"/>
                      </a:ext>
                    </a:extLst>
                  </p:cNvPr>
                  <p:cNvGrpSpPr/>
                  <p:nvPr/>
                </p:nvGrpSpPr>
                <p:grpSpPr>
                  <a:xfrm rot="16200000" flipH="1">
                    <a:off x="-222794" y="548513"/>
                    <a:ext cx="2265951" cy="1132920"/>
                    <a:chOff x="3529938" y="261475"/>
                    <a:chExt cx="1699463" cy="849690"/>
                  </a:xfrm>
                </p:grpSpPr>
                <p:sp>
                  <p:nvSpPr>
                    <p:cNvPr id="763" name="Google Shape;647;p33">
                      <a:extLst>
                        <a:ext uri="{FF2B5EF4-FFF2-40B4-BE49-F238E27FC236}">
                          <a16:creationId xmlns:a16="http://schemas.microsoft.com/office/drawing/2014/main" id="{C8A0AB67-BD75-3D87-0693-BF7C35ED63E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4" name="Google Shape;648;p33">
                      <a:extLst>
                        <a:ext uri="{FF2B5EF4-FFF2-40B4-BE49-F238E27FC236}">
                          <a16:creationId xmlns:a16="http://schemas.microsoft.com/office/drawing/2014/main" id="{7B9E5E29-7AAC-3A26-182F-F230659CA55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5" name="Google Shape;649;p33">
                      <a:extLst>
                        <a:ext uri="{FF2B5EF4-FFF2-40B4-BE49-F238E27FC236}">
                          <a16:creationId xmlns:a16="http://schemas.microsoft.com/office/drawing/2014/main" id="{641567DB-93C1-994B-648F-0BF06454E862}"/>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6" name="Google Shape;650;p33">
                      <a:extLst>
                        <a:ext uri="{FF2B5EF4-FFF2-40B4-BE49-F238E27FC236}">
                          <a16:creationId xmlns:a16="http://schemas.microsoft.com/office/drawing/2014/main" id="{CDE4C3DF-02F7-ECCD-93B3-A59B2DF88C6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7" name="Google Shape;651;p33">
                      <a:extLst>
                        <a:ext uri="{FF2B5EF4-FFF2-40B4-BE49-F238E27FC236}">
                          <a16:creationId xmlns:a16="http://schemas.microsoft.com/office/drawing/2014/main" id="{7DCF4B4C-B335-DAEB-6346-23CA6250389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8" name="Google Shape;652;p33">
                      <a:extLst>
                        <a:ext uri="{FF2B5EF4-FFF2-40B4-BE49-F238E27FC236}">
                          <a16:creationId xmlns:a16="http://schemas.microsoft.com/office/drawing/2014/main" id="{99BB33E1-211A-FE89-EF5A-7954CF6BF77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9" name="Google Shape;653;p33">
                      <a:extLst>
                        <a:ext uri="{FF2B5EF4-FFF2-40B4-BE49-F238E27FC236}">
                          <a16:creationId xmlns:a16="http://schemas.microsoft.com/office/drawing/2014/main" id="{B75E5CD8-8388-ECC7-CE12-8404F0159A8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70" name="Google Shape;654;p33">
                      <a:extLst>
                        <a:ext uri="{FF2B5EF4-FFF2-40B4-BE49-F238E27FC236}">
                          <a16:creationId xmlns:a16="http://schemas.microsoft.com/office/drawing/2014/main" id="{BEA6C142-B32F-7721-DF7D-11F1FFB6D3A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40" name="Google Shape;655;p33">
                    <a:extLst>
                      <a:ext uri="{FF2B5EF4-FFF2-40B4-BE49-F238E27FC236}">
                        <a16:creationId xmlns:a16="http://schemas.microsoft.com/office/drawing/2014/main" id="{01F25B51-D2A3-8B9A-2D36-E4222436CBEB}"/>
                      </a:ext>
                    </a:extLst>
                  </p:cNvPr>
                  <p:cNvGrpSpPr/>
                  <p:nvPr/>
                </p:nvGrpSpPr>
                <p:grpSpPr>
                  <a:xfrm>
                    <a:off x="10909569" y="1371918"/>
                    <a:ext cx="446589" cy="813467"/>
                    <a:chOff x="376650" y="567400"/>
                    <a:chExt cx="334942" cy="610100"/>
                  </a:xfrm>
                </p:grpSpPr>
                <p:sp>
                  <p:nvSpPr>
                    <p:cNvPr id="757" name="Google Shape;656;p33">
                      <a:extLst>
                        <a:ext uri="{FF2B5EF4-FFF2-40B4-BE49-F238E27FC236}">
                          <a16:creationId xmlns:a16="http://schemas.microsoft.com/office/drawing/2014/main" id="{04600358-400E-3760-2D6C-B00632F7D3E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8" name="Google Shape;657;p33">
                      <a:extLst>
                        <a:ext uri="{FF2B5EF4-FFF2-40B4-BE49-F238E27FC236}">
                          <a16:creationId xmlns:a16="http://schemas.microsoft.com/office/drawing/2014/main" id="{80AB5B6F-19AB-9F1D-0646-3BE2D969835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9" name="Google Shape;658;p33">
                      <a:extLst>
                        <a:ext uri="{FF2B5EF4-FFF2-40B4-BE49-F238E27FC236}">
                          <a16:creationId xmlns:a16="http://schemas.microsoft.com/office/drawing/2014/main" id="{DE6027F7-F964-B24B-B67E-1D97B6E8AB6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0" name="Google Shape;659;p33">
                      <a:extLst>
                        <a:ext uri="{FF2B5EF4-FFF2-40B4-BE49-F238E27FC236}">
                          <a16:creationId xmlns:a16="http://schemas.microsoft.com/office/drawing/2014/main" id="{74E3355A-F976-046E-0280-7F7B458FAAC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1" name="Google Shape;660;p33">
                      <a:extLst>
                        <a:ext uri="{FF2B5EF4-FFF2-40B4-BE49-F238E27FC236}">
                          <a16:creationId xmlns:a16="http://schemas.microsoft.com/office/drawing/2014/main" id="{DF1ED823-09D7-518C-CFE1-548DDE85FA2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2" name="Google Shape;661;p33">
                      <a:extLst>
                        <a:ext uri="{FF2B5EF4-FFF2-40B4-BE49-F238E27FC236}">
                          <a16:creationId xmlns:a16="http://schemas.microsoft.com/office/drawing/2014/main" id="{FFF52ED7-CCCC-82FE-C8D6-A2A8E1B82144}"/>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41" name="Google Shape;646;p33">
                    <a:extLst>
                      <a:ext uri="{FF2B5EF4-FFF2-40B4-BE49-F238E27FC236}">
                        <a16:creationId xmlns:a16="http://schemas.microsoft.com/office/drawing/2014/main" id="{1E0B2D27-52F8-EDB7-9C5F-E50A86546ABA}"/>
                      </a:ext>
                    </a:extLst>
                  </p:cNvPr>
                  <p:cNvGrpSpPr/>
                  <p:nvPr/>
                </p:nvGrpSpPr>
                <p:grpSpPr>
                  <a:xfrm rot="16200000" flipH="1">
                    <a:off x="-222854" y="4427245"/>
                    <a:ext cx="2265951" cy="1132920"/>
                    <a:chOff x="3529938" y="261475"/>
                    <a:chExt cx="1699463" cy="849690"/>
                  </a:xfrm>
                </p:grpSpPr>
                <p:sp>
                  <p:nvSpPr>
                    <p:cNvPr id="749" name="Google Shape;647;p33">
                      <a:extLst>
                        <a:ext uri="{FF2B5EF4-FFF2-40B4-BE49-F238E27FC236}">
                          <a16:creationId xmlns:a16="http://schemas.microsoft.com/office/drawing/2014/main" id="{8773C0C7-0A1D-6F3E-0204-D320EF4E560D}"/>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0" name="Google Shape;648;p33">
                      <a:extLst>
                        <a:ext uri="{FF2B5EF4-FFF2-40B4-BE49-F238E27FC236}">
                          <a16:creationId xmlns:a16="http://schemas.microsoft.com/office/drawing/2014/main" id="{52BE0949-7273-5783-416A-FA9A340095EA}"/>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1" name="Google Shape;649;p33">
                      <a:extLst>
                        <a:ext uri="{FF2B5EF4-FFF2-40B4-BE49-F238E27FC236}">
                          <a16:creationId xmlns:a16="http://schemas.microsoft.com/office/drawing/2014/main" id="{5B077FDC-A79D-26DD-0BE8-716C102570C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2" name="Google Shape;650;p33">
                      <a:extLst>
                        <a:ext uri="{FF2B5EF4-FFF2-40B4-BE49-F238E27FC236}">
                          <a16:creationId xmlns:a16="http://schemas.microsoft.com/office/drawing/2014/main" id="{D8B1099D-7129-3980-1B5C-40D65B2DD6E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3" name="Google Shape;651;p33">
                      <a:extLst>
                        <a:ext uri="{FF2B5EF4-FFF2-40B4-BE49-F238E27FC236}">
                          <a16:creationId xmlns:a16="http://schemas.microsoft.com/office/drawing/2014/main" id="{8C11A0EB-0CE7-CE53-8369-3B2E4A63337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4" name="Google Shape;652;p33">
                      <a:extLst>
                        <a:ext uri="{FF2B5EF4-FFF2-40B4-BE49-F238E27FC236}">
                          <a16:creationId xmlns:a16="http://schemas.microsoft.com/office/drawing/2014/main" id="{C7774A1F-F418-F83D-43AA-DD95E7D8459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5" name="Google Shape;653;p33">
                      <a:extLst>
                        <a:ext uri="{FF2B5EF4-FFF2-40B4-BE49-F238E27FC236}">
                          <a16:creationId xmlns:a16="http://schemas.microsoft.com/office/drawing/2014/main" id="{81595D18-9EF2-2809-4011-F56EFF22E99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6" name="Google Shape;654;p33">
                      <a:extLst>
                        <a:ext uri="{FF2B5EF4-FFF2-40B4-BE49-F238E27FC236}">
                          <a16:creationId xmlns:a16="http://schemas.microsoft.com/office/drawing/2014/main" id="{97993375-0368-F861-474D-2886871C589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42" name="Google Shape;655;p33">
                    <a:extLst>
                      <a:ext uri="{FF2B5EF4-FFF2-40B4-BE49-F238E27FC236}">
                        <a16:creationId xmlns:a16="http://schemas.microsoft.com/office/drawing/2014/main" id="{4FE209E0-580F-2B4A-E2A2-4C887F8AE30E}"/>
                      </a:ext>
                    </a:extLst>
                  </p:cNvPr>
                  <p:cNvGrpSpPr/>
                  <p:nvPr/>
                </p:nvGrpSpPr>
                <p:grpSpPr>
                  <a:xfrm>
                    <a:off x="10835169" y="5276963"/>
                    <a:ext cx="446589" cy="813467"/>
                    <a:chOff x="376650" y="567400"/>
                    <a:chExt cx="334942" cy="610100"/>
                  </a:xfrm>
                </p:grpSpPr>
                <p:sp>
                  <p:nvSpPr>
                    <p:cNvPr id="743" name="Google Shape;656;p33">
                      <a:extLst>
                        <a:ext uri="{FF2B5EF4-FFF2-40B4-BE49-F238E27FC236}">
                          <a16:creationId xmlns:a16="http://schemas.microsoft.com/office/drawing/2014/main" id="{BB049661-3823-AD2F-CA17-50FCBF1C36A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44" name="Google Shape;657;p33">
                      <a:extLst>
                        <a:ext uri="{FF2B5EF4-FFF2-40B4-BE49-F238E27FC236}">
                          <a16:creationId xmlns:a16="http://schemas.microsoft.com/office/drawing/2014/main" id="{70E468B6-C8F9-8D18-76F1-3B00DC10BD6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45" name="Google Shape;658;p33">
                      <a:extLst>
                        <a:ext uri="{FF2B5EF4-FFF2-40B4-BE49-F238E27FC236}">
                          <a16:creationId xmlns:a16="http://schemas.microsoft.com/office/drawing/2014/main" id="{F0A85AAD-4C77-0FDA-B1DF-64E00F94363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46" name="Google Shape;659;p33">
                      <a:extLst>
                        <a:ext uri="{FF2B5EF4-FFF2-40B4-BE49-F238E27FC236}">
                          <a16:creationId xmlns:a16="http://schemas.microsoft.com/office/drawing/2014/main" id="{D9284A14-6F46-3095-FC19-CB34D38B0FE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47" name="Google Shape;660;p33">
                      <a:extLst>
                        <a:ext uri="{FF2B5EF4-FFF2-40B4-BE49-F238E27FC236}">
                          <a16:creationId xmlns:a16="http://schemas.microsoft.com/office/drawing/2014/main" id="{A52EE489-08E7-3F91-320D-2EF91EFF023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48" name="Google Shape;661;p33">
                      <a:extLst>
                        <a:ext uri="{FF2B5EF4-FFF2-40B4-BE49-F238E27FC236}">
                          <a16:creationId xmlns:a16="http://schemas.microsoft.com/office/drawing/2014/main" id="{9174398E-513E-C833-6195-48DD6EE1760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670" name="Group 346">
                <a:extLst>
                  <a:ext uri="{FF2B5EF4-FFF2-40B4-BE49-F238E27FC236}">
                    <a16:creationId xmlns:a16="http://schemas.microsoft.com/office/drawing/2014/main" id="{3FC4D0FC-4F98-799C-76F5-810B451D2B69}"/>
                  </a:ext>
                </a:extLst>
              </p:cNvPr>
              <p:cNvGrpSpPr/>
              <p:nvPr/>
            </p:nvGrpSpPr>
            <p:grpSpPr>
              <a:xfrm>
                <a:off x="325656" y="15207571"/>
                <a:ext cx="11012496" cy="13681394"/>
                <a:chOff x="343662" y="-18003"/>
                <a:chExt cx="11012496" cy="13681394"/>
              </a:xfrm>
            </p:grpSpPr>
            <p:grpSp>
              <p:nvGrpSpPr>
                <p:cNvPr id="671" name="Group 347">
                  <a:extLst>
                    <a:ext uri="{FF2B5EF4-FFF2-40B4-BE49-F238E27FC236}">
                      <a16:creationId xmlns:a16="http://schemas.microsoft.com/office/drawing/2014/main" id="{FF1792E2-3FDB-DB87-62C6-EB64B79F02CA}"/>
                    </a:ext>
                  </a:extLst>
                </p:cNvPr>
                <p:cNvGrpSpPr/>
                <p:nvPr/>
              </p:nvGrpSpPr>
              <p:grpSpPr>
                <a:xfrm>
                  <a:off x="343662" y="-18003"/>
                  <a:ext cx="11012496" cy="6144683"/>
                  <a:chOff x="343662" y="-18003"/>
                  <a:chExt cx="11012496" cy="6144683"/>
                </a:xfrm>
              </p:grpSpPr>
              <p:grpSp>
                <p:nvGrpSpPr>
                  <p:cNvPr id="705" name="Google Shape;646;p33">
                    <a:extLst>
                      <a:ext uri="{FF2B5EF4-FFF2-40B4-BE49-F238E27FC236}">
                        <a16:creationId xmlns:a16="http://schemas.microsoft.com/office/drawing/2014/main" id="{307FACCA-FC09-4170-852A-D86414FC6D41}"/>
                      </a:ext>
                    </a:extLst>
                  </p:cNvPr>
                  <p:cNvGrpSpPr/>
                  <p:nvPr/>
                </p:nvGrpSpPr>
                <p:grpSpPr>
                  <a:xfrm rot="16200000" flipH="1">
                    <a:off x="-222794" y="548513"/>
                    <a:ext cx="2265951" cy="1132920"/>
                    <a:chOff x="3529938" y="261475"/>
                    <a:chExt cx="1699463" cy="849690"/>
                  </a:xfrm>
                </p:grpSpPr>
                <p:sp>
                  <p:nvSpPr>
                    <p:cNvPr id="729" name="Google Shape;647;p33">
                      <a:extLst>
                        <a:ext uri="{FF2B5EF4-FFF2-40B4-BE49-F238E27FC236}">
                          <a16:creationId xmlns:a16="http://schemas.microsoft.com/office/drawing/2014/main" id="{D5DC6F0F-769E-66BA-53C9-3C4C4F5617E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30" name="Google Shape;648;p33">
                      <a:extLst>
                        <a:ext uri="{FF2B5EF4-FFF2-40B4-BE49-F238E27FC236}">
                          <a16:creationId xmlns:a16="http://schemas.microsoft.com/office/drawing/2014/main" id="{C270EA1F-7908-F742-51C7-451C4E3A1E6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31" name="Google Shape;649;p33">
                      <a:extLst>
                        <a:ext uri="{FF2B5EF4-FFF2-40B4-BE49-F238E27FC236}">
                          <a16:creationId xmlns:a16="http://schemas.microsoft.com/office/drawing/2014/main" id="{B61A0898-3863-3AE3-4B4D-AC58E9FB5CC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32" name="Google Shape;650;p33">
                      <a:extLst>
                        <a:ext uri="{FF2B5EF4-FFF2-40B4-BE49-F238E27FC236}">
                          <a16:creationId xmlns:a16="http://schemas.microsoft.com/office/drawing/2014/main" id="{B0041C6B-842D-2FE8-D0C8-BA40B97E30A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33" name="Google Shape;651;p33">
                      <a:extLst>
                        <a:ext uri="{FF2B5EF4-FFF2-40B4-BE49-F238E27FC236}">
                          <a16:creationId xmlns:a16="http://schemas.microsoft.com/office/drawing/2014/main" id="{84238A3D-6ED7-C377-6E1D-32C0F8E5EE4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34" name="Google Shape;652;p33">
                      <a:extLst>
                        <a:ext uri="{FF2B5EF4-FFF2-40B4-BE49-F238E27FC236}">
                          <a16:creationId xmlns:a16="http://schemas.microsoft.com/office/drawing/2014/main" id="{38CB35A3-132A-12E6-398A-B14EC74C3C2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35" name="Google Shape;653;p33">
                      <a:extLst>
                        <a:ext uri="{FF2B5EF4-FFF2-40B4-BE49-F238E27FC236}">
                          <a16:creationId xmlns:a16="http://schemas.microsoft.com/office/drawing/2014/main" id="{56513260-9324-6EB8-1E79-CE184D121AC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36" name="Google Shape;654;p33">
                      <a:extLst>
                        <a:ext uri="{FF2B5EF4-FFF2-40B4-BE49-F238E27FC236}">
                          <a16:creationId xmlns:a16="http://schemas.microsoft.com/office/drawing/2014/main" id="{DEA1AA82-9341-2C8C-3F74-1F730A580D3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06" name="Google Shape;655;p33">
                    <a:extLst>
                      <a:ext uri="{FF2B5EF4-FFF2-40B4-BE49-F238E27FC236}">
                        <a16:creationId xmlns:a16="http://schemas.microsoft.com/office/drawing/2014/main" id="{915BA7ED-3A93-210E-504F-2A519DB79AD5}"/>
                      </a:ext>
                    </a:extLst>
                  </p:cNvPr>
                  <p:cNvGrpSpPr/>
                  <p:nvPr/>
                </p:nvGrpSpPr>
                <p:grpSpPr>
                  <a:xfrm>
                    <a:off x="10909569" y="1371918"/>
                    <a:ext cx="446589" cy="813467"/>
                    <a:chOff x="376650" y="567400"/>
                    <a:chExt cx="334942" cy="610100"/>
                  </a:xfrm>
                </p:grpSpPr>
                <p:sp>
                  <p:nvSpPr>
                    <p:cNvPr id="723" name="Google Shape;656;p33">
                      <a:extLst>
                        <a:ext uri="{FF2B5EF4-FFF2-40B4-BE49-F238E27FC236}">
                          <a16:creationId xmlns:a16="http://schemas.microsoft.com/office/drawing/2014/main" id="{3FEB193E-46DB-4460-599A-5424DDA4B1C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4" name="Google Shape;657;p33">
                      <a:extLst>
                        <a:ext uri="{FF2B5EF4-FFF2-40B4-BE49-F238E27FC236}">
                          <a16:creationId xmlns:a16="http://schemas.microsoft.com/office/drawing/2014/main" id="{AA9B623D-16FD-8993-1E3D-EAC09C85F51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5" name="Google Shape;658;p33">
                      <a:extLst>
                        <a:ext uri="{FF2B5EF4-FFF2-40B4-BE49-F238E27FC236}">
                          <a16:creationId xmlns:a16="http://schemas.microsoft.com/office/drawing/2014/main" id="{837E25CA-74EC-038F-8BDB-38614F2E746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6" name="Google Shape;659;p33">
                      <a:extLst>
                        <a:ext uri="{FF2B5EF4-FFF2-40B4-BE49-F238E27FC236}">
                          <a16:creationId xmlns:a16="http://schemas.microsoft.com/office/drawing/2014/main" id="{7579D9A8-2A99-FFDE-6816-63C500708C1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7" name="Google Shape;660;p33">
                      <a:extLst>
                        <a:ext uri="{FF2B5EF4-FFF2-40B4-BE49-F238E27FC236}">
                          <a16:creationId xmlns:a16="http://schemas.microsoft.com/office/drawing/2014/main" id="{6D0449C4-CDA4-83DC-F772-D50E4AF67A9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8" name="Google Shape;661;p33">
                      <a:extLst>
                        <a:ext uri="{FF2B5EF4-FFF2-40B4-BE49-F238E27FC236}">
                          <a16:creationId xmlns:a16="http://schemas.microsoft.com/office/drawing/2014/main" id="{FA70444D-60D8-1A58-111D-F5C26E893484}"/>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07" name="Google Shape;646;p33">
                    <a:extLst>
                      <a:ext uri="{FF2B5EF4-FFF2-40B4-BE49-F238E27FC236}">
                        <a16:creationId xmlns:a16="http://schemas.microsoft.com/office/drawing/2014/main" id="{30E1FD8B-EBEB-7D5C-8FA2-65EF055FFFD1}"/>
                      </a:ext>
                    </a:extLst>
                  </p:cNvPr>
                  <p:cNvGrpSpPr/>
                  <p:nvPr/>
                </p:nvGrpSpPr>
                <p:grpSpPr>
                  <a:xfrm rot="16200000" flipH="1">
                    <a:off x="-222854" y="4427245"/>
                    <a:ext cx="2265951" cy="1132920"/>
                    <a:chOff x="3529938" y="261475"/>
                    <a:chExt cx="1699463" cy="849690"/>
                  </a:xfrm>
                </p:grpSpPr>
                <p:sp>
                  <p:nvSpPr>
                    <p:cNvPr id="715" name="Google Shape;647;p33">
                      <a:extLst>
                        <a:ext uri="{FF2B5EF4-FFF2-40B4-BE49-F238E27FC236}">
                          <a16:creationId xmlns:a16="http://schemas.microsoft.com/office/drawing/2014/main" id="{D4AB9A8A-F06B-3925-382F-6812E4C9B75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6" name="Google Shape;648;p33">
                      <a:extLst>
                        <a:ext uri="{FF2B5EF4-FFF2-40B4-BE49-F238E27FC236}">
                          <a16:creationId xmlns:a16="http://schemas.microsoft.com/office/drawing/2014/main" id="{58CCD5EB-7046-6641-0B94-373A3414AA99}"/>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7" name="Google Shape;649;p33">
                      <a:extLst>
                        <a:ext uri="{FF2B5EF4-FFF2-40B4-BE49-F238E27FC236}">
                          <a16:creationId xmlns:a16="http://schemas.microsoft.com/office/drawing/2014/main" id="{9215A3F5-68FE-3A4A-F6CC-D68A5E6CE7C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8" name="Google Shape;650;p33">
                      <a:extLst>
                        <a:ext uri="{FF2B5EF4-FFF2-40B4-BE49-F238E27FC236}">
                          <a16:creationId xmlns:a16="http://schemas.microsoft.com/office/drawing/2014/main" id="{83E72A85-B0D5-9569-02DE-9A42350D607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9" name="Google Shape;651;p33">
                      <a:extLst>
                        <a:ext uri="{FF2B5EF4-FFF2-40B4-BE49-F238E27FC236}">
                          <a16:creationId xmlns:a16="http://schemas.microsoft.com/office/drawing/2014/main" id="{F767D2A3-F7A4-C2B7-A70C-BF55425A7CF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0" name="Google Shape;652;p33">
                      <a:extLst>
                        <a:ext uri="{FF2B5EF4-FFF2-40B4-BE49-F238E27FC236}">
                          <a16:creationId xmlns:a16="http://schemas.microsoft.com/office/drawing/2014/main" id="{939EBB0E-5102-3FB1-87E7-72C3EFF26A7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1" name="Google Shape;653;p33">
                      <a:extLst>
                        <a:ext uri="{FF2B5EF4-FFF2-40B4-BE49-F238E27FC236}">
                          <a16:creationId xmlns:a16="http://schemas.microsoft.com/office/drawing/2014/main" id="{1A018641-BE15-2D92-A7EA-07D3F710FBF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2" name="Google Shape;654;p33">
                      <a:extLst>
                        <a:ext uri="{FF2B5EF4-FFF2-40B4-BE49-F238E27FC236}">
                          <a16:creationId xmlns:a16="http://schemas.microsoft.com/office/drawing/2014/main" id="{345E2B97-144D-DFDD-1601-BF1195A72DF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08" name="Google Shape;655;p33">
                    <a:extLst>
                      <a:ext uri="{FF2B5EF4-FFF2-40B4-BE49-F238E27FC236}">
                        <a16:creationId xmlns:a16="http://schemas.microsoft.com/office/drawing/2014/main" id="{0C10DA35-7AEC-C802-4639-17EA17262963}"/>
                      </a:ext>
                    </a:extLst>
                  </p:cNvPr>
                  <p:cNvGrpSpPr/>
                  <p:nvPr/>
                </p:nvGrpSpPr>
                <p:grpSpPr>
                  <a:xfrm>
                    <a:off x="10835169" y="5276963"/>
                    <a:ext cx="446589" cy="813467"/>
                    <a:chOff x="376650" y="567400"/>
                    <a:chExt cx="334942" cy="610100"/>
                  </a:xfrm>
                </p:grpSpPr>
                <p:sp>
                  <p:nvSpPr>
                    <p:cNvPr id="709" name="Google Shape;656;p33">
                      <a:extLst>
                        <a:ext uri="{FF2B5EF4-FFF2-40B4-BE49-F238E27FC236}">
                          <a16:creationId xmlns:a16="http://schemas.microsoft.com/office/drawing/2014/main" id="{83617887-1540-CD0A-A226-51F396B1CAF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0" name="Google Shape;657;p33">
                      <a:extLst>
                        <a:ext uri="{FF2B5EF4-FFF2-40B4-BE49-F238E27FC236}">
                          <a16:creationId xmlns:a16="http://schemas.microsoft.com/office/drawing/2014/main" id="{9FCAB00D-2A58-A4BF-6E15-804A2FF1B1AE}"/>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1" name="Google Shape;658;p33">
                      <a:extLst>
                        <a:ext uri="{FF2B5EF4-FFF2-40B4-BE49-F238E27FC236}">
                          <a16:creationId xmlns:a16="http://schemas.microsoft.com/office/drawing/2014/main" id="{FD99C1B5-FA95-92E9-2442-0F35E6088B5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2" name="Google Shape;659;p33">
                      <a:extLst>
                        <a:ext uri="{FF2B5EF4-FFF2-40B4-BE49-F238E27FC236}">
                          <a16:creationId xmlns:a16="http://schemas.microsoft.com/office/drawing/2014/main" id="{CA0E695E-788F-118F-444A-84BDED10073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3" name="Google Shape;660;p33">
                      <a:extLst>
                        <a:ext uri="{FF2B5EF4-FFF2-40B4-BE49-F238E27FC236}">
                          <a16:creationId xmlns:a16="http://schemas.microsoft.com/office/drawing/2014/main" id="{D0DD972F-E9F3-FE99-1703-CAEA3582BBF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4" name="Google Shape;661;p33">
                      <a:extLst>
                        <a:ext uri="{FF2B5EF4-FFF2-40B4-BE49-F238E27FC236}">
                          <a16:creationId xmlns:a16="http://schemas.microsoft.com/office/drawing/2014/main" id="{8F700AA6-09B4-EC70-C34B-FDEE3B6EE64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672" name="Group 348">
                  <a:extLst>
                    <a:ext uri="{FF2B5EF4-FFF2-40B4-BE49-F238E27FC236}">
                      <a16:creationId xmlns:a16="http://schemas.microsoft.com/office/drawing/2014/main" id="{44199A2A-D00E-57F2-BDC9-6F0FE8858F4B}"/>
                    </a:ext>
                  </a:extLst>
                </p:cNvPr>
                <p:cNvGrpSpPr/>
                <p:nvPr/>
              </p:nvGrpSpPr>
              <p:grpSpPr>
                <a:xfrm>
                  <a:off x="343662" y="7518708"/>
                  <a:ext cx="11012496" cy="6144683"/>
                  <a:chOff x="343662" y="-18003"/>
                  <a:chExt cx="11012496" cy="6144683"/>
                </a:xfrm>
              </p:grpSpPr>
              <p:grpSp>
                <p:nvGrpSpPr>
                  <p:cNvPr id="673" name="Google Shape;646;p33">
                    <a:extLst>
                      <a:ext uri="{FF2B5EF4-FFF2-40B4-BE49-F238E27FC236}">
                        <a16:creationId xmlns:a16="http://schemas.microsoft.com/office/drawing/2014/main" id="{ACD10056-531B-32EF-8FAB-84B1A6738293}"/>
                      </a:ext>
                    </a:extLst>
                  </p:cNvPr>
                  <p:cNvGrpSpPr/>
                  <p:nvPr/>
                </p:nvGrpSpPr>
                <p:grpSpPr>
                  <a:xfrm rot="16200000" flipH="1">
                    <a:off x="-222794" y="548513"/>
                    <a:ext cx="2265951" cy="1132920"/>
                    <a:chOff x="3529938" y="261475"/>
                    <a:chExt cx="1699463" cy="849690"/>
                  </a:xfrm>
                </p:grpSpPr>
                <p:sp>
                  <p:nvSpPr>
                    <p:cNvPr id="697" name="Google Shape;647;p33">
                      <a:extLst>
                        <a:ext uri="{FF2B5EF4-FFF2-40B4-BE49-F238E27FC236}">
                          <a16:creationId xmlns:a16="http://schemas.microsoft.com/office/drawing/2014/main" id="{2B937073-380B-F1AF-8380-78F8CC95EEB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98" name="Google Shape;648;p33">
                      <a:extLst>
                        <a:ext uri="{FF2B5EF4-FFF2-40B4-BE49-F238E27FC236}">
                          <a16:creationId xmlns:a16="http://schemas.microsoft.com/office/drawing/2014/main" id="{7AD87084-B6E3-E492-CB88-B29338FBA64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99" name="Google Shape;649;p33">
                      <a:extLst>
                        <a:ext uri="{FF2B5EF4-FFF2-40B4-BE49-F238E27FC236}">
                          <a16:creationId xmlns:a16="http://schemas.microsoft.com/office/drawing/2014/main" id="{973D3222-CA74-4B48-70E7-2DA1912BF3E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00" name="Google Shape;650;p33">
                      <a:extLst>
                        <a:ext uri="{FF2B5EF4-FFF2-40B4-BE49-F238E27FC236}">
                          <a16:creationId xmlns:a16="http://schemas.microsoft.com/office/drawing/2014/main" id="{0263991C-C99D-7E1A-9AC9-A74C0B15BD5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01" name="Google Shape;651;p33">
                      <a:extLst>
                        <a:ext uri="{FF2B5EF4-FFF2-40B4-BE49-F238E27FC236}">
                          <a16:creationId xmlns:a16="http://schemas.microsoft.com/office/drawing/2014/main" id="{BDB63391-35D8-5EC0-6D43-00AE36835E3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02" name="Google Shape;652;p33">
                      <a:extLst>
                        <a:ext uri="{FF2B5EF4-FFF2-40B4-BE49-F238E27FC236}">
                          <a16:creationId xmlns:a16="http://schemas.microsoft.com/office/drawing/2014/main" id="{520E346A-681D-B9BC-1652-70D50F6297C3}"/>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03" name="Google Shape;653;p33">
                      <a:extLst>
                        <a:ext uri="{FF2B5EF4-FFF2-40B4-BE49-F238E27FC236}">
                          <a16:creationId xmlns:a16="http://schemas.microsoft.com/office/drawing/2014/main" id="{E977F8A5-C12F-360C-0A94-5D439719E83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04" name="Google Shape;654;p33">
                      <a:extLst>
                        <a:ext uri="{FF2B5EF4-FFF2-40B4-BE49-F238E27FC236}">
                          <a16:creationId xmlns:a16="http://schemas.microsoft.com/office/drawing/2014/main" id="{5EBACD86-2375-D62B-F2DB-1CC9A824DC7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74" name="Google Shape;655;p33">
                    <a:extLst>
                      <a:ext uri="{FF2B5EF4-FFF2-40B4-BE49-F238E27FC236}">
                        <a16:creationId xmlns:a16="http://schemas.microsoft.com/office/drawing/2014/main" id="{BD7846F3-4D38-3D44-339F-904043ECFDF5}"/>
                      </a:ext>
                    </a:extLst>
                  </p:cNvPr>
                  <p:cNvGrpSpPr/>
                  <p:nvPr/>
                </p:nvGrpSpPr>
                <p:grpSpPr>
                  <a:xfrm>
                    <a:off x="10909569" y="1371918"/>
                    <a:ext cx="446589" cy="813467"/>
                    <a:chOff x="376650" y="567400"/>
                    <a:chExt cx="334942" cy="610100"/>
                  </a:xfrm>
                </p:grpSpPr>
                <p:sp>
                  <p:nvSpPr>
                    <p:cNvPr id="691" name="Google Shape;656;p33">
                      <a:extLst>
                        <a:ext uri="{FF2B5EF4-FFF2-40B4-BE49-F238E27FC236}">
                          <a16:creationId xmlns:a16="http://schemas.microsoft.com/office/drawing/2014/main" id="{3C794185-F091-ADBF-AFC8-B5E4CA3AD40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92" name="Google Shape;657;p33">
                      <a:extLst>
                        <a:ext uri="{FF2B5EF4-FFF2-40B4-BE49-F238E27FC236}">
                          <a16:creationId xmlns:a16="http://schemas.microsoft.com/office/drawing/2014/main" id="{19B2BF56-F5E1-DAF8-1503-E11A47FFFB3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93" name="Google Shape;658;p33">
                      <a:extLst>
                        <a:ext uri="{FF2B5EF4-FFF2-40B4-BE49-F238E27FC236}">
                          <a16:creationId xmlns:a16="http://schemas.microsoft.com/office/drawing/2014/main" id="{ADE316C3-36FC-87A7-51B7-763C657846C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94" name="Google Shape;659;p33">
                      <a:extLst>
                        <a:ext uri="{FF2B5EF4-FFF2-40B4-BE49-F238E27FC236}">
                          <a16:creationId xmlns:a16="http://schemas.microsoft.com/office/drawing/2014/main" id="{F58001BB-8916-8CE2-C108-8D82CB5DBF8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95" name="Google Shape;660;p33">
                      <a:extLst>
                        <a:ext uri="{FF2B5EF4-FFF2-40B4-BE49-F238E27FC236}">
                          <a16:creationId xmlns:a16="http://schemas.microsoft.com/office/drawing/2014/main" id="{D25AE000-2954-0600-B50A-CFF452584F2F}"/>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96" name="Google Shape;661;p33">
                      <a:extLst>
                        <a:ext uri="{FF2B5EF4-FFF2-40B4-BE49-F238E27FC236}">
                          <a16:creationId xmlns:a16="http://schemas.microsoft.com/office/drawing/2014/main" id="{9DDFC3F4-1141-09E9-3F86-07E6AA0EF1F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75" name="Google Shape;646;p33">
                    <a:extLst>
                      <a:ext uri="{FF2B5EF4-FFF2-40B4-BE49-F238E27FC236}">
                        <a16:creationId xmlns:a16="http://schemas.microsoft.com/office/drawing/2014/main" id="{890D665D-DB78-082B-E285-4B5B03B4C4D4}"/>
                      </a:ext>
                    </a:extLst>
                  </p:cNvPr>
                  <p:cNvGrpSpPr/>
                  <p:nvPr/>
                </p:nvGrpSpPr>
                <p:grpSpPr>
                  <a:xfrm rot="16200000" flipH="1">
                    <a:off x="-222854" y="4427245"/>
                    <a:ext cx="2265951" cy="1132920"/>
                    <a:chOff x="3529938" y="261475"/>
                    <a:chExt cx="1699463" cy="849690"/>
                  </a:xfrm>
                </p:grpSpPr>
                <p:sp>
                  <p:nvSpPr>
                    <p:cNvPr id="683" name="Google Shape;647;p33">
                      <a:extLst>
                        <a:ext uri="{FF2B5EF4-FFF2-40B4-BE49-F238E27FC236}">
                          <a16:creationId xmlns:a16="http://schemas.microsoft.com/office/drawing/2014/main" id="{14539615-7FE9-F399-610A-351FE4668FF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4" name="Google Shape;648;p33">
                      <a:extLst>
                        <a:ext uri="{FF2B5EF4-FFF2-40B4-BE49-F238E27FC236}">
                          <a16:creationId xmlns:a16="http://schemas.microsoft.com/office/drawing/2014/main" id="{C593439A-991F-6F35-985A-16E173161D8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5" name="Google Shape;649;p33">
                      <a:extLst>
                        <a:ext uri="{FF2B5EF4-FFF2-40B4-BE49-F238E27FC236}">
                          <a16:creationId xmlns:a16="http://schemas.microsoft.com/office/drawing/2014/main" id="{E16284FF-DDA7-8B60-1B4A-8148F17B04D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6" name="Google Shape;650;p33">
                      <a:extLst>
                        <a:ext uri="{FF2B5EF4-FFF2-40B4-BE49-F238E27FC236}">
                          <a16:creationId xmlns:a16="http://schemas.microsoft.com/office/drawing/2014/main" id="{8D4D611A-49DC-B841-CCF7-27B0A277FA9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7" name="Google Shape;651;p33">
                      <a:extLst>
                        <a:ext uri="{FF2B5EF4-FFF2-40B4-BE49-F238E27FC236}">
                          <a16:creationId xmlns:a16="http://schemas.microsoft.com/office/drawing/2014/main" id="{41D174DD-725B-7231-76B8-C60DB6D95E7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8" name="Google Shape;652;p33">
                      <a:extLst>
                        <a:ext uri="{FF2B5EF4-FFF2-40B4-BE49-F238E27FC236}">
                          <a16:creationId xmlns:a16="http://schemas.microsoft.com/office/drawing/2014/main" id="{73026A53-908C-75CC-6BC7-90FC5DD8CDB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9" name="Google Shape;653;p33">
                      <a:extLst>
                        <a:ext uri="{FF2B5EF4-FFF2-40B4-BE49-F238E27FC236}">
                          <a16:creationId xmlns:a16="http://schemas.microsoft.com/office/drawing/2014/main" id="{963C8297-ED19-F684-90AA-22610555BBF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90" name="Google Shape;654;p33">
                      <a:extLst>
                        <a:ext uri="{FF2B5EF4-FFF2-40B4-BE49-F238E27FC236}">
                          <a16:creationId xmlns:a16="http://schemas.microsoft.com/office/drawing/2014/main" id="{E9279654-C6A4-1C42-6752-548F2C7E4DE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76" name="Google Shape;655;p33">
                    <a:extLst>
                      <a:ext uri="{FF2B5EF4-FFF2-40B4-BE49-F238E27FC236}">
                        <a16:creationId xmlns:a16="http://schemas.microsoft.com/office/drawing/2014/main" id="{2516ED20-C65C-B141-57BC-6FD80381985D}"/>
                      </a:ext>
                    </a:extLst>
                  </p:cNvPr>
                  <p:cNvGrpSpPr/>
                  <p:nvPr/>
                </p:nvGrpSpPr>
                <p:grpSpPr>
                  <a:xfrm>
                    <a:off x="10835169" y="5276963"/>
                    <a:ext cx="446589" cy="813467"/>
                    <a:chOff x="376650" y="567400"/>
                    <a:chExt cx="334942" cy="610100"/>
                  </a:xfrm>
                </p:grpSpPr>
                <p:sp>
                  <p:nvSpPr>
                    <p:cNvPr id="677" name="Google Shape;656;p33">
                      <a:extLst>
                        <a:ext uri="{FF2B5EF4-FFF2-40B4-BE49-F238E27FC236}">
                          <a16:creationId xmlns:a16="http://schemas.microsoft.com/office/drawing/2014/main" id="{F7BDB506-E1D7-A5FC-A2A6-B93179379D3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8" name="Google Shape;657;p33">
                      <a:extLst>
                        <a:ext uri="{FF2B5EF4-FFF2-40B4-BE49-F238E27FC236}">
                          <a16:creationId xmlns:a16="http://schemas.microsoft.com/office/drawing/2014/main" id="{5EC3F539-413C-0D42-7C53-E58BE57C57C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9" name="Google Shape;658;p33">
                      <a:extLst>
                        <a:ext uri="{FF2B5EF4-FFF2-40B4-BE49-F238E27FC236}">
                          <a16:creationId xmlns:a16="http://schemas.microsoft.com/office/drawing/2014/main" id="{77FC0413-C4C9-71B7-CD72-A6BF3B19832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0" name="Google Shape;659;p33">
                      <a:extLst>
                        <a:ext uri="{FF2B5EF4-FFF2-40B4-BE49-F238E27FC236}">
                          <a16:creationId xmlns:a16="http://schemas.microsoft.com/office/drawing/2014/main" id="{2E94E7F1-DA15-7E59-D542-12F1A6DB011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1" name="Google Shape;660;p33">
                      <a:extLst>
                        <a:ext uri="{FF2B5EF4-FFF2-40B4-BE49-F238E27FC236}">
                          <a16:creationId xmlns:a16="http://schemas.microsoft.com/office/drawing/2014/main" id="{D0BFC660-E460-ED11-19D3-1D05D62C008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2" name="Google Shape;661;p33">
                      <a:extLst>
                        <a:ext uri="{FF2B5EF4-FFF2-40B4-BE49-F238E27FC236}">
                          <a16:creationId xmlns:a16="http://schemas.microsoft.com/office/drawing/2014/main" id="{9042685C-7BA9-2FF6-BF08-A70E1C1D1AA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514" name="Group 13">
              <a:extLst>
                <a:ext uri="{FF2B5EF4-FFF2-40B4-BE49-F238E27FC236}">
                  <a16:creationId xmlns:a16="http://schemas.microsoft.com/office/drawing/2014/main" id="{713B3C3B-7005-42C4-DD10-0DA3681CFCEE}"/>
                </a:ext>
              </a:extLst>
            </p:cNvPr>
            <p:cNvGrpSpPr/>
            <p:nvPr/>
          </p:nvGrpSpPr>
          <p:grpSpPr>
            <a:xfrm>
              <a:off x="-18288" y="30519749"/>
              <a:ext cx="11030502" cy="28906968"/>
              <a:chOff x="325656" y="-18003"/>
              <a:chExt cx="11030502" cy="28906968"/>
            </a:xfrm>
          </p:grpSpPr>
          <p:grpSp>
            <p:nvGrpSpPr>
              <p:cNvPr id="515" name="Group 14">
                <a:extLst>
                  <a:ext uri="{FF2B5EF4-FFF2-40B4-BE49-F238E27FC236}">
                    <a16:creationId xmlns:a16="http://schemas.microsoft.com/office/drawing/2014/main" id="{19AD02C9-F76A-77BF-61E2-D6E8165BB460}"/>
                  </a:ext>
                </a:extLst>
              </p:cNvPr>
              <p:cNvGrpSpPr/>
              <p:nvPr/>
            </p:nvGrpSpPr>
            <p:grpSpPr>
              <a:xfrm>
                <a:off x="343662" y="-18003"/>
                <a:ext cx="11012496" cy="13681394"/>
                <a:chOff x="343662" y="-18003"/>
                <a:chExt cx="11012496" cy="13681394"/>
              </a:xfrm>
            </p:grpSpPr>
            <p:grpSp>
              <p:nvGrpSpPr>
                <p:cNvPr id="630" name="Group 279">
                  <a:extLst>
                    <a:ext uri="{FF2B5EF4-FFF2-40B4-BE49-F238E27FC236}">
                      <a16:creationId xmlns:a16="http://schemas.microsoft.com/office/drawing/2014/main" id="{074464C8-C7F0-21A7-C8F6-2F005DFFB547}"/>
                    </a:ext>
                  </a:extLst>
                </p:cNvPr>
                <p:cNvGrpSpPr/>
                <p:nvPr/>
              </p:nvGrpSpPr>
              <p:grpSpPr>
                <a:xfrm>
                  <a:off x="343662" y="-18003"/>
                  <a:ext cx="11012496" cy="6144683"/>
                  <a:chOff x="343662" y="-18003"/>
                  <a:chExt cx="11012496" cy="6144683"/>
                </a:xfrm>
              </p:grpSpPr>
              <p:grpSp>
                <p:nvGrpSpPr>
                  <p:cNvPr id="317" name="Google Shape;646;p33">
                    <a:extLst>
                      <a:ext uri="{FF2B5EF4-FFF2-40B4-BE49-F238E27FC236}">
                        <a16:creationId xmlns:a16="http://schemas.microsoft.com/office/drawing/2014/main" id="{A2A42B9C-3C55-3262-4E4E-FC1C26BE4DC2}"/>
                      </a:ext>
                    </a:extLst>
                  </p:cNvPr>
                  <p:cNvGrpSpPr/>
                  <p:nvPr/>
                </p:nvGrpSpPr>
                <p:grpSpPr>
                  <a:xfrm rot="16200000" flipH="1">
                    <a:off x="-222794" y="548513"/>
                    <a:ext cx="2265951" cy="1132920"/>
                    <a:chOff x="3529938" y="261475"/>
                    <a:chExt cx="1699463" cy="849690"/>
                  </a:xfrm>
                </p:grpSpPr>
                <p:sp>
                  <p:nvSpPr>
                    <p:cNvPr id="661" name="Google Shape;647;p33">
                      <a:extLst>
                        <a:ext uri="{FF2B5EF4-FFF2-40B4-BE49-F238E27FC236}">
                          <a16:creationId xmlns:a16="http://schemas.microsoft.com/office/drawing/2014/main" id="{7F487B6E-3523-543C-4B4D-79EA7EAD176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2" name="Google Shape;648;p33">
                      <a:extLst>
                        <a:ext uri="{FF2B5EF4-FFF2-40B4-BE49-F238E27FC236}">
                          <a16:creationId xmlns:a16="http://schemas.microsoft.com/office/drawing/2014/main" id="{F24FB1D5-B05B-5DF5-6EEF-E7501469771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3" name="Google Shape;649;p33">
                      <a:extLst>
                        <a:ext uri="{FF2B5EF4-FFF2-40B4-BE49-F238E27FC236}">
                          <a16:creationId xmlns:a16="http://schemas.microsoft.com/office/drawing/2014/main" id="{15A2D988-59B4-7010-D820-A982934131F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4" name="Google Shape;650;p33">
                      <a:extLst>
                        <a:ext uri="{FF2B5EF4-FFF2-40B4-BE49-F238E27FC236}">
                          <a16:creationId xmlns:a16="http://schemas.microsoft.com/office/drawing/2014/main" id="{F9E93BD7-1297-C92D-F1BA-F3C82E3D12B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5" name="Google Shape;651;p33">
                      <a:extLst>
                        <a:ext uri="{FF2B5EF4-FFF2-40B4-BE49-F238E27FC236}">
                          <a16:creationId xmlns:a16="http://schemas.microsoft.com/office/drawing/2014/main" id="{1DAD93EF-44D1-A8E2-4322-75665CBD37C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6" name="Google Shape;652;p33">
                      <a:extLst>
                        <a:ext uri="{FF2B5EF4-FFF2-40B4-BE49-F238E27FC236}">
                          <a16:creationId xmlns:a16="http://schemas.microsoft.com/office/drawing/2014/main" id="{59F5B683-811F-FDBB-F43D-42AC8344F1A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7" name="Google Shape;653;p33">
                      <a:extLst>
                        <a:ext uri="{FF2B5EF4-FFF2-40B4-BE49-F238E27FC236}">
                          <a16:creationId xmlns:a16="http://schemas.microsoft.com/office/drawing/2014/main" id="{14A8CF89-9725-1B9D-5116-4D5ACFB303F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8" name="Google Shape;654;p33">
                      <a:extLst>
                        <a:ext uri="{FF2B5EF4-FFF2-40B4-BE49-F238E27FC236}">
                          <a16:creationId xmlns:a16="http://schemas.microsoft.com/office/drawing/2014/main" id="{403E852F-2608-3DF3-A0F9-85DF23C5513E}"/>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8" name="Google Shape;655;p33">
                    <a:extLst>
                      <a:ext uri="{FF2B5EF4-FFF2-40B4-BE49-F238E27FC236}">
                        <a16:creationId xmlns:a16="http://schemas.microsoft.com/office/drawing/2014/main" id="{2D25FCDC-E87F-48A5-688D-F032E56B532D}"/>
                      </a:ext>
                    </a:extLst>
                  </p:cNvPr>
                  <p:cNvGrpSpPr/>
                  <p:nvPr/>
                </p:nvGrpSpPr>
                <p:grpSpPr>
                  <a:xfrm>
                    <a:off x="10909569" y="1371918"/>
                    <a:ext cx="446589" cy="813467"/>
                    <a:chOff x="376650" y="567400"/>
                    <a:chExt cx="334942" cy="610100"/>
                  </a:xfrm>
                </p:grpSpPr>
                <p:sp>
                  <p:nvSpPr>
                    <p:cNvPr id="655" name="Google Shape;656;p33">
                      <a:extLst>
                        <a:ext uri="{FF2B5EF4-FFF2-40B4-BE49-F238E27FC236}">
                          <a16:creationId xmlns:a16="http://schemas.microsoft.com/office/drawing/2014/main" id="{B4A6CA63-1D6B-0C55-B4D9-E250674650A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6" name="Google Shape;657;p33">
                      <a:extLst>
                        <a:ext uri="{FF2B5EF4-FFF2-40B4-BE49-F238E27FC236}">
                          <a16:creationId xmlns:a16="http://schemas.microsoft.com/office/drawing/2014/main" id="{E4F39D03-2FE8-CB88-8E7A-6AA244BAD9F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7" name="Google Shape;658;p33">
                      <a:extLst>
                        <a:ext uri="{FF2B5EF4-FFF2-40B4-BE49-F238E27FC236}">
                          <a16:creationId xmlns:a16="http://schemas.microsoft.com/office/drawing/2014/main" id="{BE917DAA-F532-5892-6689-569B49CE8C42}"/>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8" name="Google Shape;659;p33">
                      <a:extLst>
                        <a:ext uri="{FF2B5EF4-FFF2-40B4-BE49-F238E27FC236}">
                          <a16:creationId xmlns:a16="http://schemas.microsoft.com/office/drawing/2014/main" id="{33C75A08-B67D-4088-80F1-1C84A9E4C55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9" name="Google Shape;660;p33">
                      <a:extLst>
                        <a:ext uri="{FF2B5EF4-FFF2-40B4-BE49-F238E27FC236}">
                          <a16:creationId xmlns:a16="http://schemas.microsoft.com/office/drawing/2014/main" id="{FBF54985-7252-63DA-4D6A-CC284E01E11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0" name="Google Shape;661;p33">
                      <a:extLst>
                        <a:ext uri="{FF2B5EF4-FFF2-40B4-BE49-F238E27FC236}">
                          <a16:creationId xmlns:a16="http://schemas.microsoft.com/office/drawing/2014/main" id="{FE4A793B-C36F-B1AC-55F8-6DF596FA5FB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9" name="Google Shape;646;p33">
                    <a:extLst>
                      <a:ext uri="{FF2B5EF4-FFF2-40B4-BE49-F238E27FC236}">
                        <a16:creationId xmlns:a16="http://schemas.microsoft.com/office/drawing/2014/main" id="{DD753CB7-CCEA-04AB-6766-8E662FCCACAE}"/>
                      </a:ext>
                    </a:extLst>
                  </p:cNvPr>
                  <p:cNvGrpSpPr/>
                  <p:nvPr/>
                </p:nvGrpSpPr>
                <p:grpSpPr>
                  <a:xfrm rot="16200000" flipH="1">
                    <a:off x="-222854" y="4427245"/>
                    <a:ext cx="2265951" cy="1132920"/>
                    <a:chOff x="3529938" y="261475"/>
                    <a:chExt cx="1699463" cy="849690"/>
                  </a:xfrm>
                </p:grpSpPr>
                <p:sp>
                  <p:nvSpPr>
                    <p:cNvPr id="647" name="Google Shape;647;p33">
                      <a:extLst>
                        <a:ext uri="{FF2B5EF4-FFF2-40B4-BE49-F238E27FC236}">
                          <a16:creationId xmlns:a16="http://schemas.microsoft.com/office/drawing/2014/main" id="{C7B35119-9B8D-F689-380F-74B5613898F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8" name="Google Shape;648;p33">
                      <a:extLst>
                        <a:ext uri="{FF2B5EF4-FFF2-40B4-BE49-F238E27FC236}">
                          <a16:creationId xmlns:a16="http://schemas.microsoft.com/office/drawing/2014/main" id="{11752A5D-D532-A93D-4275-9DBE492AB8AA}"/>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9" name="Google Shape;649;p33">
                      <a:extLst>
                        <a:ext uri="{FF2B5EF4-FFF2-40B4-BE49-F238E27FC236}">
                          <a16:creationId xmlns:a16="http://schemas.microsoft.com/office/drawing/2014/main" id="{68338720-1974-E738-9351-0E9939713BF9}"/>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0" name="Google Shape;650;p33">
                      <a:extLst>
                        <a:ext uri="{FF2B5EF4-FFF2-40B4-BE49-F238E27FC236}">
                          <a16:creationId xmlns:a16="http://schemas.microsoft.com/office/drawing/2014/main" id="{1923C464-128E-BE09-C5D0-9D2F40DCC62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1" name="Google Shape;651;p33">
                      <a:extLst>
                        <a:ext uri="{FF2B5EF4-FFF2-40B4-BE49-F238E27FC236}">
                          <a16:creationId xmlns:a16="http://schemas.microsoft.com/office/drawing/2014/main" id="{26A0A612-A32E-4FAB-EA21-A7183944D5F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2" name="Google Shape;652;p33">
                      <a:extLst>
                        <a:ext uri="{FF2B5EF4-FFF2-40B4-BE49-F238E27FC236}">
                          <a16:creationId xmlns:a16="http://schemas.microsoft.com/office/drawing/2014/main" id="{7D8074BF-6A30-E21D-DA2D-4B23DC579EF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3" name="Google Shape;653;p33">
                      <a:extLst>
                        <a:ext uri="{FF2B5EF4-FFF2-40B4-BE49-F238E27FC236}">
                          <a16:creationId xmlns:a16="http://schemas.microsoft.com/office/drawing/2014/main" id="{4F8DCC55-A8B8-355D-00F1-BE2762A3C1F6}"/>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4" name="Google Shape;654;p33">
                      <a:extLst>
                        <a:ext uri="{FF2B5EF4-FFF2-40B4-BE49-F238E27FC236}">
                          <a16:creationId xmlns:a16="http://schemas.microsoft.com/office/drawing/2014/main" id="{1B3F0868-B718-1AA9-FE6B-85EF15C7250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40" name="Google Shape;655;p33">
                    <a:extLst>
                      <a:ext uri="{FF2B5EF4-FFF2-40B4-BE49-F238E27FC236}">
                        <a16:creationId xmlns:a16="http://schemas.microsoft.com/office/drawing/2014/main" id="{D6936625-6878-9CC6-E713-675186F4280A}"/>
                      </a:ext>
                    </a:extLst>
                  </p:cNvPr>
                  <p:cNvGrpSpPr/>
                  <p:nvPr/>
                </p:nvGrpSpPr>
                <p:grpSpPr>
                  <a:xfrm>
                    <a:off x="10835169" y="5276963"/>
                    <a:ext cx="446589" cy="813467"/>
                    <a:chOff x="376650" y="567400"/>
                    <a:chExt cx="334942" cy="610100"/>
                  </a:xfrm>
                </p:grpSpPr>
                <p:sp>
                  <p:nvSpPr>
                    <p:cNvPr id="641" name="Google Shape;656;p33">
                      <a:extLst>
                        <a:ext uri="{FF2B5EF4-FFF2-40B4-BE49-F238E27FC236}">
                          <a16:creationId xmlns:a16="http://schemas.microsoft.com/office/drawing/2014/main" id="{0BAE6262-A494-9DD7-3FF4-9E07DB77002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2" name="Google Shape;657;p33">
                      <a:extLst>
                        <a:ext uri="{FF2B5EF4-FFF2-40B4-BE49-F238E27FC236}">
                          <a16:creationId xmlns:a16="http://schemas.microsoft.com/office/drawing/2014/main" id="{92E5D4D7-08D0-88A5-3213-C96A694AEE8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3" name="Google Shape;658;p33">
                      <a:extLst>
                        <a:ext uri="{FF2B5EF4-FFF2-40B4-BE49-F238E27FC236}">
                          <a16:creationId xmlns:a16="http://schemas.microsoft.com/office/drawing/2014/main" id="{F9CBD035-D500-8749-3EB1-3630DE85C9D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4" name="Google Shape;659;p33">
                      <a:extLst>
                        <a:ext uri="{FF2B5EF4-FFF2-40B4-BE49-F238E27FC236}">
                          <a16:creationId xmlns:a16="http://schemas.microsoft.com/office/drawing/2014/main" id="{77859745-5E80-4403-D45B-5F97EA45621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5" name="Google Shape;660;p33">
                      <a:extLst>
                        <a:ext uri="{FF2B5EF4-FFF2-40B4-BE49-F238E27FC236}">
                          <a16:creationId xmlns:a16="http://schemas.microsoft.com/office/drawing/2014/main" id="{CCB12569-38CA-EF2C-B136-0A3212BC0A8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6" name="Google Shape;661;p33">
                      <a:extLst>
                        <a:ext uri="{FF2B5EF4-FFF2-40B4-BE49-F238E27FC236}">
                          <a16:creationId xmlns:a16="http://schemas.microsoft.com/office/drawing/2014/main" id="{34FBB917-23AC-41FC-245E-F247A835127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631" name="Group 280">
                  <a:extLst>
                    <a:ext uri="{FF2B5EF4-FFF2-40B4-BE49-F238E27FC236}">
                      <a16:creationId xmlns:a16="http://schemas.microsoft.com/office/drawing/2014/main" id="{0D4FE050-6A8C-1849-E2EA-A489CFD0928F}"/>
                    </a:ext>
                  </a:extLst>
                </p:cNvPr>
                <p:cNvGrpSpPr/>
                <p:nvPr/>
              </p:nvGrpSpPr>
              <p:grpSpPr>
                <a:xfrm>
                  <a:off x="343662" y="7518708"/>
                  <a:ext cx="11012496" cy="6144683"/>
                  <a:chOff x="343662" y="-18003"/>
                  <a:chExt cx="11012496" cy="6144683"/>
                </a:xfrm>
              </p:grpSpPr>
              <p:grpSp>
                <p:nvGrpSpPr>
                  <p:cNvPr id="632" name="Google Shape;646;p33">
                    <a:extLst>
                      <a:ext uri="{FF2B5EF4-FFF2-40B4-BE49-F238E27FC236}">
                        <a16:creationId xmlns:a16="http://schemas.microsoft.com/office/drawing/2014/main" id="{B871D4FA-3FF5-E1D8-8725-09A686F269CB}"/>
                      </a:ext>
                    </a:extLst>
                  </p:cNvPr>
                  <p:cNvGrpSpPr/>
                  <p:nvPr/>
                </p:nvGrpSpPr>
                <p:grpSpPr>
                  <a:xfrm rot="16200000" flipH="1">
                    <a:off x="-222794" y="548513"/>
                    <a:ext cx="2265951" cy="1132920"/>
                    <a:chOff x="3529938" y="261475"/>
                    <a:chExt cx="1699463" cy="849690"/>
                  </a:xfrm>
                </p:grpSpPr>
                <p:sp>
                  <p:nvSpPr>
                    <p:cNvPr id="309" name="Google Shape;647;p33">
                      <a:extLst>
                        <a:ext uri="{FF2B5EF4-FFF2-40B4-BE49-F238E27FC236}">
                          <a16:creationId xmlns:a16="http://schemas.microsoft.com/office/drawing/2014/main" id="{1509CE02-E490-237F-7A4F-F4DFE818C79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0" name="Google Shape;648;p33">
                      <a:extLst>
                        <a:ext uri="{FF2B5EF4-FFF2-40B4-BE49-F238E27FC236}">
                          <a16:creationId xmlns:a16="http://schemas.microsoft.com/office/drawing/2014/main" id="{1996C674-D9B7-23D4-8535-D7C3E581328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1" name="Google Shape;649;p33">
                      <a:extLst>
                        <a:ext uri="{FF2B5EF4-FFF2-40B4-BE49-F238E27FC236}">
                          <a16:creationId xmlns:a16="http://schemas.microsoft.com/office/drawing/2014/main" id="{B75F93EE-4E6D-60A0-0F94-4EC608CBF5BB}"/>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2" name="Google Shape;650;p33">
                      <a:extLst>
                        <a:ext uri="{FF2B5EF4-FFF2-40B4-BE49-F238E27FC236}">
                          <a16:creationId xmlns:a16="http://schemas.microsoft.com/office/drawing/2014/main" id="{7B902E93-0624-0D17-AE61-F6403A21B95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3" name="Google Shape;651;p33">
                      <a:extLst>
                        <a:ext uri="{FF2B5EF4-FFF2-40B4-BE49-F238E27FC236}">
                          <a16:creationId xmlns:a16="http://schemas.microsoft.com/office/drawing/2014/main" id="{BC744399-46FA-4D94-F594-40AB898E15E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4" name="Google Shape;652;p33">
                      <a:extLst>
                        <a:ext uri="{FF2B5EF4-FFF2-40B4-BE49-F238E27FC236}">
                          <a16:creationId xmlns:a16="http://schemas.microsoft.com/office/drawing/2014/main" id="{55D64B7F-64FD-4E79-4D1A-548322D9D8AB}"/>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5" name="Google Shape;653;p33">
                      <a:extLst>
                        <a:ext uri="{FF2B5EF4-FFF2-40B4-BE49-F238E27FC236}">
                          <a16:creationId xmlns:a16="http://schemas.microsoft.com/office/drawing/2014/main" id="{E6AAE472-DBD2-F0F4-D119-4B6E3B707AF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6" name="Google Shape;654;p33">
                      <a:extLst>
                        <a:ext uri="{FF2B5EF4-FFF2-40B4-BE49-F238E27FC236}">
                          <a16:creationId xmlns:a16="http://schemas.microsoft.com/office/drawing/2014/main" id="{674E6DB9-166B-44DE-033D-97CB35BBCC9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33" name="Google Shape;655;p33">
                    <a:extLst>
                      <a:ext uri="{FF2B5EF4-FFF2-40B4-BE49-F238E27FC236}">
                        <a16:creationId xmlns:a16="http://schemas.microsoft.com/office/drawing/2014/main" id="{2BADD743-CC35-D02B-6CAE-6E33B5379FBE}"/>
                      </a:ext>
                    </a:extLst>
                  </p:cNvPr>
                  <p:cNvGrpSpPr/>
                  <p:nvPr/>
                </p:nvGrpSpPr>
                <p:grpSpPr>
                  <a:xfrm>
                    <a:off x="10909569" y="1371918"/>
                    <a:ext cx="446589" cy="813467"/>
                    <a:chOff x="376650" y="567400"/>
                    <a:chExt cx="334942" cy="610100"/>
                  </a:xfrm>
                </p:grpSpPr>
                <p:sp>
                  <p:nvSpPr>
                    <p:cNvPr id="303" name="Google Shape;656;p33">
                      <a:extLst>
                        <a:ext uri="{FF2B5EF4-FFF2-40B4-BE49-F238E27FC236}">
                          <a16:creationId xmlns:a16="http://schemas.microsoft.com/office/drawing/2014/main" id="{7683F017-119D-2A73-FB1B-F75033E13B5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4" name="Google Shape;657;p33">
                      <a:extLst>
                        <a:ext uri="{FF2B5EF4-FFF2-40B4-BE49-F238E27FC236}">
                          <a16:creationId xmlns:a16="http://schemas.microsoft.com/office/drawing/2014/main" id="{19B0087F-BB72-A056-C712-3B5741F3062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5" name="Google Shape;658;p33">
                      <a:extLst>
                        <a:ext uri="{FF2B5EF4-FFF2-40B4-BE49-F238E27FC236}">
                          <a16:creationId xmlns:a16="http://schemas.microsoft.com/office/drawing/2014/main" id="{2DBAAC1E-2721-32B5-31B0-6B67FA49879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6" name="Google Shape;659;p33">
                      <a:extLst>
                        <a:ext uri="{FF2B5EF4-FFF2-40B4-BE49-F238E27FC236}">
                          <a16:creationId xmlns:a16="http://schemas.microsoft.com/office/drawing/2014/main" id="{36E1C9E7-A211-4A01-1D62-71D37AFED4FB}"/>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7" name="Google Shape;660;p33">
                      <a:extLst>
                        <a:ext uri="{FF2B5EF4-FFF2-40B4-BE49-F238E27FC236}">
                          <a16:creationId xmlns:a16="http://schemas.microsoft.com/office/drawing/2014/main" id="{5A9D7E00-DFDC-F0E4-86F4-6844B669159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8" name="Google Shape;661;p33">
                      <a:extLst>
                        <a:ext uri="{FF2B5EF4-FFF2-40B4-BE49-F238E27FC236}">
                          <a16:creationId xmlns:a16="http://schemas.microsoft.com/office/drawing/2014/main" id="{8E49C868-D9EC-907F-FB34-A2A41EB47F34}"/>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34" name="Google Shape;646;p33">
                    <a:extLst>
                      <a:ext uri="{FF2B5EF4-FFF2-40B4-BE49-F238E27FC236}">
                        <a16:creationId xmlns:a16="http://schemas.microsoft.com/office/drawing/2014/main" id="{7ABBD6B9-DF10-713A-9ACA-B7B293A1BC2E}"/>
                      </a:ext>
                    </a:extLst>
                  </p:cNvPr>
                  <p:cNvGrpSpPr/>
                  <p:nvPr/>
                </p:nvGrpSpPr>
                <p:grpSpPr>
                  <a:xfrm rot="16200000" flipH="1">
                    <a:off x="-222854" y="4427245"/>
                    <a:ext cx="2265951" cy="1132920"/>
                    <a:chOff x="3529938" y="261475"/>
                    <a:chExt cx="1699463" cy="849690"/>
                  </a:xfrm>
                </p:grpSpPr>
                <p:sp>
                  <p:nvSpPr>
                    <p:cNvPr id="295" name="Google Shape;647;p33">
                      <a:extLst>
                        <a:ext uri="{FF2B5EF4-FFF2-40B4-BE49-F238E27FC236}">
                          <a16:creationId xmlns:a16="http://schemas.microsoft.com/office/drawing/2014/main" id="{896455F6-D1B1-3409-4713-E290EC3C68D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6" name="Google Shape;648;p33">
                      <a:extLst>
                        <a:ext uri="{FF2B5EF4-FFF2-40B4-BE49-F238E27FC236}">
                          <a16:creationId xmlns:a16="http://schemas.microsoft.com/office/drawing/2014/main" id="{21DE4DEE-675A-605B-422C-DDDEA1FC471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7" name="Google Shape;649;p33">
                      <a:extLst>
                        <a:ext uri="{FF2B5EF4-FFF2-40B4-BE49-F238E27FC236}">
                          <a16:creationId xmlns:a16="http://schemas.microsoft.com/office/drawing/2014/main" id="{8BFC0742-C359-F065-B725-DC91F66895F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8" name="Google Shape;650;p33">
                      <a:extLst>
                        <a:ext uri="{FF2B5EF4-FFF2-40B4-BE49-F238E27FC236}">
                          <a16:creationId xmlns:a16="http://schemas.microsoft.com/office/drawing/2014/main" id="{A93F83B6-B58E-2AA3-C65A-C2AAFD37100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9" name="Google Shape;651;p33">
                      <a:extLst>
                        <a:ext uri="{FF2B5EF4-FFF2-40B4-BE49-F238E27FC236}">
                          <a16:creationId xmlns:a16="http://schemas.microsoft.com/office/drawing/2014/main" id="{B09EDEA5-5114-9B02-458C-6BC6B8FA85E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0" name="Google Shape;652;p33">
                      <a:extLst>
                        <a:ext uri="{FF2B5EF4-FFF2-40B4-BE49-F238E27FC236}">
                          <a16:creationId xmlns:a16="http://schemas.microsoft.com/office/drawing/2014/main" id="{376B8847-1DCA-4B9B-07CE-A2C162E88F8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1" name="Google Shape;653;p33">
                      <a:extLst>
                        <a:ext uri="{FF2B5EF4-FFF2-40B4-BE49-F238E27FC236}">
                          <a16:creationId xmlns:a16="http://schemas.microsoft.com/office/drawing/2014/main" id="{B79E0B0E-2B3E-A11F-C582-A163597A733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2" name="Google Shape;654;p33">
                      <a:extLst>
                        <a:ext uri="{FF2B5EF4-FFF2-40B4-BE49-F238E27FC236}">
                          <a16:creationId xmlns:a16="http://schemas.microsoft.com/office/drawing/2014/main" id="{3258E46B-F246-A666-EA41-41D5B2567B5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35" name="Google Shape;655;p33">
                    <a:extLst>
                      <a:ext uri="{FF2B5EF4-FFF2-40B4-BE49-F238E27FC236}">
                        <a16:creationId xmlns:a16="http://schemas.microsoft.com/office/drawing/2014/main" id="{26C964DE-CF5A-4C0B-28CB-F3A64EBBE156}"/>
                      </a:ext>
                    </a:extLst>
                  </p:cNvPr>
                  <p:cNvGrpSpPr/>
                  <p:nvPr/>
                </p:nvGrpSpPr>
                <p:grpSpPr>
                  <a:xfrm>
                    <a:off x="10835169" y="5276963"/>
                    <a:ext cx="446589" cy="813467"/>
                    <a:chOff x="376650" y="567400"/>
                    <a:chExt cx="334942" cy="610100"/>
                  </a:xfrm>
                </p:grpSpPr>
                <p:sp>
                  <p:nvSpPr>
                    <p:cNvPr id="636" name="Google Shape;656;p33">
                      <a:extLst>
                        <a:ext uri="{FF2B5EF4-FFF2-40B4-BE49-F238E27FC236}">
                          <a16:creationId xmlns:a16="http://schemas.microsoft.com/office/drawing/2014/main" id="{489884B1-878B-76D0-A829-139EE5C5443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7" name="Google Shape;657;p33">
                      <a:extLst>
                        <a:ext uri="{FF2B5EF4-FFF2-40B4-BE49-F238E27FC236}">
                          <a16:creationId xmlns:a16="http://schemas.microsoft.com/office/drawing/2014/main" id="{9E91BECD-7D3C-0DBA-C742-EF2B1F2F69A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8" name="Google Shape;658;p33">
                      <a:extLst>
                        <a:ext uri="{FF2B5EF4-FFF2-40B4-BE49-F238E27FC236}">
                          <a16:creationId xmlns:a16="http://schemas.microsoft.com/office/drawing/2014/main" id="{664D69DB-4EA8-B964-C383-A96F2284149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9" name="Google Shape;659;p33">
                      <a:extLst>
                        <a:ext uri="{FF2B5EF4-FFF2-40B4-BE49-F238E27FC236}">
                          <a16:creationId xmlns:a16="http://schemas.microsoft.com/office/drawing/2014/main" id="{F28ACAA9-BDB1-F439-DDF4-5D1B4F8D9EAB}"/>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3" name="Google Shape;660;p33">
                      <a:extLst>
                        <a:ext uri="{FF2B5EF4-FFF2-40B4-BE49-F238E27FC236}">
                          <a16:creationId xmlns:a16="http://schemas.microsoft.com/office/drawing/2014/main" id="{19F002E4-90CF-3304-D07F-2C34859EC48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4" name="Google Shape;661;p33">
                      <a:extLst>
                        <a:ext uri="{FF2B5EF4-FFF2-40B4-BE49-F238E27FC236}">
                          <a16:creationId xmlns:a16="http://schemas.microsoft.com/office/drawing/2014/main" id="{6B8FF1F0-AC54-E8C0-E47E-7D4F99DCEF74}"/>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516" name="Group 15">
                <a:extLst>
                  <a:ext uri="{FF2B5EF4-FFF2-40B4-BE49-F238E27FC236}">
                    <a16:creationId xmlns:a16="http://schemas.microsoft.com/office/drawing/2014/main" id="{7E49C948-D50F-3D91-0C2B-0C6D8E1969B2}"/>
                  </a:ext>
                </a:extLst>
              </p:cNvPr>
              <p:cNvGrpSpPr/>
              <p:nvPr/>
            </p:nvGrpSpPr>
            <p:grpSpPr>
              <a:xfrm>
                <a:off x="325656" y="15207571"/>
                <a:ext cx="11012496" cy="13681394"/>
                <a:chOff x="343662" y="-18003"/>
                <a:chExt cx="11012496" cy="13681394"/>
              </a:xfrm>
            </p:grpSpPr>
            <p:grpSp>
              <p:nvGrpSpPr>
                <p:cNvPr id="517" name="Group 16">
                  <a:extLst>
                    <a:ext uri="{FF2B5EF4-FFF2-40B4-BE49-F238E27FC236}">
                      <a16:creationId xmlns:a16="http://schemas.microsoft.com/office/drawing/2014/main" id="{5FE7E157-85F5-CAA3-E4A8-11A4ECF64D4F}"/>
                    </a:ext>
                  </a:extLst>
                </p:cNvPr>
                <p:cNvGrpSpPr/>
                <p:nvPr/>
              </p:nvGrpSpPr>
              <p:grpSpPr>
                <a:xfrm>
                  <a:off x="343662" y="-18003"/>
                  <a:ext cx="11012496" cy="6144683"/>
                  <a:chOff x="343662" y="-18003"/>
                  <a:chExt cx="11012496" cy="6144683"/>
                </a:xfrm>
              </p:grpSpPr>
              <p:grpSp>
                <p:nvGrpSpPr>
                  <p:cNvPr id="551" name="Google Shape;646;p33">
                    <a:extLst>
                      <a:ext uri="{FF2B5EF4-FFF2-40B4-BE49-F238E27FC236}">
                        <a16:creationId xmlns:a16="http://schemas.microsoft.com/office/drawing/2014/main" id="{E6FB78D4-653C-2237-98F7-5B8EA215CDA8}"/>
                      </a:ext>
                    </a:extLst>
                  </p:cNvPr>
                  <p:cNvGrpSpPr/>
                  <p:nvPr/>
                </p:nvGrpSpPr>
                <p:grpSpPr>
                  <a:xfrm rot="16200000" flipH="1">
                    <a:off x="-222794" y="548513"/>
                    <a:ext cx="2265951" cy="1132920"/>
                    <a:chOff x="3529938" y="261475"/>
                    <a:chExt cx="1699463" cy="849690"/>
                  </a:xfrm>
                </p:grpSpPr>
                <p:sp>
                  <p:nvSpPr>
                    <p:cNvPr id="622" name="Google Shape;647;p33">
                      <a:extLst>
                        <a:ext uri="{FF2B5EF4-FFF2-40B4-BE49-F238E27FC236}">
                          <a16:creationId xmlns:a16="http://schemas.microsoft.com/office/drawing/2014/main" id="{D22CC7AD-7DF2-AC53-BDA8-9E666746DD9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3" name="Google Shape;648;p33">
                      <a:extLst>
                        <a:ext uri="{FF2B5EF4-FFF2-40B4-BE49-F238E27FC236}">
                          <a16:creationId xmlns:a16="http://schemas.microsoft.com/office/drawing/2014/main" id="{8BB1655F-099B-FF48-70AB-EB482907231A}"/>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4" name="Google Shape;649;p33">
                      <a:extLst>
                        <a:ext uri="{FF2B5EF4-FFF2-40B4-BE49-F238E27FC236}">
                          <a16:creationId xmlns:a16="http://schemas.microsoft.com/office/drawing/2014/main" id="{A9AF6E8C-39C8-FF21-E326-834EC7A69CF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5" name="Google Shape;650;p33">
                      <a:extLst>
                        <a:ext uri="{FF2B5EF4-FFF2-40B4-BE49-F238E27FC236}">
                          <a16:creationId xmlns:a16="http://schemas.microsoft.com/office/drawing/2014/main" id="{D8C17D4F-1510-1E4D-7CD1-C55C0900ADA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6" name="Google Shape;651;p33">
                      <a:extLst>
                        <a:ext uri="{FF2B5EF4-FFF2-40B4-BE49-F238E27FC236}">
                          <a16:creationId xmlns:a16="http://schemas.microsoft.com/office/drawing/2014/main" id="{285ECC8B-539C-27D6-49FE-F2E1D85554D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7" name="Google Shape;652;p33">
                      <a:extLst>
                        <a:ext uri="{FF2B5EF4-FFF2-40B4-BE49-F238E27FC236}">
                          <a16:creationId xmlns:a16="http://schemas.microsoft.com/office/drawing/2014/main" id="{4777F5CE-58E1-4F40-85C0-4BC7934C0D9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8" name="Google Shape;653;p33">
                      <a:extLst>
                        <a:ext uri="{FF2B5EF4-FFF2-40B4-BE49-F238E27FC236}">
                          <a16:creationId xmlns:a16="http://schemas.microsoft.com/office/drawing/2014/main" id="{F2DFA14F-E5B6-BC6F-890B-0FBAF4F81696}"/>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9" name="Google Shape;654;p33">
                      <a:extLst>
                        <a:ext uri="{FF2B5EF4-FFF2-40B4-BE49-F238E27FC236}">
                          <a16:creationId xmlns:a16="http://schemas.microsoft.com/office/drawing/2014/main" id="{7AEE5D0F-A224-1B7B-B94A-268CAAF6EDBB}"/>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52" name="Google Shape;655;p33">
                    <a:extLst>
                      <a:ext uri="{FF2B5EF4-FFF2-40B4-BE49-F238E27FC236}">
                        <a16:creationId xmlns:a16="http://schemas.microsoft.com/office/drawing/2014/main" id="{53086B73-3396-1EA2-51E1-F907AF6FB45B}"/>
                      </a:ext>
                    </a:extLst>
                  </p:cNvPr>
                  <p:cNvGrpSpPr/>
                  <p:nvPr/>
                </p:nvGrpSpPr>
                <p:grpSpPr>
                  <a:xfrm>
                    <a:off x="10909569" y="1371918"/>
                    <a:ext cx="446589" cy="813467"/>
                    <a:chOff x="376650" y="567400"/>
                    <a:chExt cx="334942" cy="610100"/>
                  </a:xfrm>
                </p:grpSpPr>
                <p:sp>
                  <p:nvSpPr>
                    <p:cNvPr id="616" name="Google Shape;656;p33">
                      <a:extLst>
                        <a:ext uri="{FF2B5EF4-FFF2-40B4-BE49-F238E27FC236}">
                          <a16:creationId xmlns:a16="http://schemas.microsoft.com/office/drawing/2014/main" id="{1C16C02A-8478-547E-4E55-2D37A3ADBEB5}"/>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7" name="Google Shape;657;p33">
                      <a:extLst>
                        <a:ext uri="{FF2B5EF4-FFF2-40B4-BE49-F238E27FC236}">
                          <a16:creationId xmlns:a16="http://schemas.microsoft.com/office/drawing/2014/main" id="{44D91568-39E0-7058-0137-A2668C1DA0C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8" name="Google Shape;658;p33">
                      <a:extLst>
                        <a:ext uri="{FF2B5EF4-FFF2-40B4-BE49-F238E27FC236}">
                          <a16:creationId xmlns:a16="http://schemas.microsoft.com/office/drawing/2014/main" id="{055F126C-6327-A199-8F5B-18DE71C4564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9" name="Google Shape;659;p33">
                      <a:extLst>
                        <a:ext uri="{FF2B5EF4-FFF2-40B4-BE49-F238E27FC236}">
                          <a16:creationId xmlns:a16="http://schemas.microsoft.com/office/drawing/2014/main" id="{C0A4C150-A356-27D4-950C-3AE1617D962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0" name="Google Shape;660;p33">
                      <a:extLst>
                        <a:ext uri="{FF2B5EF4-FFF2-40B4-BE49-F238E27FC236}">
                          <a16:creationId xmlns:a16="http://schemas.microsoft.com/office/drawing/2014/main" id="{65C83DF0-960F-5D7C-E6D2-9FB11C29317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1" name="Google Shape;661;p33">
                      <a:extLst>
                        <a:ext uri="{FF2B5EF4-FFF2-40B4-BE49-F238E27FC236}">
                          <a16:creationId xmlns:a16="http://schemas.microsoft.com/office/drawing/2014/main" id="{0C275031-4C2A-8477-93BB-9A16571447A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53" name="Google Shape;646;p33">
                    <a:extLst>
                      <a:ext uri="{FF2B5EF4-FFF2-40B4-BE49-F238E27FC236}">
                        <a16:creationId xmlns:a16="http://schemas.microsoft.com/office/drawing/2014/main" id="{F5B94807-E616-1E02-601F-D554E5E51D19}"/>
                      </a:ext>
                    </a:extLst>
                  </p:cNvPr>
                  <p:cNvGrpSpPr/>
                  <p:nvPr/>
                </p:nvGrpSpPr>
                <p:grpSpPr>
                  <a:xfrm rot="16200000" flipH="1">
                    <a:off x="-222854" y="4427245"/>
                    <a:ext cx="2265951" cy="1132920"/>
                    <a:chOff x="3529938" y="261475"/>
                    <a:chExt cx="1699463" cy="849690"/>
                  </a:xfrm>
                </p:grpSpPr>
                <p:sp>
                  <p:nvSpPr>
                    <p:cNvPr id="561" name="Google Shape;647;p33">
                      <a:extLst>
                        <a:ext uri="{FF2B5EF4-FFF2-40B4-BE49-F238E27FC236}">
                          <a16:creationId xmlns:a16="http://schemas.microsoft.com/office/drawing/2014/main" id="{F88B7D6F-CAEB-59AC-9AE5-FCD92BEE5540}"/>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2" name="Google Shape;648;p33">
                      <a:extLst>
                        <a:ext uri="{FF2B5EF4-FFF2-40B4-BE49-F238E27FC236}">
                          <a16:creationId xmlns:a16="http://schemas.microsoft.com/office/drawing/2014/main" id="{4CF908CF-A4B3-869B-6C6D-2C1282BB04B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3" name="Google Shape;649;p33">
                      <a:extLst>
                        <a:ext uri="{FF2B5EF4-FFF2-40B4-BE49-F238E27FC236}">
                          <a16:creationId xmlns:a16="http://schemas.microsoft.com/office/drawing/2014/main" id="{F20D3909-4CC1-BD19-E636-EC72A5C97AF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1" name="Google Shape;650;p33">
                      <a:extLst>
                        <a:ext uri="{FF2B5EF4-FFF2-40B4-BE49-F238E27FC236}">
                          <a16:creationId xmlns:a16="http://schemas.microsoft.com/office/drawing/2014/main" id="{3C162BC0-95F4-BE2A-0AD9-7A8F174BFDD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2" name="Google Shape;651;p33">
                      <a:extLst>
                        <a:ext uri="{FF2B5EF4-FFF2-40B4-BE49-F238E27FC236}">
                          <a16:creationId xmlns:a16="http://schemas.microsoft.com/office/drawing/2014/main" id="{1DE44A21-6D44-D19B-AAF7-EA46166ABA7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3" name="Google Shape;652;p33">
                      <a:extLst>
                        <a:ext uri="{FF2B5EF4-FFF2-40B4-BE49-F238E27FC236}">
                          <a16:creationId xmlns:a16="http://schemas.microsoft.com/office/drawing/2014/main" id="{3AB54948-3230-F8E5-61A2-87E74A7E845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4" name="Google Shape;653;p33">
                      <a:extLst>
                        <a:ext uri="{FF2B5EF4-FFF2-40B4-BE49-F238E27FC236}">
                          <a16:creationId xmlns:a16="http://schemas.microsoft.com/office/drawing/2014/main" id="{7EDFB081-431E-53C9-0EEA-98BF8B4D2A6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5" name="Google Shape;654;p33">
                      <a:extLst>
                        <a:ext uri="{FF2B5EF4-FFF2-40B4-BE49-F238E27FC236}">
                          <a16:creationId xmlns:a16="http://schemas.microsoft.com/office/drawing/2014/main" id="{CBD138B2-3FE0-173C-8D26-D6C803C2C01E}"/>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54" name="Google Shape;655;p33">
                    <a:extLst>
                      <a:ext uri="{FF2B5EF4-FFF2-40B4-BE49-F238E27FC236}">
                        <a16:creationId xmlns:a16="http://schemas.microsoft.com/office/drawing/2014/main" id="{395633DC-75AF-C8FA-2D32-1BCCDA8B9780}"/>
                      </a:ext>
                    </a:extLst>
                  </p:cNvPr>
                  <p:cNvGrpSpPr/>
                  <p:nvPr/>
                </p:nvGrpSpPr>
                <p:grpSpPr>
                  <a:xfrm>
                    <a:off x="10835169" y="5276963"/>
                    <a:ext cx="446589" cy="813467"/>
                    <a:chOff x="376650" y="567400"/>
                    <a:chExt cx="334942" cy="610100"/>
                  </a:xfrm>
                </p:grpSpPr>
                <p:sp>
                  <p:nvSpPr>
                    <p:cNvPr id="555" name="Google Shape;656;p33">
                      <a:extLst>
                        <a:ext uri="{FF2B5EF4-FFF2-40B4-BE49-F238E27FC236}">
                          <a16:creationId xmlns:a16="http://schemas.microsoft.com/office/drawing/2014/main" id="{8960EF6C-36E5-5386-9247-880A461897F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6" name="Google Shape;657;p33">
                      <a:extLst>
                        <a:ext uri="{FF2B5EF4-FFF2-40B4-BE49-F238E27FC236}">
                          <a16:creationId xmlns:a16="http://schemas.microsoft.com/office/drawing/2014/main" id="{8B1C92FA-7CA5-4AD0-5281-71BDF3D0357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7" name="Google Shape;658;p33">
                      <a:extLst>
                        <a:ext uri="{FF2B5EF4-FFF2-40B4-BE49-F238E27FC236}">
                          <a16:creationId xmlns:a16="http://schemas.microsoft.com/office/drawing/2014/main" id="{D1AE5C4C-3449-F7E9-D74B-FA6941C327EA}"/>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8" name="Google Shape;659;p33">
                      <a:extLst>
                        <a:ext uri="{FF2B5EF4-FFF2-40B4-BE49-F238E27FC236}">
                          <a16:creationId xmlns:a16="http://schemas.microsoft.com/office/drawing/2014/main" id="{C4DFAACC-4BC9-124A-0ADF-2485AA9E0C5B}"/>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9" name="Google Shape;660;p33">
                      <a:extLst>
                        <a:ext uri="{FF2B5EF4-FFF2-40B4-BE49-F238E27FC236}">
                          <a16:creationId xmlns:a16="http://schemas.microsoft.com/office/drawing/2014/main" id="{E469340D-4BF6-E217-3110-89BD4E48170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0" name="Google Shape;661;p33">
                      <a:extLst>
                        <a:ext uri="{FF2B5EF4-FFF2-40B4-BE49-F238E27FC236}">
                          <a16:creationId xmlns:a16="http://schemas.microsoft.com/office/drawing/2014/main" id="{9C6E4665-145B-CE65-A67E-E8D118374DF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518" name="Group 17">
                  <a:extLst>
                    <a:ext uri="{FF2B5EF4-FFF2-40B4-BE49-F238E27FC236}">
                      <a16:creationId xmlns:a16="http://schemas.microsoft.com/office/drawing/2014/main" id="{D5343E47-C934-C1C9-7FE4-7523C31BF9D1}"/>
                    </a:ext>
                  </a:extLst>
                </p:cNvPr>
                <p:cNvGrpSpPr/>
                <p:nvPr/>
              </p:nvGrpSpPr>
              <p:grpSpPr>
                <a:xfrm>
                  <a:off x="343662" y="7518708"/>
                  <a:ext cx="11012496" cy="6144683"/>
                  <a:chOff x="343662" y="-18003"/>
                  <a:chExt cx="11012496" cy="6144683"/>
                </a:xfrm>
              </p:grpSpPr>
              <p:grpSp>
                <p:nvGrpSpPr>
                  <p:cNvPr id="519" name="Google Shape;646;p33">
                    <a:extLst>
                      <a:ext uri="{FF2B5EF4-FFF2-40B4-BE49-F238E27FC236}">
                        <a16:creationId xmlns:a16="http://schemas.microsoft.com/office/drawing/2014/main" id="{18916C9D-F82F-4908-1914-DE86646D49E5}"/>
                      </a:ext>
                    </a:extLst>
                  </p:cNvPr>
                  <p:cNvGrpSpPr/>
                  <p:nvPr/>
                </p:nvGrpSpPr>
                <p:grpSpPr>
                  <a:xfrm rot="16200000" flipH="1">
                    <a:off x="-222794" y="548513"/>
                    <a:ext cx="2265951" cy="1132920"/>
                    <a:chOff x="3529938" y="261475"/>
                    <a:chExt cx="1699463" cy="849690"/>
                  </a:xfrm>
                </p:grpSpPr>
                <p:sp>
                  <p:nvSpPr>
                    <p:cNvPr id="543" name="Google Shape;647;p33">
                      <a:extLst>
                        <a:ext uri="{FF2B5EF4-FFF2-40B4-BE49-F238E27FC236}">
                          <a16:creationId xmlns:a16="http://schemas.microsoft.com/office/drawing/2014/main" id="{3A450A9C-4F2C-178B-7072-418EF51D379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4" name="Google Shape;648;p33">
                      <a:extLst>
                        <a:ext uri="{FF2B5EF4-FFF2-40B4-BE49-F238E27FC236}">
                          <a16:creationId xmlns:a16="http://schemas.microsoft.com/office/drawing/2014/main" id="{9EE1BF31-946C-A1DF-2D6F-4ECD5C1B96C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5" name="Google Shape;649;p33">
                      <a:extLst>
                        <a:ext uri="{FF2B5EF4-FFF2-40B4-BE49-F238E27FC236}">
                          <a16:creationId xmlns:a16="http://schemas.microsoft.com/office/drawing/2014/main" id="{B6D19688-4075-8108-86CB-F718486C56C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6" name="Google Shape;650;p33">
                      <a:extLst>
                        <a:ext uri="{FF2B5EF4-FFF2-40B4-BE49-F238E27FC236}">
                          <a16:creationId xmlns:a16="http://schemas.microsoft.com/office/drawing/2014/main" id="{AED613C5-9A10-3DFD-A275-E18D481C82B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7" name="Google Shape;651;p33">
                      <a:extLst>
                        <a:ext uri="{FF2B5EF4-FFF2-40B4-BE49-F238E27FC236}">
                          <a16:creationId xmlns:a16="http://schemas.microsoft.com/office/drawing/2014/main" id="{001C1C78-E950-07CA-06B8-F37079C4ACA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8" name="Google Shape;652;p33">
                      <a:extLst>
                        <a:ext uri="{FF2B5EF4-FFF2-40B4-BE49-F238E27FC236}">
                          <a16:creationId xmlns:a16="http://schemas.microsoft.com/office/drawing/2014/main" id="{2810D3B8-E22A-8AA3-B00D-12AE329F8C9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9" name="Google Shape;653;p33">
                      <a:extLst>
                        <a:ext uri="{FF2B5EF4-FFF2-40B4-BE49-F238E27FC236}">
                          <a16:creationId xmlns:a16="http://schemas.microsoft.com/office/drawing/2014/main" id="{B474514B-BD53-1287-2AEF-AF5743C5DA4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0" name="Google Shape;654;p33">
                      <a:extLst>
                        <a:ext uri="{FF2B5EF4-FFF2-40B4-BE49-F238E27FC236}">
                          <a16:creationId xmlns:a16="http://schemas.microsoft.com/office/drawing/2014/main" id="{0A1EC655-BE27-47BE-AF1C-9C49A067169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20" name="Google Shape;655;p33">
                    <a:extLst>
                      <a:ext uri="{FF2B5EF4-FFF2-40B4-BE49-F238E27FC236}">
                        <a16:creationId xmlns:a16="http://schemas.microsoft.com/office/drawing/2014/main" id="{7A25E0A8-4E9F-CEB3-D0CF-D1014A20D9DB}"/>
                      </a:ext>
                    </a:extLst>
                  </p:cNvPr>
                  <p:cNvGrpSpPr/>
                  <p:nvPr/>
                </p:nvGrpSpPr>
                <p:grpSpPr>
                  <a:xfrm>
                    <a:off x="10909569" y="1371918"/>
                    <a:ext cx="446589" cy="813467"/>
                    <a:chOff x="376650" y="567400"/>
                    <a:chExt cx="334942" cy="610100"/>
                  </a:xfrm>
                </p:grpSpPr>
                <p:sp>
                  <p:nvSpPr>
                    <p:cNvPr id="537" name="Google Shape;656;p33">
                      <a:extLst>
                        <a:ext uri="{FF2B5EF4-FFF2-40B4-BE49-F238E27FC236}">
                          <a16:creationId xmlns:a16="http://schemas.microsoft.com/office/drawing/2014/main" id="{D3682064-3718-61E5-3975-93B4230E301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8" name="Google Shape;657;p33">
                      <a:extLst>
                        <a:ext uri="{FF2B5EF4-FFF2-40B4-BE49-F238E27FC236}">
                          <a16:creationId xmlns:a16="http://schemas.microsoft.com/office/drawing/2014/main" id="{DB30A630-CC7C-9FE8-A338-D8A0FF506A2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9" name="Google Shape;658;p33">
                      <a:extLst>
                        <a:ext uri="{FF2B5EF4-FFF2-40B4-BE49-F238E27FC236}">
                          <a16:creationId xmlns:a16="http://schemas.microsoft.com/office/drawing/2014/main" id="{DA52E4A7-251A-589D-5177-C4F44E2634E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0" name="Google Shape;659;p33">
                      <a:extLst>
                        <a:ext uri="{FF2B5EF4-FFF2-40B4-BE49-F238E27FC236}">
                          <a16:creationId xmlns:a16="http://schemas.microsoft.com/office/drawing/2014/main" id="{DD3986BE-E19F-B329-FCDB-BD9D39898B7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1" name="Google Shape;660;p33">
                      <a:extLst>
                        <a:ext uri="{FF2B5EF4-FFF2-40B4-BE49-F238E27FC236}">
                          <a16:creationId xmlns:a16="http://schemas.microsoft.com/office/drawing/2014/main" id="{450A4E66-2AD2-921C-9B8F-DE38B73B322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2" name="Google Shape;661;p33">
                      <a:extLst>
                        <a:ext uri="{FF2B5EF4-FFF2-40B4-BE49-F238E27FC236}">
                          <a16:creationId xmlns:a16="http://schemas.microsoft.com/office/drawing/2014/main" id="{700E7D77-C33F-8ADA-AC9E-FDBC51ADFA2B}"/>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21" name="Google Shape;646;p33">
                    <a:extLst>
                      <a:ext uri="{FF2B5EF4-FFF2-40B4-BE49-F238E27FC236}">
                        <a16:creationId xmlns:a16="http://schemas.microsoft.com/office/drawing/2014/main" id="{8CC88CFD-94CA-9914-8D5E-EDEED211B910}"/>
                      </a:ext>
                    </a:extLst>
                  </p:cNvPr>
                  <p:cNvGrpSpPr/>
                  <p:nvPr/>
                </p:nvGrpSpPr>
                <p:grpSpPr>
                  <a:xfrm rot="16200000" flipH="1">
                    <a:off x="-222854" y="4427245"/>
                    <a:ext cx="2265951" cy="1132920"/>
                    <a:chOff x="3529938" y="261475"/>
                    <a:chExt cx="1699463" cy="849690"/>
                  </a:xfrm>
                </p:grpSpPr>
                <p:sp>
                  <p:nvSpPr>
                    <p:cNvPr id="529" name="Google Shape;647;p33">
                      <a:extLst>
                        <a:ext uri="{FF2B5EF4-FFF2-40B4-BE49-F238E27FC236}">
                          <a16:creationId xmlns:a16="http://schemas.microsoft.com/office/drawing/2014/main" id="{E39540F7-1034-27BA-9E85-06C6734F2B9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0" name="Google Shape;648;p33">
                      <a:extLst>
                        <a:ext uri="{FF2B5EF4-FFF2-40B4-BE49-F238E27FC236}">
                          <a16:creationId xmlns:a16="http://schemas.microsoft.com/office/drawing/2014/main" id="{6999A8C5-CDC9-CC07-E424-01EE6838A8F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1" name="Google Shape;649;p33">
                      <a:extLst>
                        <a:ext uri="{FF2B5EF4-FFF2-40B4-BE49-F238E27FC236}">
                          <a16:creationId xmlns:a16="http://schemas.microsoft.com/office/drawing/2014/main" id="{DFB48577-20B1-7272-88D8-DB358AA10E0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2" name="Google Shape;650;p33">
                      <a:extLst>
                        <a:ext uri="{FF2B5EF4-FFF2-40B4-BE49-F238E27FC236}">
                          <a16:creationId xmlns:a16="http://schemas.microsoft.com/office/drawing/2014/main" id="{B3248909-7B18-E624-CDE1-69E6F925F88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3" name="Google Shape;651;p33">
                      <a:extLst>
                        <a:ext uri="{FF2B5EF4-FFF2-40B4-BE49-F238E27FC236}">
                          <a16:creationId xmlns:a16="http://schemas.microsoft.com/office/drawing/2014/main" id="{7D583C2D-79BF-6839-BDCF-5CFFD601DEC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4" name="Google Shape;652;p33">
                      <a:extLst>
                        <a:ext uri="{FF2B5EF4-FFF2-40B4-BE49-F238E27FC236}">
                          <a16:creationId xmlns:a16="http://schemas.microsoft.com/office/drawing/2014/main" id="{40E94FDC-2727-167F-A1A2-BAD62B5411B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5" name="Google Shape;653;p33">
                      <a:extLst>
                        <a:ext uri="{FF2B5EF4-FFF2-40B4-BE49-F238E27FC236}">
                          <a16:creationId xmlns:a16="http://schemas.microsoft.com/office/drawing/2014/main" id="{76902387-CE7F-AC71-0FBF-C3E91FA7884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6" name="Google Shape;654;p33">
                      <a:extLst>
                        <a:ext uri="{FF2B5EF4-FFF2-40B4-BE49-F238E27FC236}">
                          <a16:creationId xmlns:a16="http://schemas.microsoft.com/office/drawing/2014/main" id="{804F998E-3FEC-17F9-C783-99EF239F911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22" name="Google Shape;655;p33">
                    <a:extLst>
                      <a:ext uri="{FF2B5EF4-FFF2-40B4-BE49-F238E27FC236}">
                        <a16:creationId xmlns:a16="http://schemas.microsoft.com/office/drawing/2014/main" id="{2D8E5BE8-0D02-0E10-77C6-09C326626F49}"/>
                      </a:ext>
                    </a:extLst>
                  </p:cNvPr>
                  <p:cNvGrpSpPr/>
                  <p:nvPr/>
                </p:nvGrpSpPr>
                <p:grpSpPr>
                  <a:xfrm>
                    <a:off x="10835169" y="5276963"/>
                    <a:ext cx="446589" cy="813467"/>
                    <a:chOff x="376650" y="567400"/>
                    <a:chExt cx="334942" cy="610100"/>
                  </a:xfrm>
                </p:grpSpPr>
                <p:sp>
                  <p:nvSpPr>
                    <p:cNvPr id="523" name="Google Shape;656;p33">
                      <a:extLst>
                        <a:ext uri="{FF2B5EF4-FFF2-40B4-BE49-F238E27FC236}">
                          <a16:creationId xmlns:a16="http://schemas.microsoft.com/office/drawing/2014/main" id="{EA7E2BA7-3BCD-192B-C7EC-87D084ADB7D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4" name="Google Shape;657;p33">
                      <a:extLst>
                        <a:ext uri="{FF2B5EF4-FFF2-40B4-BE49-F238E27FC236}">
                          <a16:creationId xmlns:a16="http://schemas.microsoft.com/office/drawing/2014/main" id="{AC5C80CD-C760-AC6A-7881-C8B597356E2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5" name="Google Shape;658;p33">
                      <a:extLst>
                        <a:ext uri="{FF2B5EF4-FFF2-40B4-BE49-F238E27FC236}">
                          <a16:creationId xmlns:a16="http://schemas.microsoft.com/office/drawing/2014/main" id="{BFA9FDE0-0E0D-0C46-3EBE-AFE99832F33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6" name="Google Shape;659;p33">
                      <a:extLst>
                        <a:ext uri="{FF2B5EF4-FFF2-40B4-BE49-F238E27FC236}">
                          <a16:creationId xmlns:a16="http://schemas.microsoft.com/office/drawing/2014/main" id="{F6B08C89-A25C-1DDA-69D2-23CBA74C6E9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7" name="Google Shape;660;p33">
                      <a:extLst>
                        <a:ext uri="{FF2B5EF4-FFF2-40B4-BE49-F238E27FC236}">
                          <a16:creationId xmlns:a16="http://schemas.microsoft.com/office/drawing/2014/main" id="{B95A67E7-0380-656B-809F-957A4E6A060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8" name="Google Shape;661;p33">
                      <a:extLst>
                        <a:ext uri="{FF2B5EF4-FFF2-40B4-BE49-F238E27FC236}">
                          <a16:creationId xmlns:a16="http://schemas.microsoft.com/office/drawing/2014/main" id="{DCC54C0F-CCBA-C170-027D-CD49C775F1D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sp>
        <p:nvSpPr>
          <p:cNvPr id="4" name="Date Placeholder 3">
            <a:extLst>
              <a:ext uri="{FF2B5EF4-FFF2-40B4-BE49-F238E27FC236}">
                <a16:creationId xmlns:a16="http://schemas.microsoft.com/office/drawing/2014/main" id="{65BB9D44-4472-678D-E99D-8510F1607D09}"/>
              </a:ext>
            </a:extLst>
          </p:cNvPr>
          <p:cNvSpPr>
            <a:spLocks noGrp="1"/>
          </p:cNvSpPr>
          <p:nvPr>
            <p:ph type="dt" sz="half" idx="10"/>
          </p:nvPr>
        </p:nvSpPr>
        <p:spPr/>
        <p:txBody>
          <a:bodyPr/>
          <a:lstStyle/>
          <a:p>
            <a:fld id="{7151877D-4A87-41FE-96B7-89727E20756B}"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F365731D-2BDA-7B34-4F0D-2A777F38847A}"/>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33</a:t>
            </a:fld>
            <a:endParaRPr lang="en-US">
              <a:latin typeface="Segoe UI" panose="020B0502040204020203" pitchFamily="34" charset="0"/>
              <a:cs typeface="Segoe UI" panose="020B0502040204020203" pitchFamily="34" charset="0"/>
            </a:endParaRPr>
          </a:p>
        </p:txBody>
      </p:sp>
      <p:sp>
        <p:nvSpPr>
          <p:cNvPr id="285" name="Google Shape;638;p33">
            <a:extLst>
              <a:ext uri="{FF2B5EF4-FFF2-40B4-BE49-F238E27FC236}">
                <a16:creationId xmlns:a16="http://schemas.microsoft.com/office/drawing/2014/main" id="{5EAE4786-3D27-B1DA-019B-B9F489CD9A2C}"/>
              </a:ext>
            </a:extLst>
          </p:cNvPr>
          <p:cNvSpPr txBox="1">
            <a:spLocks/>
          </p:cNvSpPr>
          <p:nvPr/>
        </p:nvSpPr>
        <p:spPr>
          <a:xfrm>
            <a:off x="1524000" y="3287333"/>
            <a:ext cx="9023617" cy="1422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kumimoji="0" lang="en-US" sz="6667" b="1" i="0" u="none" strike="noStrike" kern="0" cap="none" spc="0" normalizeH="0" baseline="0" noProof="0">
                <a:ln>
                  <a:noFill/>
                </a:ln>
                <a:solidFill>
                  <a:srgbClr val="06A02B"/>
                </a:solidFill>
                <a:effectLst/>
                <a:uLnTx/>
                <a:uFillTx/>
                <a:latin typeface="Segoe UI" panose="020B0502040204020203" pitchFamily="34" charset="0"/>
                <a:cs typeface="Segoe UI" panose="020B0502040204020203" pitchFamily="34" charset="0"/>
                <a:sym typeface="Raleway"/>
              </a:rPr>
              <a:t>Implementation and final product</a:t>
            </a:r>
            <a:endParaRPr lang="en-US" sz="7200" b="1">
              <a:solidFill>
                <a:schemeClr val="tx1"/>
              </a:solidFill>
              <a:latin typeface="Segoe UI" panose="020B0502040204020203" pitchFamily="34" charset="0"/>
              <a:cs typeface="Segoe UI" panose="020B0502040204020203" pitchFamily="34" charset="0"/>
            </a:endParaRPr>
          </a:p>
        </p:txBody>
      </p:sp>
      <p:sp>
        <p:nvSpPr>
          <p:cNvPr id="286" name="Google Shape;639;p33">
            <a:extLst>
              <a:ext uri="{FF2B5EF4-FFF2-40B4-BE49-F238E27FC236}">
                <a16:creationId xmlns:a16="http://schemas.microsoft.com/office/drawing/2014/main" id="{DCC20E4F-FAD9-F6B4-9B56-86CB85317FC6}"/>
              </a:ext>
            </a:extLst>
          </p:cNvPr>
          <p:cNvSpPr txBox="1">
            <a:spLocks/>
          </p:cNvSpPr>
          <p:nvPr/>
        </p:nvSpPr>
        <p:spPr>
          <a:xfrm>
            <a:off x="5369533" y="2185385"/>
            <a:ext cx="1453200" cy="10192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 sz="6670" b="1">
                <a:latin typeface="Segoe UI" panose="020B0502040204020203" pitchFamily="34" charset="0"/>
                <a:cs typeface="Segoe UI" panose="020B0502040204020203" pitchFamily="34" charset="0"/>
              </a:rPr>
              <a:t>07</a:t>
            </a:r>
          </a:p>
        </p:txBody>
      </p:sp>
      <p:grpSp>
        <p:nvGrpSpPr>
          <p:cNvPr id="287" name="Google Shape;640;p33">
            <a:extLst>
              <a:ext uri="{FF2B5EF4-FFF2-40B4-BE49-F238E27FC236}">
                <a16:creationId xmlns:a16="http://schemas.microsoft.com/office/drawing/2014/main" id="{B6B691C2-9458-DA81-B4B9-EFEA716421F2}"/>
              </a:ext>
            </a:extLst>
          </p:cNvPr>
          <p:cNvGrpSpPr/>
          <p:nvPr/>
        </p:nvGrpSpPr>
        <p:grpSpPr>
          <a:xfrm>
            <a:off x="6563956" y="-1801904"/>
            <a:ext cx="3603807" cy="3603807"/>
            <a:chOff x="1190625" y="238125"/>
            <a:chExt cx="5201800" cy="5201801"/>
          </a:xfrm>
        </p:grpSpPr>
        <p:sp>
          <p:nvSpPr>
            <p:cNvPr id="288" name="Google Shape;641;p33">
              <a:extLst>
                <a:ext uri="{FF2B5EF4-FFF2-40B4-BE49-F238E27FC236}">
                  <a16:creationId xmlns:a16="http://schemas.microsoft.com/office/drawing/2014/main" id="{88AC4B79-A1B6-58B1-0DA4-5B1675BA047B}"/>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89" name="Google Shape;642;p33">
              <a:extLst>
                <a:ext uri="{FF2B5EF4-FFF2-40B4-BE49-F238E27FC236}">
                  <a16:creationId xmlns:a16="http://schemas.microsoft.com/office/drawing/2014/main" id="{ECAA109D-6C43-6B28-B8CC-FB070BA8807A}"/>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90" name="Google Shape;643;p33">
              <a:extLst>
                <a:ext uri="{FF2B5EF4-FFF2-40B4-BE49-F238E27FC236}">
                  <a16:creationId xmlns:a16="http://schemas.microsoft.com/office/drawing/2014/main" id="{F00FCC55-D796-5866-BEDD-7FD84BD90A27}"/>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91" name="Google Shape;644;p33">
              <a:extLst>
                <a:ext uri="{FF2B5EF4-FFF2-40B4-BE49-F238E27FC236}">
                  <a16:creationId xmlns:a16="http://schemas.microsoft.com/office/drawing/2014/main" id="{5EE27F21-48AA-2E6F-2E21-407FA5B96E30}"/>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92" name="Google Shape;645;p33">
              <a:extLst>
                <a:ext uri="{FF2B5EF4-FFF2-40B4-BE49-F238E27FC236}">
                  <a16:creationId xmlns:a16="http://schemas.microsoft.com/office/drawing/2014/main" id="{136A404F-5BEE-912A-C085-F04B1A5BFFBA}"/>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
        <p:nvSpPr>
          <p:cNvPr id="564" name="Rectangle 563">
            <a:extLst>
              <a:ext uri="{FF2B5EF4-FFF2-40B4-BE49-F238E27FC236}">
                <a16:creationId xmlns:a16="http://schemas.microsoft.com/office/drawing/2014/main" id="{3165B008-FF6E-F233-B49C-C0C7B7F0023B}"/>
              </a:ext>
            </a:extLst>
          </p:cNvPr>
          <p:cNvSpPr/>
          <p:nvPr/>
        </p:nvSpPr>
        <p:spPr>
          <a:xfrm>
            <a:off x="5407819" y="6607968"/>
            <a:ext cx="1376362" cy="6691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864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65EB6BF-90BA-7C64-922E-649A47FF3E01}"/>
              </a:ext>
            </a:extLst>
          </p:cNvPr>
          <p:cNvGrpSpPr/>
          <p:nvPr/>
        </p:nvGrpSpPr>
        <p:grpSpPr>
          <a:xfrm>
            <a:off x="-18288" y="-6858000"/>
            <a:ext cx="11030502" cy="59426717"/>
            <a:chOff x="-18288" y="0"/>
            <a:chExt cx="11030502" cy="59426717"/>
          </a:xfrm>
        </p:grpSpPr>
        <p:grpSp>
          <p:nvGrpSpPr>
            <p:cNvPr id="13" name="Group 12">
              <a:extLst>
                <a:ext uri="{FF2B5EF4-FFF2-40B4-BE49-F238E27FC236}">
                  <a16:creationId xmlns:a16="http://schemas.microsoft.com/office/drawing/2014/main" id="{C5DDA4C8-0403-E0ED-A636-41B602AA9CB8}"/>
                </a:ext>
              </a:extLst>
            </p:cNvPr>
            <p:cNvGrpSpPr/>
            <p:nvPr/>
          </p:nvGrpSpPr>
          <p:grpSpPr>
            <a:xfrm>
              <a:off x="-18288" y="0"/>
              <a:ext cx="11030502" cy="28906968"/>
              <a:chOff x="325656" y="-18003"/>
              <a:chExt cx="11030502" cy="28906968"/>
            </a:xfrm>
          </p:grpSpPr>
          <p:grpSp>
            <p:nvGrpSpPr>
              <p:cNvPr id="352" name="Group 345">
                <a:extLst>
                  <a:ext uri="{FF2B5EF4-FFF2-40B4-BE49-F238E27FC236}">
                    <a16:creationId xmlns:a16="http://schemas.microsoft.com/office/drawing/2014/main" id="{FD4D7DE5-C24F-A569-AB72-90222A280350}"/>
                  </a:ext>
                </a:extLst>
              </p:cNvPr>
              <p:cNvGrpSpPr/>
              <p:nvPr/>
            </p:nvGrpSpPr>
            <p:grpSpPr>
              <a:xfrm>
                <a:off x="343662" y="-18003"/>
                <a:ext cx="11012496" cy="13681394"/>
                <a:chOff x="343662" y="-18003"/>
                <a:chExt cx="11012496" cy="13681394"/>
              </a:xfrm>
            </p:grpSpPr>
            <p:grpSp>
              <p:nvGrpSpPr>
                <p:cNvPr id="420" name="Group 413">
                  <a:extLst>
                    <a:ext uri="{FF2B5EF4-FFF2-40B4-BE49-F238E27FC236}">
                      <a16:creationId xmlns:a16="http://schemas.microsoft.com/office/drawing/2014/main" id="{43409254-2952-BE70-A5B1-F0457FE9DC54}"/>
                    </a:ext>
                  </a:extLst>
                </p:cNvPr>
                <p:cNvGrpSpPr/>
                <p:nvPr/>
              </p:nvGrpSpPr>
              <p:grpSpPr>
                <a:xfrm>
                  <a:off x="343662" y="-18003"/>
                  <a:ext cx="11012496" cy="6144683"/>
                  <a:chOff x="343662" y="-18003"/>
                  <a:chExt cx="11012496" cy="6144683"/>
                </a:xfrm>
              </p:grpSpPr>
              <p:grpSp>
                <p:nvGrpSpPr>
                  <p:cNvPr id="454" name="Google Shape;646;p33">
                    <a:extLst>
                      <a:ext uri="{FF2B5EF4-FFF2-40B4-BE49-F238E27FC236}">
                        <a16:creationId xmlns:a16="http://schemas.microsoft.com/office/drawing/2014/main" id="{EA2D24F6-0EAF-20BB-84B4-20398C348888}"/>
                      </a:ext>
                    </a:extLst>
                  </p:cNvPr>
                  <p:cNvGrpSpPr/>
                  <p:nvPr/>
                </p:nvGrpSpPr>
                <p:grpSpPr>
                  <a:xfrm rot="16200000" flipH="1">
                    <a:off x="-222794" y="548513"/>
                    <a:ext cx="2265951" cy="1132920"/>
                    <a:chOff x="3529938" y="261475"/>
                    <a:chExt cx="1699463" cy="849690"/>
                  </a:xfrm>
                </p:grpSpPr>
                <p:sp>
                  <p:nvSpPr>
                    <p:cNvPr id="478" name="Google Shape;647;p33">
                      <a:extLst>
                        <a:ext uri="{FF2B5EF4-FFF2-40B4-BE49-F238E27FC236}">
                          <a16:creationId xmlns:a16="http://schemas.microsoft.com/office/drawing/2014/main" id="{4DB4E0BF-B357-16B2-1BA6-72A41B5FCC7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9" name="Google Shape;648;p33">
                      <a:extLst>
                        <a:ext uri="{FF2B5EF4-FFF2-40B4-BE49-F238E27FC236}">
                          <a16:creationId xmlns:a16="http://schemas.microsoft.com/office/drawing/2014/main" id="{3AC71FDE-1D5D-766E-431B-B88AB636746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0" name="Google Shape;649;p33">
                      <a:extLst>
                        <a:ext uri="{FF2B5EF4-FFF2-40B4-BE49-F238E27FC236}">
                          <a16:creationId xmlns:a16="http://schemas.microsoft.com/office/drawing/2014/main" id="{26ED89F2-D382-5888-DACD-40A82208AF3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1" name="Google Shape;650;p33">
                      <a:extLst>
                        <a:ext uri="{FF2B5EF4-FFF2-40B4-BE49-F238E27FC236}">
                          <a16:creationId xmlns:a16="http://schemas.microsoft.com/office/drawing/2014/main" id="{76C18A7B-5A25-E8FF-3DA7-0A6600CD3888}"/>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2" name="Google Shape;651;p33">
                      <a:extLst>
                        <a:ext uri="{FF2B5EF4-FFF2-40B4-BE49-F238E27FC236}">
                          <a16:creationId xmlns:a16="http://schemas.microsoft.com/office/drawing/2014/main" id="{75AF6BC4-AF01-8EFE-1F57-3666F7B2A3F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3" name="Google Shape;652;p33">
                      <a:extLst>
                        <a:ext uri="{FF2B5EF4-FFF2-40B4-BE49-F238E27FC236}">
                          <a16:creationId xmlns:a16="http://schemas.microsoft.com/office/drawing/2014/main" id="{9D9761B2-D5F0-DEDC-4991-963F8414EE5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4" name="Google Shape;653;p33">
                      <a:extLst>
                        <a:ext uri="{FF2B5EF4-FFF2-40B4-BE49-F238E27FC236}">
                          <a16:creationId xmlns:a16="http://schemas.microsoft.com/office/drawing/2014/main" id="{00B3E183-1805-EAFE-1185-5FE6EC4F657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5" name="Google Shape;654;p33">
                      <a:extLst>
                        <a:ext uri="{FF2B5EF4-FFF2-40B4-BE49-F238E27FC236}">
                          <a16:creationId xmlns:a16="http://schemas.microsoft.com/office/drawing/2014/main" id="{4137BF64-C511-F580-52E6-D716CE8601C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5" name="Google Shape;655;p33">
                    <a:extLst>
                      <a:ext uri="{FF2B5EF4-FFF2-40B4-BE49-F238E27FC236}">
                        <a16:creationId xmlns:a16="http://schemas.microsoft.com/office/drawing/2014/main" id="{025384BC-D952-147B-BC23-2966A67E56F0}"/>
                      </a:ext>
                    </a:extLst>
                  </p:cNvPr>
                  <p:cNvGrpSpPr/>
                  <p:nvPr/>
                </p:nvGrpSpPr>
                <p:grpSpPr>
                  <a:xfrm>
                    <a:off x="10909569" y="1371918"/>
                    <a:ext cx="446589" cy="813467"/>
                    <a:chOff x="376650" y="567400"/>
                    <a:chExt cx="334942" cy="610100"/>
                  </a:xfrm>
                </p:grpSpPr>
                <p:sp>
                  <p:nvSpPr>
                    <p:cNvPr id="472" name="Google Shape;656;p33">
                      <a:extLst>
                        <a:ext uri="{FF2B5EF4-FFF2-40B4-BE49-F238E27FC236}">
                          <a16:creationId xmlns:a16="http://schemas.microsoft.com/office/drawing/2014/main" id="{D87F3803-E83E-3EA7-FFA7-D38D0FD90DD5}"/>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3" name="Google Shape;657;p33">
                      <a:extLst>
                        <a:ext uri="{FF2B5EF4-FFF2-40B4-BE49-F238E27FC236}">
                          <a16:creationId xmlns:a16="http://schemas.microsoft.com/office/drawing/2014/main" id="{EB35777C-EDAE-DE81-E391-66CAD498E92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4" name="Google Shape;658;p33">
                      <a:extLst>
                        <a:ext uri="{FF2B5EF4-FFF2-40B4-BE49-F238E27FC236}">
                          <a16:creationId xmlns:a16="http://schemas.microsoft.com/office/drawing/2014/main" id="{92D7A091-8857-23A8-366C-788BA115EC4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5" name="Google Shape;659;p33">
                      <a:extLst>
                        <a:ext uri="{FF2B5EF4-FFF2-40B4-BE49-F238E27FC236}">
                          <a16:creationId xmlns:a16="http://schemas.microsoft.com/office/drawing/2014/main" id="{ACE269B3-93FF-4046-25FE-A961A607CFF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6" name="Google Shape;660;p33">
                      <a:extLst>
                        <a:ext uri="{FF2B5EF4-FFF2-40B4-BE49-F238E27FC236}">
                          <a16:creationId xmlns:a16="http://schemas.microsoft.com/office/drawing/2014/main" id="{35E98F6E-AE98-B69A-3037-8B2EDE4ACAE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7" name="Google Shape;661;p33">
                      <a:extLst>
                        <a:ext uri="{FF2B5EF4-FFF2-40B4-BE49-F238E27FC236}">
                          <a16:creationId xmlns:a16="http://schemas.microsoft.com/office/drawing/2014/main" id="{2BDB81B0-2C22-5F01-37E9-33E763C54EE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6" name="Google Shape;646;p33">
                    <a:extLst>
                      <a:ext uri="{FF2B5EF4-FFF2-40B4-BE49-F238E27FC236}">
                        <a16:creationId xmlns:a16="http://schemas.microsoft.com/office/drawing/2014/main" id="{19796F68-23F5-195D-F8DD-26A3764C9FE8}"/>
                      </a:ext>
                    </a:extLst>
                  </p:cNvPr>
                  <p:cNvGrpSpPr/>
                  <p:nvPr/>
                </p:nvGrpSpPr>
                <p:grpSpPr>
                  <a:xfrm rot="16200000" flipH="1">
                    <a:off x="-222854" y="4427245"/>
                    <a:ext cx="2265951" cy="1132920"/>
                    <a:chOff x="3529938" y="261475"/>
                    <a:chExt cx="1699463" cy="849690"/>
                  </a:xfrm>
                </p:grpSpPr>
                <p:sp>
                  <p:nvSpPr>
                    <p:cNvPr id="464" name="Google Shape;647;p33">
                      <a:extLst>
                        <a:ext uri="{FF2B5EF4-FFF2-40B4-BE49-F238E27FC236}">
                          <a16:creationId xmlns:a16="http://schemas.microsoft.com/office/drawing/2014/main" id="{085A07F9-5330-414A-A2D8-1C72587E596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5" name="Google Shape;648;p33">
                      <a:extLst>
                        <a:ext uri="{FF2B5EF4-FFF2-40B4-BE49-F238E27FC236}">
                          <a16:creationId xmlns:a16="http://schemas.microsoft.com/office/drawing/2014/main" id="{6784D3A0-FB16-D590-D9A3-3F5CA458982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6" name="Google Shape;649;p33">
                      <a:extLst>
                        <a:ext uri="{FF2B5EF4-FFF2-40B4-BE49-F238E27FC236}">
                          <a16:creationId xmlns:a16="http://schemas.microsoft.com/office/drawing/2014/main" id="{E6861F95-CFA0-639B-18A4-579C19C7F8E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7" name="Google Shape;650;p33">
                      <a:extLst>
                        <a:ext uri="{FF2B5EF4-FFF2-40B4-BE49-F238E27FC236}">
                          <a16:creationId xmlns:a16="http://schemas.microsoft.com/office/drawing/2014/main" id="{6A6731F8-816F-D1A2-C611-8730D1E8F25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8" name="Google Shape;651;p33">
                      <a:extLst>
                        <a:ext uri="{FF2B5EF4-FFF2-40B4-BE49-F238E27FC236}">
                          <a16:creationId xmlns:a16="http://schemas.microsoft.com/office/drawing/2014/main" id="{9D15C84A-F0F4-7B0D-D5E7-A169F644D87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9" name="Google Shape;652;p33">
                      <a:extLst>
                        <a:ext uri="{FF2B5EF4-FFF2-40B4-BE49-F238E27FC236}">
                          <a16:creationId xmlns:a16="http://schemas.microsoft.com/office/drawing/2014/main" id="{80E0B15B-4D51-4F67-669D-06D278F403F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0" name="Google Shape;653;p33">
                      <a:extLst>
                        <a:ext uri="{FF2B5EF4-FFF2-40B4-BE49-F238E27FC236}">
                          <a16:creationId xmlns:a16="http://schemas.microsoft.com/office/drawing/2014/main" id="{C4455B4A-F639-95F0-6D33-7D9B9605562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1" name="Google Shape;654;p33">
                      <a:extLst>
                        <a:ext uri="{FF2B5EF4-FFF2-40B4-BE49-F238E27FC236}">
                          <a16:creationId xmlns:a16="http://schemas.microsoft.com/office/drawing/2014/main" id="{56E46B10-659C-415C-E37E-FFCA556DAA5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7" name="Google Shape;655;p33">
                    <a:extLst>
                      <a:ext uri="{FF2B5EF4-FFF2-40B4-BE49-F238E27FC236}">
                        <a16:creationId xmlns:a16="http://schemas.microsoft.com/office/drawing/2014/main" id="{EDA0D98D-CA16-9148-F64C-C5395D0C537A}"/>
                      </a:ext>
                    </a:extLst>
                  </p:cNvPr>
                  <p:cNvGrpSpPr/>
                  <p:nvPr/>
                </p:nvGrpSpPr>
                <p:grpSpPr>
                  <a:xfrm>
                    <a:off x="10835169" y="5276963"/>
                    <a:ext cx="446589" cy="813467"/>
                    <a:chOff x="376650" y="567400"/>
                    <a:chExt cx="334942" cy="610100"/>
                  </a:xfrm>
                </p:grpSpPr>
                <p:sp>
                  <p:nvSpPr>
                    <p:cNvPr id="458" name="Google Shape;656;p33">
                      <a:extLst>
                        <a:ext uri="{FF2B5EF4-FFF2-40B4-BE49-F238E27FC236}">
                          <a16:creationId xmlns:a16="http://schemas.microsoft.com/office/drawing/2014/main" id="{4F016390-6A1E-3967-D081-03359678FF15}"/>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9" name="Google Shape;657;p33">
                      <a:extLst>
                        <a:ext uri="{FF2B5EF4-FFF2-40B4-BE49-F238E27FC236}">
                          <a16:creationId xmlns:a16="http://schemas.microsoft.com/office/drawing/2014/main" id="{3433B631-AC05-B54A-C2C4-3942EE0138B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0" name="Google Shape;658;p33">
                      <a:extLst>
                        <a:ext uri="{FF2B5EF4-FFF2-40B4-BE49-F238E27FC236}">
                          <a16:creationId xmlns:a16="http://schemas.microsoft.com/office/drawing/2014/main" id="{32A0CCFA-1921-DB79-FF41-20F32C210AC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1" name="Google Shape;659;p33">
                      <a:extLst>
                        <a:ext uri="{FF2B5EF4-FFF2-40B4-BE49-F238E27FC236}">
                          <a16:creationId xmlns:a16="http://schemas.microsoft.com/office/drawing/2014/main" id="{BF5244CB-8D5B-8E64-387C-BA399832D26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2" name="Google Shape;660;p33">
                      <a:extLst>
                        <a:ext uri="{FF2B5EF4-FFF2-40B4-BE49-F238E27FC236}">
                          <a16:creationId xmlns:a16="http://schemas.microsoft.com/office/drawing/2014/main" id="{B536DEC1-76D5-8CF8-4DD1-C78CE4F89AC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3" name="Google Shape;661;p33">
                      <a:extLst>
                        <a:ext uri="{FF2B5EF4-FFF2-40B4-BE49-F238E27FC236}">
                          <a16:creationId xmlns:a16="http://schemas.microsoft.com/office/drawing/2014/main" id="{03144A94-DE3E-76E1-6812-8D0B9C8E3C3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421" name="Group 414">
                  <a:extLst>
                    <a:ext uri="{FF2B5EF4-FFF2-40B4-BE49-F238E27FC236}">
                      <a16:creationId xmlns:a16="http://schemas.microsoft.com/office/drawing/2014/main" id="{68C7099E-3DC2-2B9E-A38C-B6C2836959DD}"/>
                    </a:ext>
                  </a:extLst>
                </p:cNvPr>
                <p:cNvGrpSpPr/>
                <p:nvPr/>
              </p:nvGrpSpPr>
              <p:grpSpPr>
                <a:xfrm>
                  <a:off x="343662" y="7518708"/>
                  <a:ext cx="11012496" cy="6144683"/>
                  <a:chOff x="343662" y="-18003"/>
                  <a:chExt cx="11012496" cy="6144683"/>
                </a:xfrm>
              </p:grpSpPr>
              <p:grpSp>
                <p:nvGrpSpPr>
                  <p:cNvPr id="422" name="Google Shape;646;p33">
                    <a:extLst>
                      <a:ext uri="{FF2B5EF4-FFF2-40B4-BE49-F238E27FC236}">
                        <a16:creationId xmlns:a16="http://schemas.microsoft.com/office/drawing/2014/main" id="{A96603D9-55FA-2288-8F68-67180EED9F34}"/>
                      </a:ext>
                    </a:extLst>
                  </p:cNvPr>
                  <p:cNvGrpSpPr/>
                  <p:nvPr/>
                </p:nvGrpSpPr>
                <p:grpSpPr>
                  <a:xfrm rot="16200000" flipH="1">
                    <a:off x="-222794" y="548513"/>
                    <a:ext cx="2265951" cy="1132920"/>
                    <a:chOff x="3529938" y="261475"/>
                    <a:chExt cx="1699463" cy="849690"/>
                  </a:xfrm>
                </p:grpSpPr>
                <p:sp>
                  <p:nvSpPr>
                    <p:cNvPr id="446" name="Google Shape;647;p33">
                      <a:extLst>
                        <a:ext uri="{FF2B5EF4-FFF2-40B4-BE49-F238E27FC236}">
                          <a16:creationId xmlns:a16="http://schemas.microsoft.com/office/drawing/2014/main" id="{7595226A-FCBC-C71D-0775-73EFA6CA4060}"/>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7" name="Google Shape;648;p33">
                      <a:extLst>
                        <a:ext uri="{FF2B5EF4-FFF2-40B4-BE49-F238E27FC236}">
                          <a16:creationId xmlns:a16="http://schemas.microsoft.com/office/drawing/2014/main" id="{D621F03A-83E1-EA2C-3BBC-FA585136996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8" name="Google Shape;649;p33">
                      <a:extLst>
                        <a:ext uri="{FF2B5EF4-FFF2-40B4-BE49-F238E27FC236}">
                          <a16:creationId xmlns:a16="http://schemas.microsoft.com/office/drawing/2014/main" id="{DC55AFE1-5193-8ABF-F21F-6AE34AC50DC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9" name="Google Shape;650;p33">
                      <a:extLst>
                        <a:ext uri="{FF2B5EF4-FFF2-40B4-BE49-F238E27FC236}">
                          <a16:creationId xmlns:a16="http://schemas.microsoft.com/office/drawing/2014/main" id="{F478832E-E06E-2BCA-1511-5BB55674511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0" name="Google Shape;651;p33">
                      <a:extLst>
                        <a:ext uri="{FF2B5EF4-FFF2-40B4-BE49-F238E27FC236}">
                          <a16:creationId xmlns:a16="http://schemas.microsoft.com/office/drawing/2014/main" id="{BE3D469B-54BC-C1A0-FFC4-4ABDDDFCB6EC}"/>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1" name="Google Shape;652;p33">
                      <a:extLst>
                        <a:ext uri="{FF2B5EF4-FFF2-40B4-BE49-F238E27FC236}">
                          <a16:creationId xmlns:a16="http://schemas.microsoft.com/office/drawing/2014/main" id="{CC2C3FBC-9FB1-E435-2D9F-7613001F88B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2" name="Google Shape;653;p33">
                      <a:extLst>
                        <a:ext uri="{FF2B5EF4-FFF2-40B4-BE49-F238E27FC236}">
                          <a16:creationId xmlns:a16="http://schemas.microsoft.com/office/drawing/2014/main" id="{B88C0CAB-F4D4-8213-1049-BF5161F8160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3" name="Google Shape;654;p33">
                      <a:extLst>
                        <a:ext uri="{FF2B5EF4-FFF2-40B4-BE49-F238E27FC236}">
                          <a16:creationId xmlns:a16="http://schemas.microsoft.com/office/drawing/2014/main" id="{B9B437AA-E95B-82F1-3675-A42803E0FB5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23" name="Google Shape;655;p33">
                    <a:extLst>
                      <a:ext uri="{FF2B5EF4-FFF2-40B4-BE49-F238E27FC236}">
                        <a16:creationId xmlns:a16="http://schemas.microsoft.com/office/drawing/2014/main" id="{0C891E16-D3C8-F4CC-8C80-112BB392AD05}"/>
                      </a:ext>
                    </a:extLst>
                  </p:cNvPr>
                  <p:cNvGrpSpPr/>
                  <p:nvPr/>
                </p:nvGrpSpPr>
                <p:grpSpPr>
                  <a:xfrm>
                    <a:off x="10909569" y="1371918"/>
                    <a:ext cx="446589" cy="813467"/>
                    <a:chOff x="376650" y="567400"/>
                    <a:chExt cx="334942" cy="610100"/>
                  </a:xfrm>
                </p:grpSpPr>
                <p:sp>
                  <p:nvSpPr>
                    <p:cNvPr id="440" name="Google Shape;656;p33">
                      <a:extLst>
                        <a:ext uri="{FF2B5EF4-FFF2-40B4-BE49-F238E27FC236}">
                          <a16:creationId xmlns:a16="http://schemas.microsoft.com/office/drawing/2014/main" id="{EEB4DF29-3BC5-E5CE-0054-B770BAB2E93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1" name="Google Shape;657;p33">
                      <a:extLst>
                        <a:ext uri="{FF2B5EF4-FFF2-40B4-BE49-F238E27FC236}">
                          <a16:creationId xmlns:a16="http://schemas.microsoft.com/office/drawing/2014/main" id="{8018CF17-EE68-582C-1B6C-483241C5FDE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2" name="Google Shape;658;p33">
                      <a:extLst>
                        <a:ext uri="{FF2B5EF4-FFF2-40B4-BE49-F238E27FC236}">
                          <a16:creationId xmlns:a16="http://schemas.microsoft.com/office/drawing/2014/main" id="{DF0A5134-1B08-EDAB-0712-CA34AC8025F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3" name="Google Shape;659;p33">
                      <a:extLst>
                        <a:ext uri="{FF2B5EF4-FFF2-40B4-BE49-F238E27FC236}">
                          <a16:creationId xmlns:a16="http://schemas.microsoft.com/office/drawing/2014/main" id="{3DF43AD7-2172-1858-1F8B-2C2BB1D0B0D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4" name="Google Shape;660;p33">
                      <a:extLst>
                        <a:ext uri="{FF2B5EF4-FFF2-40B4-BE49-F238E27FC236}">
                          <a16:creationId xmlns:a16="http://schemas.microsoft.com/office/drawing/2014/main" id="{E8AEB35B-9DCF-0348-C995-18A32195C33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5" name="Google Shape;661;p33">
                      <a:extLst>
                        <a:ext uri="{FF2B5EF4-FFF2-40B4-BE49-F238E27FC236}">
                          <a16:creationId xmlns:a16="http://schemas.microsoft.com/office/drawing/2014/main" id="{2946C9B8-2370-69EC-6510-6C7E9D7FAEAB}"/>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24" name="Google Shape;646;p33">
                    <a:extLst>
                      <a:ext uri="{FF2B5EF4-FFF2-40B4-BE49-F238E27FC236}">
                        <a16:creationId xmlns:a16="http://schemas.microsoft.com/office/drawing/2014/main" id="{BC4F85A0-68B5-4561-7BB6-0EEA5B057308}"/>
                      </a:ext>
                    </a:extLst>
                  </p:cNvPr>
                  <p:cNvGrpSpPr/>
                  <p:nvPr/>
                </p:nvGrpSpPr>
                <p:grpSpPr>
                  <a:xfrm rot="16200000" flipH="1">
                    <a:off x="-222854" y="4427245"/>
                    <a:ext cx="2265951" cy="1132920"/>
                    <a:chOff x="3529938" y="261475"/>
                    <a:chExt cx="1699463" cy="849690"/>
                  </a:xfrm>
                </p:grpSpPr>
                <p:sp>
                  <p:nvSpPr>
                    <p:cNvPr id="432" name="Google Shape;647;p33">
                      <a:extLst>
                        <a:ext uri="{FF2B5EF4-FFF2-40B4-BE49-F238E27FC236}">
                          <a16:creationId xmlns:a16="http://schemas.microsoft.com/office/drawing/2014/main" id="{1B6F8649-D445-6D4A-D6AF-9EE573BFCAA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3" name="Google Shape;648;p33">
                      <a:extLst>
                        <a:ext uri="{FF2B5EF4-FFF2-40B4-BE49-F238E27FC236}">
                          <a16:creationId xmlns:a16="http://schemas.microsoft.com/office/drawing/2014/main" id="{19ACC3F0-AD30-3027-BBA8-60B29BC15C2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4" name="Google Shape;649;p33">
                      <a:extLst>
                        <a:ext uri="{FF2B5EF4-FFF2-40B4-BE49-F238E27FC236}">
                          <a16:creationId xmlns:a16="http://schemas.microsoft.com/office/drawing/2014/main" id="{1D57D05C-BE06-3AEE-A8B7-BB95B134581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5" name="Google Shape;650;p33">
                      <a:extLst>
                        <a:ext uri="{FF2B5EF4-FFF2-40B4-BE49-F238E27FC236}">
                          <a16:creationId xmlns:a16="http://schemas.microsoft.com/office/drawing/2014/main" id="{4E317072-F0CD-9E31-5092-74D73552473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6" name="Google Shape;651;p33">
                      <a:extLst>
                        <a:ext uri="{FF2B5EF4-FFF2-40B4-BE49-F238E27FC236}">
                          <a16:creationId xmlns:a16="http://schemas.microsoft.com/office/drawing/2014/main" id="{5F9BAF6C-5183-651D-EF85-94A1746CFDA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7" name="Google Shape;652;p33">
                      <a:extLst>
                        <a:ext uri="{FF2B5EF4-FFF2-40B4-BE49-F238E27FC236}">
                          <a16:creationId xmlns:a16="http://schemas.microsoft.com/office/drawing/2014/main" id="{C6D1C16E-8012-F569-1715-C0FE620F101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8" name="Google Shape;653;p33">
                      <a:extLst>
                        <a:ext uri="{FF2B5EF4-FFF2-40B4-BE49-F238E27FC236}">
                          <a16:creationId xmlns:a16="http://schemas.microsoft.com/office/drawing/2014/main" id="{0DB0FC12-B38D-8146-E006-3AFBDE3CA00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9" name="Google Shape;654;p33">
                      <a:extLst>
                        <a:ext uri="{FF2B5EF4-FFF2-40B4-BE49-F238E27FC236}">
                          <a16:creationId xmlns:a16="http://schemas.microsoft.com/office/drawing/2014/main" id="{59CAE69F-487F-1E8E-48FC-BFA617AF2B2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25" name="Google Shape;655;p33">
                    <a:extLst>
                      <a:ext uri="{FF2B5EF4-FFF2-40B4-BE49-F238E27FC236}">
                        <a16:creationId xmlns:a16="http://schemas.microsoft.com/office/drawing/2014/main" id="{AB021322-CD23-B07C-23FC-30D04CD4E179}"/>
                      </a:ext>
                    </a:extLst>
                  </p:cNvPr>
                  <p:cNvGrpSpPr/>
                  <p:nvPr/>
                </p:nvGrpSpPr>
                <p:grpSpPr>
                  <a:xfrm>
                    <a:off x="10835169" y="5276963"/>
                    <a:ext cx="446589" cy="813467"/>
                    <a:chOff x="376650" y="567400"/>
                    <a:chExt cx="334942" cy="610100"/>
                  </a:xfrm>
                </p:grpSpPr>
                <p:sp>
                  <p:nvSpPr>
                    <p:cNvPr id="426" name="Google Shape;656;p33">
                      <a:extLst>
                        <a:ext uri="{FF2B5EF4-FFF2-40B4-BE49-F238E27FC236}">
                          <a16:creationId xmlns:a16="http://schemas.microsoft.com/office/drawing/2014/main" id="{68518425-329C-8274-586B-06749137F52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7" name="Google Shape;657;p33">
                      <a:extLst>
                        <a:ext uri="{FF2B5EF4-FFF2-40B4-BE49-F238E27FC236}">
                          <a16:creationId xmlns:a16="http://schemas.microsoft.com/office/drawing/2014/main" id="{C5794283-49A5-64EA-A22F-BFE71C589E1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8" name="Google Shape;658;p33">
                      <a:extLst>
                        <a:ext uri="{FF2B5EF4-FFF2-40B4-BE49-F238E27FC236}">
                          <a16:creationId xmlns:a16="http://schemas.microsoft.com/office/drawing/2014/main" id="{CE0B0E08-58C7-5113-3CE5-1E11AF6AC56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9" name="Google Shape;659;p33">
                      <a:extLst>
                        <a:ext uri="{FF2B5EF4-FFF2-40B4-BE49-F238E27FC236}">
                          <a16:creationId xmlns:a16="http://schemas.microsoft.com/office/drawing/2014/main" id="{C6208C83-05AC-8380-0261-17C3703D3F7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0" name="Google Shape;660;p33">
                      <a:extLst>
                        <a:ext uri="{FF2B5EF4-FFF2-40B4-BE49-F238E27FC236}">
                          <a16:creationId xmlns:a16="http://schemas.microsoft.com/office/drawing/2014/main" id="{64322932-9FFF-86E8-F79E-D56377545D8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1" name="Google Shape;661;p33">
                      <a:extLst>
                        <a:ext uri="{FF2B5EF4-FFF2-40B4-BE49-F238E27FC236}">
                          <a16:creationId xmlns:a16="http://schemas.microsoft.com/office/drawing/2014/main" id="{476DE6A5-4705-B952-D7D9-873E885E83B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353" name="Group 346">
                <a:extLst>
                  <a:ext uri="{FF2B5EF4-FFF2-40B4-BE49-F238E27FC236}">
                    <a16:creationId xmlns:a16="http://schemas.microsoft.com/office/drawing/2014/main" id="{32068004-8F96-ACFC-9F71-907B99A58D59}"/>
                  </a:ext>
                </a:extLst>
              </p:cNvPr>
              <p:cNvGrpSpPr/>
              <p:nvPr/>
            </p:nvGrpSpPr>
            <p:grpSpPr>
              <a:xfrm>
                <a:off x="325656" y="15207571"/>
                <a:ext cx="11012496" cy="13681394"/>
                <a:chOff x="343662" y="-18003"/>
                <a:chExt cx="11012496" cy="13681394"/>
              </a:xfrm>
            </p:grpSpPr>
            <p:grpSp>
              <p:nvGrpSpPr>
                <p:cNvPr id="354" name="Group 347">
                  <a:extLst>
                    <a:ext uri="{FF2B5EF4-FFF2-40B4-BE49-F238E27FC236}">
                      <a16:creationId xmlns:a16="http://schemas.microsoft.com/office/drawing/2014/main" id="{D4B026AD-8371-DAA6-FF4F-2391A4F7F8F3}"/>
                    </a:ext>
                  </a:extLst>
                </p:cNvPr>
                <p:cNvGrpSpPr/>
                <p:nvPr/>
              </p:nvGrpSpPr>
              <p:grpSpPr>
                <a:xfrm>
                  <a:off x="343662" y="-18003"/>
                  <a:ext cx="11012496" cy="6144683"/>
                  <a:chOff x="343662" y="-18003"/>
                  <a:chExt cx="11012496" cy="6144683"/>
                </a:xfrm>
              </p:grpSpPr>
              <p:grpSp>
                <p:nvGrpSpPr>
                  <p:cNvPr id="388" name="Google Shape;646;p33">
                    <a:extLst>
                      <a:ext uri="{FF2B5EF4-FFF2-40B4-BE49-F238E27FC236}">
                        <a16:creationId xmlns:a16="http://schemas.microsoft.com/office/drawing/2014/main" id="{156D7678-E106-7124-B656-3C468CF07E70}"/>
                      </a:ext>
                    </a:extLst>
                  </p:cNvPr>
                  <p:cNvGrpSpPr/>
                  <p:nvPr/>
                </p:nvGrpSpPr>
                <p:grpSpPr>
                  <a:xfrm rot="16200000" flipH="1">
                    <a:off x="-222794" y="548513"/>
                    <a:ext cx="2265951" cy="1132920"/>
                    <a:chOff x="3529938" y="261475"/>
                    <a:chExt cx="1699463" cy="849690"/>
                  </a:xfrm>
                </p:grpSpPr>
                <p:sp>
                  <p:nvSpPr>
                    <p:cNvPr id="412" name="Google Shape;647;p33">
                      <a:extLst>
                        <a:ext uri="{FF2B5EF4-FFF2-40B4-BE49-F238E27FC236}">
                          <a16:creationId xmlns:a16="http://schemas.microsoft.com/office/drawing/2014/main" id="{37A04844-448E-001A-44F3-7A78AD052D9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3" name="Google Shape;648;p33">
                      <a:extLst>
                        <a:ext uri="{FF2B5EF4-FFF2-40B4-BE49-F238E27FC236}">
                          <a16:creationId xmlns:a16="http://schemas.microsoft.com/office/drawing/2014/main" id="{64E57D6E-12E4-1264-FD37-BCB0CB3E8A6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4" name="Google Shape;649;p33">
                      <a:extLst>
                        <a:ext uri="{FF2B5EF4-FFF2-40B4-BE49-F238E27FC236}">
                          <a16:creationId xmlns:a16="http://schemas.microsoft.com/office/drawing/2014/main" id="{3CAC66F1-7134-2272-9BC9-A162300CE02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5" name="Google Shape;650;p33">
                      <a:extLst>
                        <a:ext uri="{FF2B5EF4-FFF2-40B4-BE49-F238E27FC236}">
                          <a16:creationId xmlns:a16="http://schemas.microsoft.com/office/drawing/2014/main" id="{79AEB718-4651-3882-38FA-09710104A51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6" name="Google Shape;651;p33">
                      <a:extLst>
                        <a:ext uri="{FF2B5EF4-FFF2-40B4-BE49-F238E27FC236}">
                          <a16:creationId xmlns:a16="http://schemas.microsoft.com/office/drawing/2014/main" id="{BF129C39-C294-235B-CC28-DFD43FEEE07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7" name="Google Shape;652;p33">
                      <a:extLst>
                        <a:ext uri="{FF2B5EF4-FFF2-40B4-BE49-F238E27FC236}">
                          <a16:creationId xmlns:a16="http://schemas.microsoft.com/office/drawing/2014/main" id="{56ABB078-67A4-9AA0-A765-BCA5E6B7667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8" name="Google Shape;653;p33">
                      <a:extLst>
                        <a:ext uri="{FF2B5EF4-FFF2-40B4-BE49-F238E27FC236}">
                          <a16:creationId xmlns:a16="http://schemas.microsoft.com/office/drawing/2014/main" id="{9D535069-87D6-DA83-E27E-C8C64B5F1B7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9" name="Google Shape;654;p33">
                      <a:extLst>
                        <a:ext uri="{FF2B5EF4-FFF2-40B4-BE49-F238E27FC236}">
                          <a16:creationId xmlns:a16="http://schemas.microsoft.com/office/drawing/2014/main" id="{7237AAA0-61BE-6569-D918-75D7F0374EE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89" name="Google Shape;655;p33">
                    <a:extLst>
                      <a:ext uri="{FF2B5EF4-FFF2-40B4-BE49-F238E27FC236}">
                        <a16:creationId xmlns:a16="http://schemas.microsoft.com/office/drawing/2014/main" id="{7D415536-64B3-D7CF-D658-C37EC47D0819}"/>
                      </a:ext>
                    </a:extLst>
                  </p:cNvPr>
                  <p:cNvGrpSpPr/>
                  <p:nvPr/>
                </p:nvGrpSpPr>
                <p:grpSpPr>
                  <a:xfrm>
                    <a:off x="10909569" y="1371918"/>
                    <a:ext cx="446589" cy="813467"/>
                    <a:chOff x="376650" y="567400"/>
                    <a:chExt cx="334942" cy="610100"/>
                  </a:xfrm>
                </p:grpSpPr>
                <p:sp>
                  <p:nvSpPr>
                    <p:cNvPr id="406" name="Google Shape;656;p33">
                      <a:extLst>
                        <a:ext uri="{FF2B5EF4-FFF2-40B4-BE49-F238E27FC236}">
                          <a16:creationId xmlns:a16="http://schemas.microsoft.com/office/drawing/2014/main" id="{CF495AAC-3217-D476-7DFD-C2308F77532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7" name="Google Shape;657;p33">
                      <a:extLst>
                        <a:ext uri="{FF2B5EF4-FFF2-40B4-BE49-F238E27FC236}">
                          <a16:creationId xmlns:a16="http://schemas.microsoft.com/office/drawing/2014/main" id="{2C0D3A1F-248C-1A05-1586-1126606B3DE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8" name="Google Shape;658;p33">
                      <a:extLst>
                        <a:ext uri="{FF2B5EF4-FFF2-40B4-BE49-F238E27FC236}">
                          <a16:creationId xmlns:a16="http://schemas.microsoft.com/office/drawing/2014/main" id="{F49D73B9-6F4D-1E4E-595C-8CFDDE2314C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9" name="Google Shape;659;p33">
                      <a:extLst>
                        <a:ext uri="{FF2B5EF4-FFF2-40B4-BE49-F238E27FC236}">
                          <a16:creationId xmlns:a16="http://schemas.microsoft.com/office/drawing/2014/main" id="{22FDED25-BF75-A6C4-5939-AB98C614A37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0" name="Google Shape;660;p33">
                      <a:extLst>
                        <a:ext uri="{FF2B5EF4-FFF2-40B4-BE49-F238E27FC236}">
                          <a16:creationId xmlns:a16="http://schemas.microsoft.com/office/drawing/2014/main" id="{F5A70BA4-ACE5-4826-18F4-9DDFF0DFEF2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1" name="Google Shape;661;p33">
                      <a:extLst>
                        <a:ext uri="{FF2B5EF4-FFF2-40B4-BE49-F238E27FC236}">
                          <a16:creationId xmlns:a16="http://schemas.microsoft.com/office/drawing/2014/main" id="{F3EF3174-6015-AE3C-0CF1-6A77B4D8F1B4}"/>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90" name="Google Shape;646;p33">
                    <a:extLst>
                      <a:ext uri="{FF2B5EF4-FFF2-40B4-BE49-F238E27FC236}">
                        <a16:creationId xmlns:a16="http://schemas.microsoft.com/office/drawing/2014/main" id="{7AA15CBA-D518-775B-10E8-6FBD78589C6A}"/>
                      </a:ext>
                    </a:extLst>
                  </p:cNvPr>
                  <p:cNvGrpSpPr/>
                  <p:nvPr/>
                </p:nvGrpSpPr>
                <p:grpSpPr>
                  <a:xfrm rot="16200000" flipH="1">
                    <a:off x="-222854" y="4427245"/>
                    <a:ext cx="2265951" cy="1132920"/>
                    <a:chOff x="3529938" y="261475"/>
                    <a:chExt cx="1699463" cy="849690"/>
                  </a:xfrm>
                </p:grpSpPr>
                <p:sp>
                  <p:nvSpPr>
                    <p:cNvPr id="398" name="Google Shape;647;p33">
                      <a:extLst>
                        <a:ext uri="{FF2B5EF4-FFF2-40B4-BE49-F238E27FC236}">
                          <a16:creationId xmlns:a16="http://schemas.microsoft.com/office/drawing/2014/main" id="{D9ED9CAB-D8AF-027A-F0A2-CD69C4FF7E7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9" name="Google Shape;648;p33">
                      <a:extLst>
                        <a:ext uri="{FF2B5EF4-FFF2-40B4-BE49-F238E27FC236}">
                          <a16:creationId xmlns:a16="http://schemas.microsoft.com/office/drawing/2014/main" id="{B0D40212-9E76-5AA3-AAA8-61F25F7C974A}"/>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0" name="Google Shape;649;p33">
                      <a:extLst>
                        <a:ext uri="{FF2B5EF4-FFF2-40B4-BE49-F238E27FC236}">
                          <a16:creationId xmlns:a16="http://schemas.microsoft.com/office/drawing/2014/main" id="{5E1B05AD-D8E0-495C-8FDD-DDC309A0608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1" name="Google Shape;650;p33">
                      <a:extLst>
                        <a:ext uri="{FF2B5EF4-FFF2-40B4-BE49-F238E27FC236}">
                          <a16:creationId xmlns:a16="http://schemas.microsoft.com/office/drawing/2014/main" id="{F4475DE6-385D-B6A5-F3EF-72135193B8B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2" name="Google Shape;651;p33">
                      <a:extLst>
                        <a:ext uri="{FF2B5EF4-FFF2-40B4-BE49-F238E27FC236}">
                          <a16:creationId xmlns:a16="http://schemas.microsoft.com/office/drawing/2014/main" id="{37F9D7EF-17F5-1769-DB83-156C506A87F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3" name="Google Shape;652;p33">
                      <a:extLst>
                        <a:ext uri="{FF2B5EF4-FFF2-40B4-BE49-F238E27FC236}">
                          <a16:creationId xmlns:a16="http://schemas.microsoft.com/office/drawing/2014/main" id="{F61A9A07-45C4-22CF-A06F-647F1AE65A4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4" name="Google Shape;653;p33">
                      <a:extLst>
                        <a:ext uri="{FF2B5EF4-FFF2-40B4-BE49-F238E27FC236}">
                          <a16:creationId xmlns:a16="http://schemas.microsoft.com/office/drawing/2014/main" id="{BA0A5C28-698A-B5EB-2BAD-7746ACD776F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5" name="Google Shape;654;p33">
                      <a:extLst>
                        <a:ext uri="{FF2B5EF4-FFF2-40B4-BE49-F238E27FC236}">
                          <a16:creationId xmlns:a16="http://schemas.microsoft.com/office/drawing/2014/main" id="{3D1109AE-6A75-575E-5C86-73579E5D2DB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91" name="Google Shape;655;p33">
                    <a:extLst>
                      <a:ext uri="{FF2B5EF4-FFF2-40B4-BE49-F238E27FC236}">
                        <a16:creationId xmlns:a16="http://schemas.microsoft.com/office/drawing/2014/main" id="{E969F565-C1D3-06A5-C53F-AE878B26622D}"/>
                      </a:ext>
                    </a:extLst>
                  </p:cNvPr>
                  <p:cNvGrpSpPr/>
                  <p:nvPr/>
                </p:nvGrpSpPr>
                <p:grpSpPr>
                  <a:xfrm>
                    <a:off x="10835169" y="5276963"/>
                    <a:ext cx="446589" cy="813467"/>
                    <a:chOff x="376650" y="567400"/>
                    <a:chExt cx="334942" cy="610100"/>
                  </a:xfrm>
                </p:grpSpPr>
                <p:sp>
                  <p:nvSpPr>
                    <p:cNvPr id="392" name="Google Shape;656;p33">
                      <a:extLst>
                        <a:ext uri="{FF2B5EF4-FFF2-40B4-BE49-F238E27FC236}">
                          <a16:creationId xmlns:a16="http://schemas.microsoft.com/office/drawing/2014/main" id="{7EEE62C4-620F-BC78-C7ED-71F2A7114CA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3" name="Google Shape;657;p33">
                      <a:extLst>
                        <a:ext uri="{FF2B5EF4-FFF2-40B4-BE49-F238E27FC236}">
                          <a16:creationId xmlns:a16="http://schemas.microsoft.com/office/drawing/2014/main" id="{FF4D33AD-06EB-9862-9E95-BDC712249A9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4" name="Google Shape;658;p33">
                      <a:extLst>
                        <a:ext uri="{FF2B5EF4-FFF2-40B4-BE49-F238E27FC236}">
                          <a16:creationId xmlns:a16="http://schemas.microsoft.com/office/drawing/2014/main" id="{6C775A24-939F-B698-9C1B-5D957F94D5B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5" name="Google Shape;659;p33">
                      <a:extLst>
                        <a:ext uri="{FF2B5EF4-FFF2-40B4-BE49-F238E27FC236}">
                          <a16:creationId xmlns:a16="http://schemas.microsoft.com/office/drawing/2014/main" id="{B38C13A5-44FF-D3B5-B78D-8D528E353D0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6" name="Google Shape;660;p33">
                      <a:extLst>
                        <a:ext uri="{FF2B5EF4-FFF2-40B4-BE49-F238E27FC236}">
                          <a16:creationId xmlns:a16="http://schemas.microsoft.com/office/drawing/2014/main" id="{0351DF24-E01D-C1DB-C60A-6BE0D78F6C0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7" name="Google Shape;661;p33">
                      <a:extLst>
                        <a:ext uri="{FF2B5EF4-FFF2-40B4-BE49-F238E27FC236}">
                          <a16:creationId xmlns:a16="http://schemas.microsoft.com/office/drawing/2014/main" id="{3777518F-0EFA-7ABF-8509-31D10673B0D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355" name="Group 348">
                  <a:extLst>
                    <a:ext uri="{FF2B5EF4-FFF2-40B4-BE49-F238E27FC236}">
                      <a16:creationId xmlns:a16="http://schemas.microsoft.com/office/drawing/2014/main" id="{74146366-4442-E2AA-9A6B-92FE67AD854F}"/>
                    </a:ext>
                  </a:extLst>
                </p:cNvPr>
                <p:cNvGrpSpPr/>
                <p:nvPr/>
              </p:nvGrpSpPr>
              <p:grpSpPr>
                <a:xfrm>
                  <a:off x="343662" y="7518708"/>
                  <a:ext cx="11012496" cy="6144683"/>
                  <a:chOff x="343662" y="-18003"/>
                  <a:chExt cx="11012496" cy="6144683"/>
                </a:xfrm>
              </p:grpSpPr>
              <p:grpSp>
                <p:nvGrpSpPr>
                  <p:cNvPr id="356" name="Google Shape;646;p33">
                    <a:extLst>
                      <a:ext uri="{FF2B5EF4-FFF2-40B4-BE49-F238E27FC236}">
                        <a16:creationId xmlns:a16="http://schemas.microsoft.com/office/drawing/2014/main" id="{2BE0DB35-F915-A355-839E-C819B36D974D}"/>
                      </a:ext>
                    </a:extLst>
                  </p:cNvPr>
                  <p:cNvGrpSpPr/>
                  <p:nvPr/>
                </p:nvGrpSpPr>
                <p:grpSpPr>
                  <a:xfrm rot="16200000" flipH="1">
                    <a:off x="-222794" y="548513"/>
                    <a:ext cx="2265951" cy="1132920"/>
                    <a:chOff x="3529938" y="261475"/>
                    <a:chExt cx="1699463" cy="849690"/>
                  </a:xfrm>
                </p:grpSpPr>
                <p:sp>
                  <p:nvSpPr>
                    <p:cNvPr id="380" name="Google Shape;647;p33">
                      <a:extLst>
                        <a:ext uri="{FF2B5EF4-FFF2-40B4-BE49-F238E27FC236}">
                          <a16:creationId xmlns:a16="http://schemas.microsoft.com/office/drawing/2014/main" id="{763B3EDF-B2B5-4143-E647-E31BACD236C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1" name="Google Shape;648;p33">
                      <a:extLst>
                        <a:ext uri="{FF2B5EF4-FFF2-40B4-BE49-F238E27FC236}">
                          <a16:creationId xmlns:a16="http://schemas.microsoft.com/office/drawing/2014/main" id="{C912B590-437C-3903-1889-5AA28CED1D5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2" name="Google Shape;649;p33">
                      <a:extLst>
                        <a:ext uri="{FF2B5EF4-FFF2-40B4-BE49-F238E27FC236}">
                          <a16:creationId xmlns:a16="http://schemas.microsoft.com/office/drawing/2014/main" id="{A1C42C3C-7528-8747-D695-B0CCABCCA83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3" name="Google Shape;650;p33">
                      <a:extLst>
                        <a:ext uri="{FF2B5EF4-FFF2-40B4-BE49-F238E27FC236}">
                          <a16:creationId xmlns:a16="http://schemas.microsoft.com/office/drawing/2014/main" id="{2FBC4941-BD9E-2AE1-DF5B-680A7C522AF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4" name="Google Shape;651;p33">
                      <a:extLst>
                        <a:ext uri="{FF2B5EF4-FFF2-40B4-BE49-F238E27FC236}">
                          <a16:creationId xmlns:a16="http://schemas.microsoft.com/office/drawing/2014/main" id="{C4B1BEB7-96B5-3570-C5AC-01E8531E782C}"/>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5" name="Google Shape;652;p33">
                      <a:extLst>
                        <a:ext uri="{FF2B5EF4-FFF2-40B4-BE49-F238E27FC236}">
                          <a16:creationId xmlns:a16="http://schemas.microsoft.com/office/drawing/2014/main" id="{236BB472-6B15-EA56-B11B-35794890F92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6" name="Google Shape;653;p33">
                      <a:extLst>
                        <a:ext uri="{FF2B5EF4-FFF2-40B4-BE49-F238E27FC236}">
                          <a16:creationId xmlns:a16="http://schemas.microsoft.com/office/drawing/2014/main" id="{1984CBFE-4571-0496-2258-1D57B61DBD5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7" name="Google Shape;654;p33">
                      <a:extLst>
                        <a:ext uri="{FF2B5EF4-FFF2-40B4-BE49-F238E27FC236}">
                          <a16:creationId xmlns:a16="http://schemas.microsoft.com/office/drawing/2014/main" id="{31D8E0AD-7039-BC89-ED0C-77E8934DD9FB}"/>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7" name="Google Shape;655;p33">
                    <a:extLst>
                      <a:ext uri="{FF2B5EF4-FFF2-40B4-BE49-F238E27FC236}">
                        <a16:creationId xmlns:a16="http://schemas.microsoft.com/office/drawing/2014/main" id="{BEF2A766-35D6-CCED-21AC-AB6042FF29D5}"/>
                      </a:ext>
                    </a:extLst>
                  </p:cNvPr>
                  <p:cNvGrpSpPr/>
                  <p:nvPr/>
                </p:nvGrpSpPr>
                <p:grpSpPr>
                  <a:xfrm>
                    <a:off x="10909569" y="1371918"/>
                    <a:ext cx="446589" cy="813467"/>
                    <a:chOff x="376650" y="567400"/>
                    <a:chExt cx="334942" cy="610100"/>
                  </a:xfrm>
                </p:grpSpPr>
                <p:sp>
                  <p:nvSpPr>
                    <p:cNvPr id="374" name="Google Shape;656;p33">
                      <a:extLst>
                        <a:ext uri="{FF2B5EF4-FFF2-40B4-BE49-F238E27FC236}">
                          <a16:creationId xmlns:a16="http://schemas.microsoft.com/office/drawing/2014/main" id="{593CC598-9157-1A7B-DC7B-CC6261ED08D5}"/>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5" name="Google Shape;657;p33">
                      <a:extLst>
                        <a:ext uri="{FF2B5EF4-FFF2-40B4-BE49-F238E27FC236}">
                          <a16:creationId xmlns:a16="http://schemas.microsoft.com/office/drawing/2014/main" id="{2D68A75F-A8BC-F82F-FC85-2C69E221013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6" name="Google Shape;658;p33">
                      <a:extLst>
                        <a:ext uri="{FF2B5EF4-FFF2-40B4-BE49-F238E27FC236}">
                          <a16:creationId xmlns:a16="http://schemas.microsoft.com/office/drawing/2014/main" id="{84677D90-69EE-7C9F-5A86-E882B3E1925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7" name="Google Shape;659;p33">
                      <a:extLst>
                        <a:ext uri="{FF2B5EF4-FFF2-40B4-BE49-F238E27FC236}">
                          <a16:creationId xmlns:a16="http://schemas.microsoft.com/office/drawing/2014/main" id="{F23C6B15-69A2-3FF5-3C57-49EA53F0860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8" name="Google Shape;660;p33">
                      <a:extLst>
                        <a:ext uri="{FF2B5EF4-FFF2-40B4-BE49-F238E27FC236}">
                          <a16:creationId xmlns:a16="http://schemas.microsoft.com/office/drawing/2014/main" id="{18040B11-0C2B-2C9C-9730-7B1E466935D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9" name="Google Shape;661;p33">
                      <a:extLst>
                        <a:ext uri="{FF2B5EF4-FFF2-40B4-BE49-F238E27FC236}">
                          <a16:creationId xmlns:a16="http://schemas.microsoft.com/office/drawing/2014/main" id="{060B918B-35BA-E0A9-1C22-FECB2E05BC9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8" name="Google Shape;646;p33">
                    <a:extLst>
                      <a:ext uri="{FF2B5EF4-FFF2-40B4-BE49-F238E27FC236}">
                        <a16:creationId xmlns:a16="http://schemas.microsoft.com/office/drawing/2014/main" id="{2F97A44C-71F2-6964-2493-3703ECC2961C}"/>
                      </a:ext>
                    </a:extLst>
                  </p:cNvPr>
                  <p:cNvGrpSpPr/>
                  <p:nvPr/>
                </p:nvGrpSpPr>
                <p:grpSpPr>
                  <a:xfrm rot="16200000" flipH="1">
                    <a:off x="-222854" y="4427245"/>
                    <a:ext cx="2265951" cy="1132920"/>
                    <a:chOff x="3529938" y="261475"/>
                    <a:chExt cx="1699463" cy="849690"/>
                  </a:xfrm>
                </p:grpSpPr>
                <p:sp>
                  <p:nvSpPr>
                    <p:cNvPr id="366" name="Google Shape;647;p33">
                      <a:extLst>
                        <a:ext uri="{FF2B5EF4-FFF2-40B4-BE49-F238E27FC236}">
                          <a16:creationId xmlns:a16="http://schemas.microsoft.com/office/drawing/2014/main" id="{30D2B72B-ED3E-24C3-F78B-82002BB9960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7" name="Google Shape;648;p33">
                      <a:extLst>
                        <a:ext uri="{FF2B5EF4-FFF2-40B4-BE49-F238E27FC236}">
                          <a16:creationId xmlns:a16="http://schemas.microsoft.com/office/drawing/2014/main" id="{0779E47D-612D-ED56-662C-B87F7AFE95E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8" name="Google Shape;649;p33">
                      <a:extLst>
                        <a:ext uri="{FF2B5EF4-FFF2-40B4-BE49-F238E27FC236}">
                          <a16:creationId xmlns:a16="http://schemas.microsoft.com/office/drawing/2014/main" id="{D78687C9-B84B-896B-0495-8869856E5F6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9" name="Google Shape;650;p33">
                      <a:extLst>
                        <a:ext uri="{FF2B5EF4-FFF2-40B4-BE49-F238E27FC236}">
                          <a16:creationId xmlns:a16="http://schemas.microsoft.com/office/drawing/2014/main" id="{DFCE87AD-6E60-1D25-3D09-EDE6B0DDC78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0" name="Google Shape;651;p33">
                      <a:extLst>
                        <a:ext uri="{FF2B5EF4-FFF2-40B4-BE49-F238E27FC236}">
                          <a16:creationId xmlns:a16="http://schemas.microsoft.com/office/drawing/2014/main" id="{99FFE28D-B510-98F3-8347-B0D40CB649E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1" name="Google Shape;652;p33">
                      <a:extLst>
                        <a:ext uri="{FF2B5EF4-FFF2-40B4-BE49-F238E27FC236}">
                          <a16:creationId xmlns:a16="http://schemas.microsoft.com/office/drawing/2014/main" id="{45AB9C2C-C5E3-8CCE-55B0-50CEF6800BF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2" name="Google Shape;653;p33">
                      <a:extLst>
                        <a:ext uri="{FF2B5EF4-FFF2-40B4-BE49-F238E27FC236}">
                          <a16:creationId xmlns:a16="http://schemas.microsoft.com/office/drawing/2014/main" id="{BDB7AB38-BF76-88EE-3780-F4DDAC7C779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3" name="Google Shape;654;p33">
                      <a:extLst>
                        <a:ext uri="{FF2B5EF4-FFF2-40B4-BE49-F238E27FC236}">
                          <a16:creationId xmlns:a16="http://schemas.microsoft.com/office/drawing/2014/main" id="{82975263-9D90-B873-A5FF-4F46B2961E7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9" name="Google Shape;655;p33">
                    <a:extLst>
                      <a:ext uri="{FF2B5EF4-FFF2-40B4-BE49-F238E27FC236}">
                        <a16:creationId xmlns:a16="http://schemas.microsoft.com/office/drawing/2014/main" id="{73AA6245-71C1-DD27-9954-2AA401263522}"/>
                      </a:ext>
                    </a:extLst>
                  </p:cNvPr>
                  <p:cNvGrpSpPr/>
                  <p:nvPr/>
                </p:nvGrpSpPr>
                <p:grpSpPr>
                  <a:xfrm>
                    <a:off x="10835169" y="5276963"/>
                    <a:ext cx="446589" cy="813467"/>
                    <a:chOff x="376650" y="567400"/>
                    <a:chExt cx="334942" cy="610100"/>
                  </a:xfrm>
                </p:grpSpPr>
                <p:sp>
                  <p:nvSpPr>
                    <p:cNvPr id="360" name="Google Shape;656;p33">
                      <a:extLst>
                        <a:ext uri="{FF2B5EF4-FFF2-40B4-BE49-F238E27FC236}">
                          <a16:creationId xmlns:a16="http://schemas.microsoft.com/office/drawing/2014/main" id="{95EAA616-1BBD-71D1-0B3F-C41FC4099B2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1" name="Google Shape;657;p33">
                      <a:extLst>
                        <a:ext uri="{FF2B5EF4-FFF2-40B4-BE49-F238E27FC236}">
                          <a16:creationId xmlns:a16="http://schemas.microsoft.com/office/drawing/2014/main" id="{D0E6F203-A1F4-BA6C-F348-D9BD70802F6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2" name="Google Shape;658;p33">
                      <a:extLst>
                        <a:ext uri="{FF2B5EF4-FFF2-40B4-BE49-F238E27FC236}">
                          <a16:creationId xmlns:a16="http://schemas.microsoft.com/office/drawing/2014/main" id="{F9BE837F-12D8-D264-8714-BC4FB2374A0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3" name="Google Shape;659;p33">
                      <a:extLst>
                        <a:ext uri="{FF2B5EF4-FFF2-40B4-BE49-F238E27FC236}">
                          <a16:creationId xmlns:a16="http://schemas.microsoft.com/office/drawing/2014/main" id="{C97FD474-E2C3-2F62-A8E9-4E8C5DE434C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4" name="Google Shape;660;p33">
                      <a:extLst>
                        <a:ext uri="{FF2B5EF4-FFF2-40B4-BE49-F238E27FC236}">
                          <a16:creationId xmlns:a16="http://schemas.microsoft.com/office/drawing/2014/main" id="{246EAE9C-49BB-872A-A90A-038BFF16D39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5" name="Google Shape;661;p33">
                      <a:extLst>
                        <a:ext uri="{FF2B5EF4-FFF2-40B4-BE49-F238E27FC236}">
                          <a16:creationId xmlns:a16="http://schemas.microsoft.com/office/drawing/2014/main" id="{29D2D7DF-0BFD-44B3-D5DE-5F38814DE4A4}"/>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14" name="Group 13">
              <a:extLst>
                <a:ext uri="{FF2B5EF4-FFF2-40B4-BE49-F238E27FC236}">
                  <a16:creationId xmlns:a16="http://schemas.microsoft.com/office/drawing/2014/main" id="{FDE8E2BE-35C5-B055-096D-AF9C48BC8720}"/>
                </a:ext>
              </a:extLst>
            </p:cNvPr>
            <p:cNvGrpSpPr/>
            <p:nvPr/>
          </p:nvGrpSpPr>
          <p:grpSpPr>
            <a:xfrm>
              <a:off x="-18288" y="30519749"/>
              <a:ext cx="11030502" cy="28906968"/>
              <a:chOff x="325656" y="-18003"/>
              <a:chExt cx="11030502" cy="28906968"/>
            </a:xfrm>
          </p:grpSpPr>
          <p:grpSp>
            <p:nvGrpSpPr>
              <p:cNvPr id="21" name="Group 14">
                <a:extLst>
                  <a:ext uri="{FF2B5EF4-FFF2-40B4-BE49-F238E27FC236}">
                    <a16:creationId xmlns:a16="http://schemas.microsoft.com/office/drawing/2014/main" id="{82412371-C8C8-16BE-6563-D510FDA07840}"/>
                  </a:ext>
                </a:extLst>
              </p:cNvPr>
              <p:cNvGrpSpPr/>
              <p:nvPr/>
            </p:nvGrpSpPr>
            <p:grpSpPr>
              <a:xfrm>
                <a:off x="343662" y="-18003"/>
                <a:ext cx="11012496" cy="13681394"/>
                <a:chOff x="343662" y="-18003"/>
                <a:chExt cx="11012496" cy="13681394"/>
              </a:xfrm>
            </p:grpSpPr>
            <p:grpSp>
              <p:nvGrpSpPr>
                <p:cNvPr id="286" name="Group 279">
                  <a:extLst>
                    <a:ext uri="{FF2B5EF4-FFF2-40B4-BE49-F238E27FC236}">
                      <a16:creationId xmlns:a16="http://schemas.microsoft.com/office/drawing/2014/main" id="{26BE1097-9D48-1B10-C961-E1B8E7D99290}"/>
                    </a:ext>
                  </a:extLst>
                </p:cNvPr>
                <p:cNvGrpSpPr/>
                <p:nvPr/>
              </p:nvGrpSpPr>
              <p:grpSpPr>
                <a:xfrm>
                  <a:off x="343662" y="-18003"/>
                  <a:ext cx="11012496" cy="6144683"/>
                  <a:chOff x="343662" y="-18003"/>
                  <a:chExt cx="11012496" cy="6144683"/>
                </a:xfrm>
              </p:grpSpPr>
              <p:grpSp>
                <p:nvGrpSpPr>
                  <p:cNvPr id="320" name="Google Shape;646;p33">
                    <a:extLst>
                      <a:ext uri="{FF2B5EF4-FFF2-40B4-BE49-F238E27FC236}">
                        <a16:creationId xmlns:a16="http://schemas.microsoft.com/office/drawing/2014/main" id="{739AD60E-790C-F16D-7268-747A87E032C9}"/>
                      </a:ext>
                    </a:extLst>
                  </p:cNvPr>
                  <p:cNvGrpSpPr/>
                  <p:nvPr/>
                </p:nvGrpSpPr>
                <p:grpSpPr>
                  <a:xfrm rot="16200000" flipH="1">
                    <a:off x="-222794" y="548513"/>
                    <a:ext cx="2265951" cy="1132920"/>
                    <a:chOff x="3529938" y="261475"/>
                    <a:chExt cx="1699463" cy="849690"/>
                  </a:xfrm>
                </p:grpSpPr>
                <p:sp>
                  <p:nvSpPr>
                    <p:cNvPr id="344" name="Google Shape;647;p33">
                      <a:extLst>
                        <a:ext uri="{FF2B5EF4-FFF2-40B4-BE49-F238E27FC236}">
                          <a16:creationId xmlns:a16="http://schemas.microsoft.com/office/drawing/2014/main" id="{3557E9C2-C9FB-400E-629E-AF7DE6779F6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5" name="Google Shape;648;p33">
                      <a:extLst>
                        <a:ext uri="{FF2B5EF4-FFF2-40B4-BE49-F238E27FC236}">
                          <a16:creationId xmlns:a16="http://schemas.microsoft.com/office/drawing/2014/main" id="{1C546807-4241-F106-9B0E-23353DD67C89}"/>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6" name="Google Shape;649;p33">
                      <a:extLst>
                        <a:ext uri="{FF2B5EF4-FFF2-40B4-BE49-F238E27FC236}">
                          <a16:creationId xmlns:a16="http://schemas.microsoft.com/office/drawing/2014/main" id="{C6C2CC0B-2D69-9FE0-B066-6F75CE2FF49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7" name="Google Shape;650;p33">
                      <a:extLst>
                        <a:ext uri="{FF2B5EF4-FFF2-40B4-BE49-F238E27FC236}">
                          <a16:creationId xmlns:a16="http://schemas.microsoft.com/office/drawing/2014/main" id="{98648E95-9489-D561-8C30-686E6AA157F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8" name="Google Shape;651;p33">
                      <a:extLst>
                        <a:ext uri="{FF2B5EF4-FFF2-40B4-BE49-F238E27FC236}">
                          <a16:creationId xmlns:a16="http://schemas.microsoft.com/office/drawing/2014/main" id="{5DF2FBBB-3CEA-5CE4-9A8C-C6323907646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9" name="Google Shape;652;p33">
                      <a:extLst>
                        <a:ext uri="{FF2B5EF4-FFF2-40B4-BE49-F238E27FC236}">
                          <a16:creationId xmlns:a16="http://schemas.microsoft.com/office/drawing/2014/main" id="{B10CA978-8884-8DB5-869F-CB3A1B91A46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0" name="Google Shape;653;p33">
                      <a:extLst>
                        <a:ext uri="{FF2B5EF4-FFF2-40B4-BE49-F238E27FC236}">
                          <a16:creationId xmlns:a16="http://schemas.microsoft.com/office/drawing/2014/main" id="{D40C817F-A15E-EA4D-A021-33FE338EFD9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1" name="Google Shape;654;p33">
                      <a:extLst>
                        <a:ext uri="{FF2B5EF4-FFF2-40B4-BE49-F238E27FC236}">
                          <a16:creationId xmlns:a16="http://schemas.microsoft.com/office/drawing/2014/main" id="{8C670BE6-50F7-AB93-1224-D08088115C2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21" name="Google Shape;655;p33">
                    <a:extLst>
                      <a:ext uri="{FF2B5EF4-FFF2-40B4-BE49-F238E27FC236}">
                        <a16:creationId xmlns:a16="http://schemas.microsoft.com/office/drawing/2014/main" id="{2E2599AD-583F-04BB-6E23-471DB005F122}"/>
                      </a:ext>
                    </a:extLst>
                  </p:cNvPr>
                  <p:cNvGrpSpPr/>
                  <p:nvPr/>
                </p:nvGrpSpPr>
                <p:grpSpPr>
                  <a:xfrm>
                    <a:off x="10909569" y="1371918"/>
                    <a:ext cx="446589" cy="813467"/>
                    <a:chOff x="376650" y="567400"/>
                    <a:chExt cx="334942" cy="610100"/>
                  </a:xfrm>
                </p:grpSpPr>
                <p:sp>
                  <p:nvSpPr>
                    <p:cNvPr id="338" name="Google Shape;656;p33">
                      <a:extLst>
                        <a:ext uri="{FF2B5EF4-FFF2-40B4-BE49-F238E27FC236}">
                          <a16:creationId xmlns:a16="http://schemas.microsoft.com/office/drawing/2014/main" id="{E1B71EDB-3787-875C-C3B9-597B3B8B5CC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9" name="Google Shape;657;p33">
                      <a:extLst>
                        <a:ext uri="{FF2B5EF4-FFF2-40B4-BE49-F238E27FC236}">
                          <a16:creationId xmlns:a16="http://schemas.microsoft.com/office/drawing/2014/main" id="{F216C1B5-E427-2430-E325-12A22F2A4C4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0" name="Google Shape;658;p33">
                      <a:extLst>
                        <a:ext uri="{FF2B5EF4-FFF2-40B4-BE49-F238E27FC236}">
                          <a16:creationId xmlns:a16="http://schemas.microsoft.com/office/drawing/2014/main" id="{133965C1-D9AE-58DE-15BC-31456C02311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1" name="Google Shape;659;p33">
                      <a:extLst>
                        <a:ext uri="{FF2B5EF4-FFF2-40B4-BE49-F238E27FC236}">
                          <a16:creationId xmlns:a16="http://schemas.microsoft.com/office/drawing/2014/main" id="{4B28A0E4-F4B8-3965-3718-2F5853F6C54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2" name="Google Shape;660;p33">
                      <a:extLst>
                        <a:ext uri="{FF2B5EF4-FFF2-40B4-BE49-F238E27FC236}">
                          <a16:creationId xmlns:a16="http://schemas.microsoft.com/office/drawing/2014/main" id="{7F3627CD-344B-768B-6DEF-4C3E88709DB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3" name="Google Shape;661;p33">
                      <a:extLst>
                        <a:ext uri="{FF2B5EF4-FFF2-40B4-BE49-F238E27FC236}">
                          <a16:creationId xmlns:a16="http://schemas.microsoft.com/office/drawing/2014/main" id="{6B099306-CA44-E02D-02C9-378AB6C6107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22" name="Google Shape;646;p33">
                    <a:extLst>
                      <a:ext uri="{FF2B5EF4-FFF2-40B4-BE49-F238E27FC236}">
                        <a16:creationId xmlns:a16="http://schemas.microsoft.com/office/drawing/2014/main" id="{2554E7B2-ABAC-6E1D-55D1-8D89549450C4}"/>
                      </a:ext>
                    </a:extLst>
                  </p:cNvPr>
                  <p:cNvGrpSpPr/>
                  <p:nvPr/>
                </p:nvGrpSpPr>
                <p:grpSpPr>
                  <a:xfrm rot="16200000" flipH="1">
                    <a:off x="-222854" y="4427245"/>
                    <a:ext cx="2265951" cy="1132920"/>
                    <a:chOff x="3529938" y="261475"/>
                    <a:chExt cx="1699463" cy="849690"/>
                  </a:xfrm>
                </p:grpSpPr>
                <p:sp>
                  <p:nvSpPr>
                    <p:cNvPr id="330" name="Google Shape;647;p33">
                      <a:extLst>
                        <a:ext uri="{FF2B5EF4-FFF2-40B4-BE49-F238E27FC236}">
                          <a16:creationId xmlns:a16="http://schemas.microsoft.com/office/drawing/2014/main" id="{2640C86C-A1AB-244F-9DE4-6F5C5BDAE2F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1" name="Google Shape;648;p33">
                      <a:extLst>
                        <a:ext uri="{FF2B5EF4-FFF2-40B4-BE49-F238E27FC236}">
                          <a16:creationId xmlns:a16="http://schemas.microsoft.com/office/drawing/2014/main" id="{3F83A47B-61F6-EFD7-33FB-129C2A170EF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2" name="Google Shape;649;p33">
                      <a:extLst>
                        <a:ext uri="{FF2B5EF4-FFF2-40B4-BE49-F238E27FC236}">
                          <a16:creationId xmlns:a16="http://schemas.microsoft.com/office/drawing/2014/main" id="{741183D9-B3AF-EBE9-7052-10F40ADCD18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3" name="Google Shape;650;p33">
                      <a:extLst>
                        <a:ext uri="{FF2B5EF4-FFF2-40B4-BE49-F238E27FC236}">
                          <a16:creationId xmlns:a16="http://schemas.microsoft.com/office/drawing/2014/main" id="{341EE058-C768-2EE8-E33A-B41AB87B254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4" name="Google Shape;651;p33">
                      <a:extLst>
                        <a:ext uri="{FF2B5EF4-FFF2-40B4-BE49-F238E27FC236}">
                          <a16:creationId xmlns:a16="http://schemas.microsoft.com/office/drawing/2014/main" id="{6F3DC122-0093-A8DE-4A1C-9B4591B3106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5" name="Google Shape;652;p33">
                      <a:extLst>
                        <a:ext uri="{FF2B5EF4-FFF2-40B4-BE49-F238E27FC236}">
                          <a16:creationId xmlns:a16="http://schemas.microsoft.com/office/drawing/2014/main" id="{0200C4C5-5BE9-982E-4B12-EF5B595FDE8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6" name="Google Shape;653;p33">
                      <a:extLst>
                        <a:ext uri="{FF2B5EF4-FFF2-40B4-BE49-F238E27FC236}">
                          <a16:creationId xmlns:a16="http://schemas.microsoft.com/office/drawing/2014/main" id="{EB410881-F5CC-5899-6509-407ACC21E4F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7" name="Google Shape;654;p33">
                      <a:extLst>
                        <a:ext uri="{FF2B5EF4-FFF2-40B4-BE49-F238E27FC236}">
                          <a16:creationId xmlns:a16="http://schemas.microsoft.com/office/drawing/2014/main" id="{EC14290A-CEEF-70BE-17BE-38F7DD6DF72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23" name="Google Shape;655;p33">
                    <a:extLst>
                      <a:ext uri="{FF2B5EF4-FFF2-40B4-BE49-F238E27FC236}">
                        <a16:creationId xmlns:a16="http://schemas.microsoft.com/office/drawing/2014/main" id="{C5BA122B-8452-2DEB-28EE-2C8D2BBCDDCC}"/>
                      </a:ext>
                    </a:extLst>
                  </p:cNvPr>
                  <p:cNvGrpSpPr/>
                  <p:nvPr/>
                </p:nvGrpSpPr>
                <p:grpSpPr>
                  <a:xfrm>
                    <a:off x="10835169" y="5276963"/>
                    <a:ext cx="446589" cy="813467"/>
                    <a:chOff x="376650" y="567400"/>
                    <a:chExt cx="334942" cy="610100"/>
                  </a:xfrm>
                </p:grpSpPr>
                <p:sp>
                  <p:nvSpPr>
                    <p:cNvPr id="324" name="Google Shape;656;p33">
                      <a:extLst>
                        <a:ext uri="{FF2B5EF4-FFF2-40B4-BE49-F238E27FC236}">
                          <a16:creationId xmlns:a16="http://schemas.microsoft.com/office/drawing/2014/main" id="{A5697AB0-C7A8-78F6-BE92-9D93F95B2B8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5" name="Google Shape;657;p33">
                      <a:extLst>
                        <a:ext uri="{FF2B5EF4-FFF2-40B4-BE49-F238E27FC236}">
                          <a16:creationId xmlns:a16="http://schemas.microsoft.com/office/drawing/2014/main" id="{3A1A2553-545A-5598-2C80-AA4E04CF21F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6" name="Google Shape;658;p33">
                      <a:extLst>
                        <a:ext uri="{FF2B5EF4-FFF2-40B4-BE49-F238E27FC236}">
                          <a16:creationId xmlns:a16="http://schemas.microsoft.com/office/drawing/2014/main" id="{6FC730EB-5532-C8A2-5FF1-31E353C676A2}"/>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7" name="Google Shape;659;p33">
                      <a:extLst>
                        <a:ext uri="{FF2B5EF4-FFF2-40B4-BE49-F238E27FC236}">
                          <a16:creationId xmlns:a16="http://schemas.microsoft.com/office/drawing/2014/main" id="{8209F71A-0B71-DF25-EE8C-A792DC75D46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8" name="Google Shape;660;p33">
                      <a:extLst>
                        <a:ext uri="{FF2B5EF4-FFF2-40B4-BE49-F238E27FC236}">
                          <a16:creationId xmlns:a16="http://schemas.microsoft.com/office/drawing/2014/main" id="{47E6BD33-1B99-940B-6000-7DC46289C0D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9" name="Google Shape;661;p33">
                      <a:extLst>
                        <a:ext uri="{FF2B5EF4-FFF2-40B4-BE49-F238E27FC236}">
                          <a16:creationId xmlns:a16="http://schemas.microsoft.com/office/drawing/2014/main" id="{EA0C38D8-5C6B-5AC3-0141-006BE9167B6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87" name="Group 280">
                  <a:extLst>
                    <a:ext uri="{FF2B5EF4-FFF2-40B4-BE49-F238E27FC236}">
                      <a16:creationId xmlns:a16="http://schemas.microsoft.com/office/drawing/2014/main" id="{B8E13034-7EEC-7225-EAC0-C92A5BB7A471}"/>
                    </a:ext>
                  </a:extLst>
                </p:cNvPr>
                <p:cNvGrpSpPr/>
                <p:nvPr/>
              </p:nvGrpSpPr>
              <p:grpSpPr>
                <a:xfrm>
                  <a:off x="343662" y="7518708"/>
                  <a:ext cx="11012496" cy="6144683"/>
                  <a:chOff x="343662" y="-18003"/>
                  <a:chExt cx="11012496" cy="6144683"/>
                </a:xfrm>
              </p:grpSpPr>
              <p:grpSp>
                <p:nvGrpSpPr>
                  <p:cNvPr id="288" name="Google Shape;646;p33">
                    <a:extLst>
                      <a:ext uri="{FF2B5EF4-FFF2-40B4-BE49-F238E27FC236}">
                        <a16:creationId xmlns:a16="http://schemas.microsoft.com/office/drawing/2014/main" id="{E1B19D19-B9A9-CDFE-4C6C-75EC92235AD3}"/>
                      </a:ext>
                    </a:extLst>
                  </p:cNvPr>
                  <p:cNvGrpSpPr/>
                  <p:nvPr/>
                </p:nvGrpSpPr>
                <p:grpSpPr>
                  <a:xfrm rot="16200000" flipH="1">
                    <a:off x="-222794" y="548513"/>
                    <a:ext cx="2265951" cy="1132920"/>
                    <a:chOff x="3529938" y="261475"/>
                    <a:chExt cx="1699463" cy="849690"/>
                  </a:xfrm>
                </p:grpSpPr>
                <p:sp>
                  <p:nvSpPr>
                    <p:cNvPr id="312" name="Google Shape;647;p33">
                      <a:extLst>
                        <a:ext uri="{FF2B5EF4-FFF2-40B4-BE49-F238E27FC236}">
                          <a16:creationId xmlns:a16="http://schemas.microsoft.com/office/drawing/2014/main" id="{C9913194-CC55-8C36-D355-8D5B4BE2A14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3" name="Google Shape;648;p33">
                      <a:extLst>
                        <a:ext uri="{FF2B5EF4-FFF2-40B4-BE49-F238E27FC236}">
                          <a16:creationId xmlns:a16="http://schemas.microsoft.com/office/drawing/2014/main" id="{A3833305-10A8-E053-7C80-976690C172F9}"/>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4" name="Google Shape;649;p33">
                      <a:extLst>
                        <a:ext uri="{FF2B5EF4-FFF2-40B4-BE49-F238E27FC236}">
                          <a16:creationId xmlns:a16="http://schemas.microsoft.com/office/drawing/2014/main" id="{0FD64F37-688A-2197-2469-7DAEFF666FF2}"/>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5" name="Google Shape;650;p33">
                      <a:extLst>
                        <a:ext uri="{FF2B5EF4-FFF2-40B4-BE49-F238E27FC236}">
                          <a16:creationId xmlns:a16="http://schemas.microsoft.com/office/drawing/2014/main" id="{C69A8BE6-C4ED-A5E8-E5B0-35EC9E2AD4D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6" name="Google Shape;651;p33">
                      <a:extLst>
                        <a:ext uri="{FF2B5EF4-FFF2-40B4-BE49-F238E27FC236}">
                          <a16:creationId xmlns:a16="http://schemas.microsoft.com/office/drawing/2014/main" id="{B6BA4807-44FB-E727-F23C-C2208E7FE0B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7" name="Google Shape;652;p33">
                      <a:extLst>
                        <a:ext uri="{FF2B5EF4-FFF2-40B4-BE49-F238E27FC236}">
                          <a16:creationId xmlns:a16="http://schemas.microsoft.com/office/drawing/2014/main" id="{F997022E-1494-25D0-150E-4F57D72788F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8" name="Google Shape;653;p33">
                      <a:extLst>
                        <a:ext uri="{FF2B5EF4-FFF2-40B4-BE49-F238E27FC236}">
                          <a16:creationId xmlns:a16="http://schemas.microsoft.com/office/drawing/2014/main" id="{ACF14B37-6AE5-9E1E-A4ED-3632AAF7ECE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9" name="Google Shape;654;p33">
                      <a:extLst>
                        <a:ext uri="{FF2B5EF4-FFF2-40B4-BE49-F238E27FC236}">
                          <a16:creationId xmlns:a16="http://schemas.microsoft.com/office/drawing/2014/main" id="{F73AE26B-AFB9-3F09-3F28-6637CBF08CA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9" name="Google Shape;655;p33">
                    <a:extLst>
                      <a:ext uri="{FF2B5EF4-FFF2-40B4-BE49-F238E27FC236}">
                        <a16:creationId xmlns:a16="http://schemas.microsoft.com/office/drawing/2014/main" id="{105231C0-EBE5-7224-2D11-15BF64A7B1F8}"/>
                      </a:ext>
                    </a:extLst>
                  </p:cNvPr>
                  <p:cNvGrpSpPr/>
                  <p:nvPr/>
                </p:nvGrpSpPr>
                <p:grpSpPr>
                  <a:xfrm>
                    <a:off x="10909569" y="1371918"/>
                    <a:ext cx="446589" cy="813467"/>
                    <a:chOff x="376650" y="567400"/>
                    <a:chExt cx="334942" cy="610100"/>
                  </a:xfrm>
                </p:grpSpPr>
                <p:sp>
                  <p:nvSpPr>
                    <p:cNvPr id="306" name="Google Shape;656;p33">
                      <a:extLst>
                        <a:ext uri="{FF2B5EF4-FFF2-40B4-BE49-F238E27FC236}">
                          <a16:creationId xmlns:a16="http://schemas.microsoft.com/office/drawing/2014/main" id="{E3B8D558-610B-E161-18BA-EC4F1B74D80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7" name="Google Shape;657;p33">
                      <a:extLst>
                        <a:ext uri="{FF2B5EF4-FFF2-40B4-BE49-F238E27FC236}">
                          <a16:creationId xmlns:a16="http://schemas.microsoft.com/office/drawing/2014/main" id="{09D2F227-075D-CD66-3B8E-B19E1C6217B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8" name="Google Shape;658;p33">
                      <a:extLst>
                        <a:ext uri="{FF2B5EF4-FFF2-40B4-BE49-F238E27FC236}">
                          <a16:creationId xmlns:a16="http://schemas.microsoft.com/office/drawing/2014/main" id="{D2DE8866-BD76-BBE2-F7C4-D2DCC0A1C39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9" name="Google Shape;659;p33">
                      <a:extLst>
                        <a:ext uri="{FF2B5EF4-FFF2-40B4-BE49-F238E27FC236}">
                          <a16:creationId xmlns:a16="http://schemas.microsoft.com/office/drawing/2014/main" id="{D86CCB76-7DDF-C92E-E2AA-9E0620298B8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0" name="Google Shape;660;p33">
                      <a:extLst>
                        <a:ext uri="{FF2B5EF4-FFF2-40B4-BE49-F238E27FC236}">
                          <a16:creationId xmlns:a16="http://schemas.microsoft.com/office/drawing/2014/main" id="{98A7D6E5-9420-38D2-D56F-FCE1BA3A5EB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1" name="Google Shape;661;p33">
                      <a:extLst>
                        <a:ext uri="{FF2B5EF4-FFF2-40B4-BE49-F238E27FC236}">
                          <a16:creationId xmlns:a16="http://schemas.microsoft.com/office/drawing/2014/main" id="{52F5443C-5942-1FB7-8A5D-D01B43C271D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90" name="Google Shape;646;p33">
                    <a:extLst>
                      <a:ext uri="{FF2B5EF4-FFF2-40B4-BE49-F238E27FC236}">
                        <a16:creationId xmlns:a16="http://schemas.microsoft.com/office/drawing/2014/main" id="{324C721A-E800-775E-0DFF-D55E6F6DF6F8}"/>
                      </a:ext>
                    </a:extLst>
                  </p:cNvPr>
                  <p:cNvGrpSpPr/>
                  <p:nvPr/>
                </p:nvGrpSpPr>
                <p:grpSpPr>
                  <a:xfrm rot="16200000" flipH="1">
                    <a:off x="-222854" y="4427245"/>
                    <a:ext cx="2265951" cy="1132920"/>
                    <a:chOff x="3529938" y="261475"/>
                    <a:chExt cx="1699463" cy="849690"/>
                  </a:xfrm>
                </p:grpSpPr>
                <p:sp>
                  <p:nvSpPr>
                    <p:cNvPr id="298" name="Google Shape;647;p33">
                      <a:extLst>
                        <a:ext uri="{FF2B5EF4-FFF2-40B4-BE49-F238E27FC236}">
                          <a16:creationId xmlns:a16="http://schemas.microsoft.com/office/drawing/2014/main" id="{BDD35CA1-8D43-462B-CAE8-92D2CF68F95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9" name="Google Shape;648;p33">
                      <a:extLst>
                        <a:ext uri="{FF2B5EF4-FFF2-40B4-BE49-F238E27FC236}">
                          <a16:creationId xmlns:a16="http://schemas.microsoft.com/office/drawing/2014/main" id="{44F17A54-1BD6-7513-47D1-E52BF195682E}"/>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0" name="Google Shape;649;p33">
                      <a:extLst>
                        <a:ext uri="{FF2B5EF4-FFF2-40B4-BE49-F238E27FC236}">
                          <a16:creationId xmlns:a16="http://schemas.microsoft.com/office/drawing/2014/main" id="{75A90121-D0E9-9BE1-F25A-A4C2018945F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1" name="Google Shape;650;p33">
                      <a:extLst>
                        <a:ext uri="{FF2B5EF4-FFF2-40B4-BE49-F238E27FC236}">
                          <a16:creationId xmlns:a16="http://schemas.microsoft.com/office/drawing/2014/main" id="{6A034DB0-D3AA-A720-529E-BA8CE4053CE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2" name="Google Shape;651;p33">
                      <a:extLst>
                        <a:ext uri="{FF2B5EF4-FFF2-40B4-BE49-F238E27FC236}">
                          <a16:creationId xmlns:a16="http://schemas.microsoft.com/office/drawing/2014/main" id="{21A9733E-D6C0-874E-E9AB-3E86E28C5FBC}"/>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3" name="Google Shape;652;p33">
                      <a:extLst>
                        <a:ext uri="{FF2B5EF4-FFF2-40B4-BE49-F238E27FC236}">
                          <a16:creationId xmlns:a16="http://schemas.microsoft.com/office/drawing/2014/main" id="{5A2BC3B5-2D2D-4A8D-34E7-D04BF5659C2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4" name="Google Shape;653;p33">
                      <a:extLst>
                        <a:ext uri="{FF2B5EF4-FFF2-40B4-BE49-F238E27FC236}">
                          <a16:creationId xmlns:a16="http://schemas.microsoft.com/office/drawing/2014/main" id="{DC7C316B-B7D0-B515-1C3B-4B1B1F4A6C66}"/>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5" name="Google Shape;654;p33">
                      <a:extLst>
                        <a:ext uri="{FF2B5EF4-FFF2-40B4-BE49-F238E27FC236}">
                          <a16:creationId xmlns:a16="http://schemas.microsoft.com/office/drawing/2014/main" id="{7F42865E-D2E0-941C-2173-EF517CD72A9E}"/>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91" name="Google Shape;655;p33">
                    <a:extLst>
                      <a:ext uri="{FF2B5EF4-FFF2-40B4-BE49-F238E27FC236}">
                        <a16:creationId xmlns:a16="http://schemas.microsoft.com/office/drawing/2014/main" id="{A22F004B-BCDE-8435-A139-C9F117598568}"/>
                      </a:ext>
                    </a:extLst>
                  </p:cNvPr>
                  <p:cNvGrpSpPr/>
                  <p:nvPr/>
                </p:nvGrpSpPr>
                <p:grpSpPr>
                  <a:xfrm>
                    <a:off x="10835169" y="5276963"/>
                    <a:ext cx="446589" cy="813467"/>
                    <a:chOff x="376650" y="567400"/>
                    <a:chExt cx="334942" cy="610100"/>
                  </a:xfrm>
                </p:grpSpPr>
                <p:sp>
                  <p:nvSpPr>
                    <p:cNvPr id="292" name="Google Shape;656;p33">
                      <a:extLst>
                        <a:ext uri="{FF2B5EF4-FFF2-40B4-BE49-F238E27FC236}">
                          <a16:creationId xmlns:a16="http://schemas.microsoft.com/office/drawing/2014/main" id="{D8DB55F7-2784-F05D-A6CA-24BD7FA0A90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3" name="Google Shape;657;p33">
                      <a:extLst>
                        <a:ext uri="{FF2B5EF4-FFF2-40B4-BE49-F238E27FC236}">
                          <a16:creationId xmlns:a16="http://schemas.microsoft.com/office/drawing/2014/main" id="{AF566773-05B6-93E5-9C37-2D3D989B154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4" name="Google Shape;658;p33">
                      <a:extLst>
                        <a:ext uri="{FF2B5EF4-FFF2-40B4-BE49-F238E27FC236}">
                          <a16:creationId xmlns:a16="http://schemas.microsoft.com/office/drawing/2014/main" id="{D339A2E9-956A-AAF4-B9AD-A7C263E2F18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5" name="Google Shape;659;p33">
                      <a:extLst>
                        <a:ext uri="{FF2B5EF4-FFF2-40B4-BE49-F238E27FC236}">
                          <a16:creationId xmlns:a16="http://schemas.microsoft.com/office/drawing/2014/main" id="{ADB90C0E-55DA-081E-53F2-7961D6A654E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6" name="Google Shape;660;p33">
                      <a:extLst>
                        <a:ext uri="{FF2B5EF4-FFF2-40B4-BE49-F238E27FC236}">
                          <a16:creationId xmlns:a16="http://schemas.microsoft.com/office/drawing/2014/main" id="{D8778B1C-4CF9-92BD-A206-7EE85550406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7" name="Google Shape;661;p33">
                      <a:extLst>
                        <a:ext uri="{FF2B5EF4-FFF2-40B4-BE49-F238E27FC236}">
                          <a16:creationId xmlns:a16="http://schemas.microsoft.com/office/drawing/2014/main" id="{78D997FD-7097-6259-77A7-7612CC644E7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22" name="Group 15">
                <a:extLst>
                  <a:ext uri="{FF2B5EF4-FFF2-40B4-BE49-F238E27FC236}">
                    <a16:creationId xmlns:a16="http://schemas.microsoft.com/office/drawing/2014/main" id="{A45F997B-5E4A-8E1A-A79B-F64384C4C458}"/>
                  </a:ext>
                </a:extLst>
              </p:cNvPr>
              <p:cNvGrpSpPr/>
              <p:nvPr/>
            </p:nvGrpSpPr>
            <p:grpSpPr>
              <a:xfrm>
                <a:off x="325656" y="15207571"/>
                <a:ext cx="11012496" cy="13681394"/>
                <a:chOff x="343662" y="-18003"/>
                <a:chExt cx="11012496" cy="13681394"/>
              </a:xfrm>
            </p:grpSpPr>
            <p:grpSp>
              <p:nvGrpSpPr>
                <p:cNvPr id="23" name="Group 16">
                  <a:extLst>
                    <a:ext uri="{FF2B5EF4-FFF2-40B4-BE49-F238E27FC236}">
                      <a16:creationId xmlns:a16="http://schemas.microsoft.com/office/drawing/2014/main" id="{D4FA4F9A-4E81-8E4E-713E-090E650EDBB5}"/>
                    </a:ext>
                  </a:extLst>
                </p:cNvPr>
                <p:cNvGrpSpPr/>
                <p:nvPr/>
              </p:nvGrpSpPr>
              <p:grpSpPr>
                <a:xfrm>
                  <a:off x="343662" y="-18003"/>
                  <a:ext cx="11012496" cy="6144683"/>
                  <a:chOff x="343662" y="-18003"/>
                  <a:chExt cx="11012496" cy="6144683"/>
                </a:xfrm>
              </p:grpSpPr>
              <p:grpSp>
                <p:nvGrpSpPr>
                  <p:cNvPr id="57" name="Google Shape;646;p33">
                    <a:extLst>
                      <a:ext uri="{FF2B5EF4-FFF2-40B4-BE49-F238E27FC236}">
                        <a16:creationId xmlns:a16="http://schemas.microsoft.com/office/drawing/2014/main" id="{5A9EDF3D-82F7-E303-1E5F-2008A5D7EAAE}"/>
                      </a:ext>
                    </a:extLst>
                  </p:cNvPr>
                  <p:cNvGrpSpPr/>
                  <p:nvPr/>
                </p:nvGrpSpPr>
                <p:grpSpPr>
                  <a:xfrm rot="16200000" flipH="1">
                    <a:off x="-222794" y="548513"/>
                    <a:ext cx="2265951" cy="1132920"/>
                    <a:chOff x="3529938" y="261475"/>
                    <a:chExt cx="1699463" cy="849690"/>
                  </a:xfrm>
                </p:grpSpPr>
                <p:sp>
                  <p:nvSpPr>
                    <p:cNvPr id="278" name="Google Shape;647;p33">
                      <a:extLst>
                        <a:ext uri="{FF2B5EF4-FFF2-40B4-BE49-F238E27FC236}">
                          <a16:creationId xmlns:a16="http://schemas.microsoft.com/office/drawing/2014/main" id="{929FFFB9-3A52-7564-254E-C9E3DD740DF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9" name="Google Shape;648;p33">
                      <a:extLst>
                        <a:ext uri="{FF2B5EF4-FFF2-40B4-BE49-F238E27FC236}">
                          <a16:creationId xmlns:a16="http://schemas.microsoft.com/office/drawing/2014/main" id="{384EE589-6798-03B4-6410-A99536F817F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0" name="Google Shape;649;p33">
                      <a:extLst>
                        <a:ext uri="{FF2B5EF4-FFF2-40B4-BE49-F238E27FC236}">
                          <a16:creationId xmlns:a16="http://schemas.microsoft.com/office/drawing/2014/main" id="{44A98610-76C3-10A9-D590-C6A68D307E2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1" name="Google Shape;650;p33">
                      <a:extLst>
                        <a:ext uri="{FF2B5EF4-FFF2-40B4-BE49-F238E27FC236}">
                          <a16:creationId xmlns:a16="http://schemas.microsoft.com/office/drawing/2014/main" id="{303BF69B-E484-200E-CF29-B466248D0048}"/>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2" name="Google Shape;651;p33">
                      <a:extLst>
                        <a:ext uri="{FF2B5EF4-FFF2-40B4-BE49-F238E27FC236}">
                          <a16:creationId xmlns:a16="http://schemas.microsoft.com/office/drawing/2014/main" id="{EA2EFE72-6B3A-E02E-AF5C-8B91A8BAA0B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3" name="Google Shape;652;p33">
                      <a:extLst>
                        <a:ext uri="{FF2B5EF4-FFF2-40B4-BE49-F238E27FC236}">
                          <a16:creationId xmlns:a16="http://schemas.microsoft.com/office/drawing/2014/main" id="{40FD4B4D-5F4B-8325-3F60-231BDE36502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4" name="Google Shape;653;p33">
                      <a:extLst>
                        <a:ext uri="{FF2B5EF4-FFF2-40B4-BE49-F238E27FC236}">
                          <a16:creationId xmlns:a16="http://schemas.microsoft.com/office/drawing/2014/main" id="{530AA433-997A-3A80-DE29-F73FA82B46E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5" name="Google Shape;654;p33">
                      <a:extLst>
                        <a:ext uri="{FF2B5EF4-FFF2-40B4-BE49-F238E27FC236}">
                          <a16:creationId xmlns:a16="http://schemas.microsoft.com/office/drawing/2014/main" id="{2C13C411-FD52-C6C0-BC89-4A07D42EC51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 name="Google Shape;655;p33">
                    <a:extLst>
                      <a:ext uri="{FF2B5EF4-FFF2-40B4-BE49-F238E27FC236}">
                        <a16:creationId xmlns:a16="http://schemas.microsoft.com/office/drawing/2014/main" id="{FAF819DD-53A5-3580-3D6A-FB123209CEBC}"/>
                      </a:ext>
                    </a:extLst>
                  </p:cNvPr>
                  <p:cNvGrpSpPr/>
                  <p:nvPr/>
                </p:nvGrpSpPr>
                <p:grpSpPr>
                  <a:xfrm>
                    <a:off x="10909569" y="1371918"/>
                    <a:ext cx="446589" cy="813467"/>
                    <a:chOff x="376650" y="567400"/>
                    <a:chExt cx="334942" cy="610100"/>
                  </a:xfrm>
                </p:grpSpPr>
                <p:sp>
                  <p:nvSpPr>
                    <p:cNvPr id="139" name="Google Shape;656;p33">
                      <a:extLst>
                        <a:ext uri="{FF2B5EF4-FFF2-40B4-BE49-F238E27FC236}">
                          <a16:creationId xmlns:a16="http://schemas.microsoft.com/office/drawing/2014/main" id="{9EB626B3-4104-6688-2638-824092C4125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0" name="Google Shape;657;p33">
                      <a:extLst>
                        <a:ext uri="{FF2B5EF4-FFF2-40B4-BE49-F238E27FC236}">
                          <a16:creationId xmlns:a16="http://schemas.microsoft.com/office/drawing/2014/main" id="{35F97BC3-77B5-3770-8510-0F2BEE770A08}"/>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1" name="Google Shape;658;p33">
                      <a:extLst>
                        <a:ext uri="{FF2B5EF4-FFF2-40B4-BE49-F238E27FC236}">
                          <a16:creationId xmlns:a16="http://schemas.microsoft.com/office/drawing/2014/main" id="{DF02F4F9-AEA4-C1D9-0443-3DDD4B59F55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2" name="Google Shape;659;p33">
                      <a:extLst>
                        <a:ext uri="{FF2B5EF4-FFF2-40B4-BE49-F238E27FC236}">
                          <a16:creationId xmlns:a16="http://schemas.microsoft.com/office/drawing/2014/main" id="{7A2164C0-E6BB-1A8D-1F89-C616FDECE4C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6" name="Google Shape;660;p33">
                      <a:extLst>
                        <a:ext uri="{FF2B5EF4-FFF2-40B4-BE49-F238E27FC236}">
                          <a16:creationId xmlns:a16="http://schemas.microsoft.com/office/drawing/2014/main" id="{25E107BA-EC5F-A11C-E5CF-C59074C4E08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7" name="Google Shape;661;p33">
                      <a:extLst>
                        <a:ext uri="{FF2B5EF4-FFF2-40B4-BE49-F238E27FC236}">
                          <a16:creationId xmlns:a16="http://schemas.microsoft.com/office/drawing/2014/main" id="{31E34712-7EE8-1566-D866-69062C8E8A9B}"/>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9" name="Google Shape;646;p33">
                    <a:extLst>
                      <a:ext uri="{FF2B5EF4-FFF2-40B4-BE49-F238E27FC236}">
                        <a16:creationId xmlns:a16="http://schemas.microsoft.com/office/drawing/2014/main" id="{641ABE8B-1BF1-32D1-B79A-88AA3C56FEFB}"/>
                      </a:ext>
                    </a:extLst>
                  </p:cNvPr>
                  <p:cNvGrpSpPr/>
                  <p:nvPr/>
                </p:nvGrpSpPr>
                <p:grpSpPr>
                  <a:xfrm rot="16200000" flipH="1">
                    <a:off x="-222854" y="4427245"/>
                    <a:ext cx="2265951" cy="1132920"/>
                    <a:chOff x="3529938" y="261475"/>
                    <a:chExt cx="1699463" cy="849690"/>
                  </a:xfrm>
                </p:grpSpPr>
                <p:sp>
                  <p:nvSpPr>
                    <p:cNvPr id="131" name="Google Shape;647;p33">
                      <a:extLst>
                        <a:ext uri="{FF2B5EF4-FFF2-40B4-BE49-F238E27FC236}">
                          <a16:creationId xmlns:a16="http://schemas.microsoft.com/office/drawing/2014/main" id="{C3071D8F-22EF-15A6-21C8-72B0FCDE083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2" name="Google Shape;648;p33">
                      <a:extLst>
                        <a:ext uri="{FF2B5EF4-FFF2-40B4-BE49-F238E27FC236}">
                          <a16:creationId xmlns:a16="http://schemas.microsoft.com/office/drawing/2014/main" id="{5664D671-5FAB-992A-7356-C03C994E85FF}"/>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3" name="Google Shape;649;p33">
                      <a:extLst>
                        <a:ext uri="{FF2B5EF4-FFF2-40B4-BE49-F238E27FC236}">
                          <a16:creationId xmlns:a16="http://schemas.microsoft.com/office/drawing/2014/main" id="{6BD5F288-B98F-1611-3E35-289EBDE0DC1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4" name="Google Shape;650;p33">
                      <a:extLst>
                        <a:ext uri="{FF2B5EF4-FFF2-40B4-BE49-F238E27FC236}">
                          <a16:creationId xmlns:a16="http://schemas.microsoft.com/office/drawing/2014/main" id="{51FF23FA-BFD0-528B-9CD1-833F3506E4F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5" name="Google Shape;651;p33">
                      <a:extLst>
                        <a:ext uri="{FF2B5EF4-FFF2-40B4-BE49-F238E27FC236}">
                          <a16:creationId xmlns:a16="http://schemas.microsoft.com/office/drawing/2014/main" id="{D579A87C-5A24-D6A3-FBE8-3460E7C686C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6" name="Google Shape;652;p33">
                      <a:extLst>
                        <a:ext uri="{FF2B5EF4-FFF2-40B4-BE49-F238E27FC236}">
                          <a16:creationId xmlns:a16="http://schemas.microsoft.com/office/drawing/2014/main" id="{9F2BD38E-9670-6CFC-CEA4-546A4BEB39D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7" name="Google Shape;653;p33">
                      <a:extLst>
                        <a:ext uri="{FF2B5EF4-FFF2-40B4-BE49-F238E27FC236}">
                          <a16:creationId xmlns:a16="http://schemas.microsoft.com/office/drawing/2014/main" id="{A415DF36-6848-F71A-6D65-A2DFAC7D887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8" name="Google Shape;654;p33">
                      <a:extLst>
                        <a:ext uri="{FF2B5EF4-FFF2-40B4-BE49-F238E27FC236}">
                          <a16:creationId xmlns:a16="http://schemas.microsoft.com/office/drawing/2014/main" id="{6A839CAC-F6EC-7741-0A3E-3D9E77F2209B}"/>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0" name="Google Shape;655;p33">
                    <a:extLst>
                      <a:ext uri="{FF2B5EF4-FFF2-40B4-BE49-F238E27FC236}">
                        <a16:creationId xmlns:a16="http://schemas.microsoft.com/office/drawing/2014/main" id="{AD59B162-DF75-AC45-6078-615B6D431F9B}"/>
                      </a:ext>
                    </a:extLst>
                  </p:cNvPr>
                  <p:cNvGrpSpPr/>
                  <p:nvPr/>
                </p:nvGrpSpPr>
                <p:grpSpPr>
                  <a:xfrm>
                    <a:off x="10835169" y="5276963"/>
                    <a:ext cx="446589" cy="813467"/>
                    <a:chOff x="376650" y="567400"/>
                    <a:chExt cx="334942" cy="610100"/>
                  </a:xfrm>
                </p:grpSpPr>
                <p:sp>
                  <p:nvSpPr>
                    <p:cNvPr id="61" name="Google Shape;656;p33">
                      <a:extLst>
                        <a:ext uri="{FF2B5EF4-FFF2-40B4-BE49-F238E27FC236}">
                          <a16:creationId xmlns:a16="http://schemas.microsoft.com/office/drawing/2014/main" id="{F1B8137F-BAC2-FED7-A43C-7B1CA02976E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 name="Google Shape;657;p33">
                      <a:extLst>
                        <a:ext uri="{FF2B5EF4-FFF2-40B4-BE49-F238E27FC236}">
                          <a16:creationId xmlns:a16="http://schemas.microsoft.com/office/drawing/2014/main" id="{1853CDD2-7AA9-274A-7FCB-81CAA8C20D7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 name="Google Shape;658;p33">
                      <a:extLst>
                        <a:ext uri="{FF2B5EF4-FFF2-40B4-BE49-F238E27FC236}">
                          <a16:creationId xmlns:a16="http://schemas.microsoft.com/office/drawing/2014/main" id="{9819ECA8-CEF8-BF0C-4940-3C7FE5578EE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8" name="Google Shape;659;p33">
                      <a:extLst>
                        <a:ext uri="{FF2B5EF4-FFF2-40B4-BE49-F238E27FC236}">
                          <a16:creationId xmlns:a16="http://schemas.microsoft.com/office/drawing/2014/main" id="{BF92C5DC-DEC2-A034-D71D-93F50527642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9" name="Google Shape;660;p33">
                      <a:extLst>
                        <a:ext uri="{FF2B5EF4-FFF2-40B4-BE49-F238E27FC236}">
                          <a16:creationId xmlns:a16="http://schemas.microsoft.com/office/drawing/2014/main" id="{21B455C3-3439-16F6-C054-144AA003E92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0" name="Google Shape;661;p33">
                      <a:extLst>
                        <a:ext uri="{FF2B5EF4-FFF2-40B4-BE49-F238E27FC236}">
                          <a16:creationId xmlns:a16="http://schemas.microsoft.com/office/drawing/2014/main" id="{8DC3FDF0-F510-9FCD-8456-6EEC3A273CA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4" name="Group 17">
                  <a:extLst>
                    <a:ext uri="{FF2B5EF4-FFF2-40B4-BE49-F238E27FC236}">
                      <a16:creationId xmlns:a16="http://schemas.microsoft.com/office/drawing/2014/main" id="{92ACEF82-C4BD-8473-6AA5-E1E02066E322}"/>
                    </a:ext>
                  </a:extLst>
                </p:cNvPr>
                <p:cNvGrpSpPr/>
                <p:nvPr/>
              </p:nvGrpSpPr>
              <p:grpSpPr>
                <a:xfrm>
                  <a:off x="343662" y="7518708"/>
                  <a:ext cx="11012496" cy="6144683"/>
                  <a:chOff x="343662" y="-18003"/>
                  <a:chExt cx="11012496" cy="6144683"/>
                </a:xfrm>
              </p:grpSpPr>
              <p:grpSp>
                <p:nvGrpSpPr>
                  <p:cNvPr id="25" name="Google Shape;646;p33">
                    <a:extLst>
                      <a:ext uri="{FF2B5EF4-FFF2-40B4-BE49-F238E27FC236}">
                        <a16:creationId xmlns:a16="http://schemas.microsoft.com/office/drawing/2014/main" id="{A64DD314-CAB0-8D32-1ADB-4AAF49A97F72}"/>
                      </a:ext>
                    </a:extLst>
                  </p:cNvPr>
                  <p:cNvGrpSpPr/>
                  <p:nvPr/>
                </p:nvGrpSpPr>
                <p:grpSpPr>
                  <a:xfrm rot="16200000" flipH="1">
                    <a:off x="-222794" y="548513"/>
                    <a:ext cx="2265951" cy="1132920"/>
                    <a:chOff x="3529938" y="261475"/>
                    <a:chExt cx="1699463" cy="849690"/>
                  </a:xfrm>
                </p:grpSpPr>
                <p:sp>
                  <p:nvSpPr>
                    <p:cNvPr id="49" name="Google Shape;647;p33">
                      <a:extLst>
                        <a:ext uri="{FF2B5EF4-FFF2-40B4-BE49-F238E27FC236}">
                          <a16:creationId xmlns:a16="http://schemas.microsoft.com/office/drawing/2014/main" id="{13EE200B-53FF-2814-1982-1CF93A950ED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 name="Google Shape;648;p33">
                      <a:extLst>
                        <a:ext uri="{FF2B5EF4-FFF2-40B4-BE49-F238E27FC236}">
                          <a16:creationId xmlns:a16="http://schemas.microsoft.com/office/drawing/2014/main" id="{6970D5DE-1BEE-8F08-9258-6BEFDAF63E6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 name="Google Shape;649;p33">
                      <a:extLst>
                        <a:ext uri="{FF2B5EF4-FFF2-40B4-BE49-F238E27FC236}">
                          <a16:creationId xmlns:a16="http://schemas.microsoft.com/office/drawing/2014/main" id="{8861FEE1-AF1F-9F83-3806-D228961A20F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 name="Google Shape;650;p33">
                      <a:extLst>
                        <a:ext uri="{FF2B5EF4-FFF2-40B4-BE49-F238E27FC236}">
                          <a16:creationId xmlns:a16="http://schemas.microsoft.com/office/drawing/2014/main" id="{E11EF2BE-E1A4-C91A-9012-0BAD7FC9DD61}"/>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 name="Google Shape;651;p33">
                      <a:extLst>
                        <a:ext uri="{FF2B5EF4-FFF2-40B4-BE49-F238E27FC236}">
                          <a16:creationId xmlns:a16="http://schemas.microsoft.com/office/drawing/2014/main" id="{54E19B82-C6F4-90E6-2372-B2EE21BECE2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 name="Google Shape;652;p33">
                      <a:extLst>
                        <a:ext uri="{FF2B5EF4-FFF2-40B4-BE49-F238E27FC236}">
                          <a16:creationId xmlns:a16="http://schemas.microsoft.com/office/drawing/2014/main" id="{A79CFF5F-C2E9-F4DE-9E5C-82C1E2F707C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 name="Google Shape;653;p33">
                      <a:extLst>
                        <a:ext uri="{FF2B5EF4-FFF2-40B4-BE49-F238E27FC236}">
                          <a16:creationId xmlns:a16="http://schemas.microsoft.com/office/drawing/2014/main" id="{7D7EFD7F-2A6A-9FE9-A77A-492AD3FE1B5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 name="Google Shape;654;p33">
                      <a:extLst>
                        <a:ext uri="{FF2B5EF4-FFF2-40B4-BE49-F238E27FC236}">
                          <a16:creationId xmlns:a16="http://schemas.microsoft.com/office/drawing/2014/main" id="{EB325E57-B7AE-1CFD-0293-93503E4CEBC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6" name="Google Shape;655;p33">
                    <a:extLst>
                      <a:ext uri="{FF2B5EF4-FFF2-40B4-BE49-F238E27FC236}">
                        <a16:creationId xmlns:a16="http://schemas.microsoft.com/office/drawing/2014/main" id="{EDC46DFD-0B62-9068-74DB-4D3B0458A282}"/>
                      </a:ext>
                    </a:extLst>
                  </p:cNvPr>
                  <p:cNvGrpSpPr/>
                  <p:nvPr/>
                </p:nvGrpSpPr>
                <p:grpSpPr>
                  <a:xfrm>
                    <a:off x="10909569" y="1371918"/>
                    <a:ext cx="446589" cy="813467"/>
                    <a:chOff x="376650" y="567400"/>
                    <a:chExt cx="334942" cy="610100"/>
                  </a:xfrm>
                </p:grpSpPr>
                <p:sp>
                  <p:nvSpPr>
                    <p:cNvPr id="43" name="Google Shape;656;p33">
                      <a:extLst>
                        <a:ext uri="{FF2B5EF4-FFF2-40B4-BE49-F238E27FC236}">
                          <a16:creationId xmlns:a16="http://schemas.microsoft.com/office/drawing/2014/main" id="{C701CDB0-CBD0-E9B2-76D9-BD1ED560150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 name="Google Shape;657;p33">
                      <a:extLst>
                        <a:ext uri="{FF2B5EF4-FFF2-40B4-BE49-F238E27FC236}">
                          <a16:creationId xmlns:a16="http://schemas.microsoft.com/office/drawing/2014/main" id="{DFCD80DF-C7BD-CD5D-9C84-D556407034F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 name="Google Shape;658;p33">
                      <a:extLst>
                        <a:ext uri="{FF2B5EF4-FFF2-40B4-BE49-F238E27FC236}">
                          <a16:creationId xmlns:a16="http://schemas.microsoft.com/office/drawing/2014/main" id="{A134B328-FD3C-6098-FA5A-3EFDAA49799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 name="Google Shape;659;p33">
                      <a:extLst>
                        <a:ext uri="{FF2B5EF4-FFF2-40B4-BE49-F238E27FC236}">
                          <a16:creationId xmlns:a16="http://schemas.microsoft.com/office/drawing/2014/main" id="{58501F74-BC9C-B2D3-C102-80BF2C59CFF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 name="Google Shape;660;p33">
                      <a:extLst>
                        <a:ext uri="{FF2B5EF4-FFF2-40B4-BE49-F238E27FC236}">
                          <a16:creationId xmlns:a16="http://schemas.microsoft.com/office/drawing/2014/main" id="{F6D04C16-6C4D-175B-9C2A-F0D039B6CBC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 name="Google Shape;661;p33">
                      <a:extLst>
                        <a:ext uri="{FF2B5EF4-FFF2-40B4-BE49-F238E27FC236}">
                          <a16:creationId xmlns:a16="http://schemas.microsoft.com/office/drawing/2014/main" id="{1743053B-0CEF-D335-7814-6E49E721C0E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7" name="Google Shape;646;p33">
                    <a:extLst>
                      <a:ext uri="{FF2B5EF4-FFF2-40B4-BE49-F238E27FC236}">
                        <a16:creationId xmlns:a16="http://schemas.microsoft.com/office/drawing/2014/main" id="{AB63E8B7-348C-3D1D-5F2E-CA9FCE273084}"/>
                      </a:ext>
                    </a:extLst>
                  </p:cNvPr>
                  <p:cNvGrpSpPr/>
                  <p:nvPr/>
                </p:nvGrpSpPr>
                <p:grpSpPr>
                  <a:xfrm rot="16200000" flipH="1">
                    <a:off x="-222854" y="4427245"/>
                    <a:ext cx="2265951" cy="1132920"/>
                    <a:chOff x="3529938" y="261475"/>
                    <a:chExt cx="1699463" cy="849690"/>
                  </a:xfrm>
                </p:grpSpPr>
                <p:sp>
                  <p:nvSpPr>
                    <p:cNvPr id="35" name="Google Shape;647;p33">
                      <a:extLst>
                        <a:ext uri="{FF2B5EF4-FFF2-40B4-BE49-F238E27FC236}">
                          <a16:creationId xmlns:a16="http://schemas.microsoft.com/office/drawing/2014/main" id="{334AA32C-55D3-69B4-6CC9-E10C5DE7044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 name="Google Shape;648;p33">
                      <a:extLst>
                        <a:ext uri="{FF2B5EF4-FFF2-40B4-BE49-F238E27FC236}">
                          <a16:creationId xmlns:a16="http://schemas.microsoft.com/office/drawing/2014/main" id="{D8AA4539-D344-91B3-DB24-D92D7A822E6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 name="Google Shape;649;p33">
                      <a:extLst>
                        <a:ext uri="{FF2B5EF4-FFF2-40B4-BE49-F238E27FC236}">
                          <a16:creationId xmlns:a16="http://schemas.microsoft.com/office/drawing/2014/main" id="{D7F225F3-431C-6F39-FD32-3B7ACCA2669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 name="Google Shape;650;p33">
                      <a:extLst>
                        <a:ext uri="{FF2B5EF4-FFF2-40B4-BE49-F238E27FC236}">
                          <a16:creationId xmlns:a16="http://schemas.microsoft.com/office/drawing/2014/main" id="{B9CA0D6A-7EFD-6823-51C7-C833A775DB88}"/>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 name="Google Shape;651;p33">
                      <a:extLst>
                        <a:ext uri="{FF2B5EF4-FFF2-40B4-BE49-F238E27FC236}">
                          <a16:creationId xmlns:a16="http://schemas.microsoft.com/office/drawing/2014/main" id="{1AD39825-2FBE-1C72-0F71-6B6965DE587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 name="Google Shape;652;p33">
                      <a:extLst>
                        <a:ext uri="{FF2B5EF4-FFF2-40B4-BE49-F238E27FC236}">
                          <a16:creationId xmlns:a16="http://schemas.microsoft.com/office/drawing/2014/main" id="{3C930357-3CA5-0828-844A-440EA52E7BBD}"/>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 name="Google Shape;653;p33">
                      <a:extLst>
                        <a:ext uri="{FF2B5EF4-FFF2-40B4-BE49-F238E27FC236}">
                          <a16:creationId xmlns:a16="http://schemas.microsoft.com/office/drawing/2014/main" id="{3C8B1409-B432-E953-B489-26847932CB3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 name="Google Shape;654;p33">
                      <a:extLst>
                        <a:ext uri="{FF2B5EF4-FFF2-40B4-BE49-F238E27FC236}">
                          <a16:creationId xmlns:a16="http://schemas.microsoft.com/office/drawing/2014/main" id="{4CD2CA75-F9AD-2484-108C-2B80225B1B4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 name="Google Shape;655;p33">
                    <a:extLst>
                      <a:ext uri="{FF2B5EF4-FFF2-40B4-BE49-F238E27FC236}">
                        <a16:creationId xmlns:a16="http://schemas.microsoft.com/office/drawing/2014/main" id="{28C3F78E-5F74-F8C6-DC62-01221C691758}"/>
                      </a:ext>
                    </a:extLst>
                  </p:cNvPr>
                  <p:cNvGrpSpPr/>
                  <p:nvPr/>
                </p:nvGrpSpPr>
                <p:grpSpPr>
                  <a:xfrm>
                    <a:off x="10835169" y="5276963"/>
                    <a:ext cx="446589" cy="813467"/>
                    <a:chOff x="376650" y="567400"/>
                    <a:chExt cx="334942" cy="610100"/>
                  </a:xfrm>
                </p:grpSpPr>
                <p:sp>
                  <p:nvSpPr>
                    <p:cNvPr id="29" name="Google Shape;656;p33">
                      <a:extLst>
                        <a:ext uri="{FF2B5EF4-FFF2-40B4-BE49-F238E27FC236}">
                          <a16:creationId xmlns:a16="http://schemas.microsoft.com/office/drawing/2014/main" id="{E2BA16D2-AA90-8569-1900-B0A5D09E24B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 name="Google Shape;657;p33">
                      <a:extLst>
                        <a:ext uri="{FF2B5EF4-FFF2-40B4-BE49-F238E27FC236}">
                          <a16:creationId xmlns:a16="http://schemas.microsoft.com/office/drawing/2014/main" id="{C2D08DF8-9E2D-8342-5B51-017BF97FC2D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 name="Google Shape;658;p33">
                      <a:extLst>
                        <a:ext uri="{FF2B5EF4-FFF2-40B4-BE49-F238E27FC236}">
                          <a16:creationId xmlns:a16="http://schemas.microsoft.com/office/drawing/2014/main" id="{0DCCBEA8-2459-D2BF-2751-3BFD6FE0635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 name="Google Shape;659;p33">
                      <a:extLst>
                        <a:ext uri="{FF2B5EF4-FFF2-40B4-BE49-F238E27FC236}">
                          <a16:creationId xmlns:a16="http://schemas.microsoft.com/office/drawing/2014/main" id="{C11330C6-1767-5258-5C18-86D5DA9CC12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 name="Google Shape;660;p33">
                      <a:extLst>
                        <a:ext uri="{FF2B5EF4-FFF2-40B4-BE49-F238E27FC236}">
                          <a16:creationId xmlns:a16="http://schemas.microsoft.com/office/drawing/2014/main" id="{2501D195-6AB9-66EC-019D-FBBE33F9447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 name="Google Shape;661;p33">
                      <a:extLst>
                        <a:ext uri="{FF2B5EF4-FFF2-40B4-BE49-F238E27FC236}">
                          <a16:creationId xmlns:a16="http://schemas.microsoft.com/office/drawing/2014/main" id="{33937004-729F-032B-920E-D8B09A17507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sp>
        <p:nvSpPr>
          <p:cNvPr id="9" name="Text Placeholder 6">
            <a:extLst>
              <a:ext uri="{FF2B5EF4-FFF2-40B4-BE49-F238E27FC236}">
                <a16:creationId xmlns:a16="http://schemas.microsoft.com/office/drawing/2014/main" id="{7FC59EFD-2CBC-6FDC-F2A0-C9E2B9B996B5}"/>
              </a:ext>
            </a:extLst>
          </p:cNvPr>
          <p:cNvSpPr>
            <a:spLocks noGrp="1"/>
          </p:cNvSpPr>
          <p:nvPr>
            <p:ph type="body" idx="1"/>
          </p:nvPr>
        </p:nvSpPr>
        <p:spPr>
          <a:xfrm>
            <a:off x="1108801" y="2556357"/>
            <a:ext cx="9513218" cy="2846468"/>
          </a:xfrm>
        </p:spPr>
        <p:txBody>
          <a:bodyPr anchor="ctr"/>
          <a:lstStyle/>
          <a:p>
            <a:pPr marL="285750" indent="-285750"/>
            <a:r>
              <a:rPr lang="en-US" sz="2400" b="1">
                <a:solidFill>
                  <a:schemeClr val="bg2"/>
                </a:solidFill>
                <a:latin typeface="Segoe UI" panose="020B0502040204020203" pitchFamily="34" charset="0"/>
                <a:cs typeface="Segoe UI" panose="020B0502040204020203" pitchFamily="34" charset="0"/>
              </a:rPr>
              <a:t>Hardware Implementation: </a:t>
            </a:r>
          </a:p>
          <a:p>
            <a:pPr marL="795847" lvl="1" indent="0">
              <a:buNone/>
            </a:pPr>
            <a:r>
              <a:rPr lang="en-US" sz="2400" b="0" i="1">
                <a:solidFill>
                  <a:schemeClr val="bg2"/>
                </a:solidFill>
                <a:latin typeface="Segoe UI" panose="020B0502040204020203" pitchFamily="34" charset="0"/>
                <a:cs typeface="Segoe UI" panose="020B0502040204020203" pitchFamily="34" charset="0"/>
              </a:rPr>
              <a:t>From the block diagram.</a:t>
            </a:r>
          </a:p>
          <a:p>
            <a:endParaRPr lang="en-US" sz="2400">
              <a:solidFill>
                <a:schemeClr val="bg2"/>
              </a:solidFill>
              <a:latin typeface="Segoe UI" panose="020B0502040204020203" pitchFamily="34" charset="0"/>
              <a:cs typeface="Segoe UI" panose="020B0502040204020203" pitchFamily="34" charset="0"/>
            </a:endParaRPr>
          </a:p>
          <a:p>
            <a:pPr marL="285750" indent="-285750"/>
            <a:r>
              <a:rPr lang="en-US" sz="2400" b="1">
                <a:solidFill>
                  <a:schemeClr val="bg2"/>
                </a:solidFill>
                <a:latin typeface="Segoe UI" panose="020B0502040204020203" pitchFamily="34" charset="0"/>
                <a:cs typeface="Segoe UI" panose="020B0502040204020203" pitchFamily="34" charset="0"/>
              </a:rPr>
              <a:t>Software Implementation:</a:t>
            </a:r>
          </a:p>
          <a:p>
            <a:pPr marL="795847" lvl="1" indent="0">
              <a:buNone/>
            </a:pPr>
            <a:r>
              <a:rPr lang="en-US" sz="2400" b="0">
                <a:solidFill>
                  <a:schemeClr val="bg2"/>
                </a:solidFill>
                <a:latin typeface="Segoe UI" panose="020B0502040204020203" pitchFamily="34" charset="0"/>
                <a:cs typeface="Segoe UI" panose="020B0502040204020203" pitchFamily="34" charset="0"/>
              </a:rPr>
              <a:t>From the flow chart</a:t>
            </a:r>
          </a:p>
        </p:txBody>
      </p:sp>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Implementation and final product</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D19E311F-85D6-465D-9495-558284ABA0F8}"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34</a:t>
            </a:fld>
            <a:endParaRPr lang="en-US">
              <a:latin typeface="Segoe UI" panose="020B0502040204020203" pitchFamily="34" charset="0"/>
              <a:cs typeface="Segoe UI" panose="020B0502040204020203" pitchFamily="34" charset="0"/>
            </a:endParaRPr>
          </a:p>
        </p:txBody>
      </p:sp>
      <p:grpSp>
        <p:nvGrpSpPr>
          <p:cNvPr id="15" name="Google Shape;640;p33">
            <a:extLst>
              <a:ext uri="{FF2B5EF4-FFF2-40B4-BE49-F238E27FC236}">
                <a16:creationId xmlns:a16="http://schemas.microsoft.com/office/drawing/2014/main" id="{F93E686B-D068-0DBE-CA40-1CE240DAE6E1}"/>
              </a:ext>
            </a:extLst>
          </p:cNvPr>
          <p:cNvGrpSpPr/>
          <p:nvPr/>
        </p:nvGrpSpPr>
        <p:grpSpPr>
          <a:xfrm>
            <a:off x="6563956" y="-4572000"/>
            <a:ext cx="3603807" cy="3603807"/>
            <a:chOff x="1190625" y="238125"/>
            <a:chExt cx="5201800" cy="5201801"/>
          </a:xfrm>
        </p:grpSpPr>
        <p:sp>
          <p:nvSpPr>
            <p:cNvPr id="16" name="Google Shape;641;p33">
              <a:extLst>
                <a:ext uri="{FF2B5EF4-FFF2-40B4-BE49-F238E27FC236}">
                  <a16:creationId xmlns:a16="http://schemas.microsoft.com/office/drawing/2014/main" id="{425008F3-5DC1-2C48-D37D-27CB5BA970A6}"/>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7" name="Google Shape;642;p33">
              <a:extLst>
                <a:ext uri="{FF2B5EF4-FFF2-40B4-BE49-F238E27FC236}">
                  <a16:creationId xmlns:a16="http://schemas.microsoft.com/office/drawing/2014/main" id="{A8DB61D5-9E5A-EC5F-7142-AEF843B189DC}"/>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8" name="Google Shape;643;p33">
              <a:extLst>
                <a:ext uri="{FF2B5EF4-FFF2-40B4-BE49-F238E27FC236}">
                  <a16:creationId xmlns:a16="http://schemas.microsoft.com/office/drawing/2014/main" id="{6BCDEAAE-F594-836E-EC0B-2DF68068BB22}"/>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9" name="Google Shape;644;p33">
              <a:extLst>
                <a:ext uri="{FF2B5EF4-FFF2-40B4-BE49-F238E27FC236}">
                  <a16:creationId xmlns:a16="http://schemas.microsoft.com/office/drawing/2014/main" id="{AE046AD7-F82A-7830-C901-6ADCE64E1CA5}"/>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0" name="Google Shape;645;p33">
              <a:extLst>
                <a:ext uri="{FF2B5EF4-FFF2-40B4-BE49-F238E27FC236}">
                  <a16:creationId xmlns:a16="http://schemas.microsoft.com/office/drawing/2014/main" id="{6E9979B0-9A81-BBDF-9935-DD93044A5A29}"/>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614967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1">
            <a:extLst>
              <a:ext uri="{FF2B5EF4-FFF2-40B4-BE49-F238E27FC236}">
                <a16:creationId xmlns:a16="http://schemas.microsoft.com/office/drawing/2014/main" id="{AA9B4781-B1D5-C07B-1C41-BFE7484B4D24}"/>
              </a:ext>
            </a:extLst>
          </p:cNvPr>
          <p:cNvGrpSpPr/>
          <p:nvPr/>
        </p:nvGrpSpPr>
        <p:grpSpPr>
          <a:xfrm>
            <a:off x="-18288" y="-13716000"/>
            <a:ext cx="11030502" cy="59426717"/>
            <a:chOff x="-18288" y="0"/>
            <a:chExt cx="11030502" cy="59426717"/>
          </a:xfrm>
        </p:grpSpPr>
        <p:grpSp>
          <p:nvGrpSpPr>
            <p:cNvPr id="18" name="Group 12">
              <a:extLst>
                <a:ext uri="{FF2B5EF4-FFF2-40B4-BE49-F238E27FC236}">
                  <a16:creationId xmlns:a16="http://schemas.microsoft.com/office/drawing/2014/main" id="{9C1CC86B-3366-8DD6-42E3-BF0129279E72}"/>
                </a:ext>
              </a:extLst>
            </p:cNvPr>
            <p:cNvGrpSpPr/>
            <p:nvPr/>
          </p:nvGrpSpPr>
          <p:grpSpPr>
            <a:xfrm>
              <a:off x="-18288" y="0"/>
              <a:ext cx="11030502" cy="28906968"/>
              <a:chOff x="325656" y="-18003"/>
              <a:chExt cx="11030502" cy="28906968"/>
            </a:xfrm>
          </p:grpSpPr>
          <p:grpSp>
            <p:nvGrpSpPr>
              <p:cNvPr id="351" name="Group 345">
                <a:extLst>
                  <a:ext uri="{FF2B5EF4-FFF2-40B4-BE49-F238E27FC236}">
                    <a16:creationId xmlns:a16="http://schemas.microsoft.com/office/drawing/2014/main" id="{367E9A54-BF09-6EEE-0F12-EF78D267CB32}"/>
                  </a:ext>
                </a:extLst>
              </p:cNvPr>
              <p:cNvGrpSpPr/>
              <p:nvPr/>
            </p:nvGrpSpPr>
            <p:grpSpPr>
              <a:xfrm>
                <a:off x="343662" y="-18003"/>
                <a:ext cx="11012496" cy="13681394"/>
                <a:chOff x="343662" y="-18003"/>
                <a:chExt cx="11012496" cy="13681394"/>
              </a:xfrm>
            </p:grpSpPr>
            <p:grpSp>
              <p:nvGrpSpPr>
                <p:cNvPr id="419" name="Group 413">
                  <a:extLst>
                    <a:ext uri="{FF2B5EF4-FFF2-40B4-BE49-F238E27FC236}">
                      <a16:creationId xmlns:a16="http://schemas.microsoft.com/office/drawing/2014/main" id="{C94577FA-6CBE-C19F-47EA-94702A327FF5}"/>
                    </a:ext>
                  </a:extLst>
                </p:cNvPr>
                <p:cNvGrpSpPr/>
                <p:nvPr/>
              </p:nvGrpSpPr>
              <p:grpSpPr>
                <a:xfrm>
                  <a:off x="343662" y="-18003"/>
                  <a:ext cx="11012496" cy="6144683"/>
                  <a:chOff x="343662" y="-18003"/>
                  <a:chExt cx="11012496" cy="6144683"/>
                </a:xfrm>
              </p:grpSpPr>
              <p:grpSp>
                <p:nvGrpSpPr>
                  <p:cNvPr id="453" name="Google Shape;646;p33">
                    <a:extLst>
                      <a:ext uri="{FF2B5EF4-FFF2-40B4-BE49-F238E27FC236}">
                        <a16:creationId xmlns:a16="http://schemas.microsoft.com/office/drawing/2014/main" id="{85D3B95A-9067-CAAF-534E-73140F06847A}"/>
                      </a:ext>
                    </a:extLst>
                  </p:cNvPr>
                  <p:cNvGrpSpPr/>
                  <p:nvPr/>
                </p:nvGrpSpPr>
                <p:grpSpPr>
                  <a:xfrm rot="16200000" flipH="1">
                    <a:off x="-222794" y="548513"/>
                    <a:ext cx="2265951" cy="1132920"/>
                    <a:chOff x="3529938" y="261475"/>
                    <a:chExt cx="1699463" cy="849690"/>
                  </a:xfrm>
                </p:grpSpPr>
                <p:sp>
                  <p:nvSpPr>
                    <p:cNvPr id="477" name="Google Shape;647;p33">
                      <a:extLst>
                        <a:ext uri="{FF2B5EF4-FFF2-40B4-BE49-F238E27FC236}">
                          <a16:creationId xmlns:a16="http://schemas.microsoft.com/office/drawing/2014/main" id="{B5D255CA-0D4C-B982-32BF-AD60AE8A2C7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8" name="Google Shape;648;p33">
                      <a:extLst>
                        <a:ext uri="{FF2B5EF4-FFF2-40B4-BE49-F238E27FC236}">
                          <a16:creationId xmlns:a16="http://schemas.microsoft.com/office/drawing/2014/main" id="{359643F1-8C73-5C32-E552-DB27C988592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9" name="Google Shape;649;p33">
                      <a:extLst>
                        <a:ext uri="{FF2B5EF4-FFF2-40B4-BE49-F238E27FC236}">
                          <a16:creationId xmlns:a16="http://schemas.microsoft.com/office/drawing/2014/main" id="{A78D894F-BB53-93D7-692A-822B34BCFC1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0" name="Google Shape;650;p33">
                      <a:extLst>
                        <a:ext uri="{FF2B5EF4-FFF2-40B4-BE49-F238E27FC236}">
                          <a16:creationId xmlns:a16="http://schemas.microsoft.com/office/drawing/2014/main" id="{A5EFE079-4E45-BE62-8D2F-A65FE92B153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1" name="Google Shape;651;p33">
                      <a:extLst>
                        <a:ext uri="{FF2B5EF4-FFF2-40B4-BE49-F238E27FC236}">
                          <a16:creationId xmlns:a16="http://schemas.microsoft.com/office/drawing/2014/main" id="{516F8302-85DF-78C2-C2CF-C4B02E87624E}"/>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2" name="Google Shape;652;p33">
                      <a:extLst>
                        <a:ext uri="{FF2B5EF4-FFF2-40B4-BE49-F238E27FC236}">
                          <a16:creationId xmlns:a16="http://schemas.microsoft.com/office/drawing/2014/main" id="{F960DEFF-D63D-3A72-7B95-E60EC02CC39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3" name="Google Shape;653;p33">
                      <a:extLst>
                        <a:ext uri="{FF2B5EF4-FFF2-40B4-BE49-F238E27FC236}">
                          <a16:creationId xmlns:a16="http://schemas.microsoft.com/office/drawing/2014/main" id="{8FAA4A76-4936-113F-D107-97AF9E5D166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4" name="Google Shape;654;p33">
                      <a:extLst>
                        <a:ext uri="{FF2B5EF4-FFF2-40B4-BE49-F238E27FC236}">
                          <a16:creationId xmlns:a16="http://schemas.microsoft.com/office/drawing/2014/main" id="{3CDA9A0A-2860-1ECD-8247-50E1D410D21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4" name="Google Shape;655;p33">
                    <a:extLst>
                      <a:ext uri="{FF2B5EF4-FFF2-40B4-BE49-F238E27FC236}">
                        <a16:creationId xmlns:a16="http://schemas.microsoft.com/office/drawing/2014/main" id="{41C34D4C-425E-36F4-CE5B-2E414416705E}"/>
                      </a:ext>
                    </a:extLst>
                  </p:cNvPr>
                  <p:cNvGrpSpPr/>
                  <p:nvPr/>
                </p:nvGrpSpPr>
                <p:grpSpPr>
                  <a:xfrm>
                    <a:off x="10909569" y="1371918"/>
                    <a:ext cx="446589" cy="813467"/>
                    <a:chOff x="376650" y="567400"/>
                    <a:chExt cx="334942" cy="610100"/>
                  </a:xfrm>
                </p:grpSpPr>
                <p:sp>
                  <p:nvSpPr>
                    <p:cNvPr id="471" name="Google Shape;656;p33">
                      <a:extLst>
                        <a:ext uri="{FF2B5EF4-FFF2-40B4-BE49-F238E27FC236}">
                          <a16:creationId xmlns:a16="http://schemas.microsoft.com/office/drawing/2014/main" id="{8D840922-8C50-2645-52DE-6AA23446412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2" name="Google Shape;657;p33">
                      <a:extLst>
                        <a:ext uri="{FF2B5EF4-FFF2-40B4-BE49-F238E27FC236}">
                          <a16:creationId xmlns:a16="http://schemas.microsoft.com/office/drawing/2014/main" id="{B36AD3EE-010E-28ED-D470-426344BD857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3" name="Google Shape;658;p33">
                      <a:extLst>
                        <a:ext uri="{FF2B5EF4-FFF2-40B4-BE49-F238E27FC236}">
                          <a16:creationId xmlns:a16="http://schemas.microsoft.com/office/drawing/2014/main" id="{538661BA-634B-24D2-B301-A4F4F1DAAAC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4" name="Google Shape;659;p33">
                      <a:extLst>
                        <a:ext uri="{FF2B5EF4-FFF2-40B4-BE49-F238E27FC236}">
                          <a16:creationId xmlns:a16="http://schemas.microsoft.com/office/drawing/2014/main" id="{9E39E5FB-E6BD-0388-ADAC-DB787821A17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5" name="Google Shape;660;p33">
                      <a:extLst>
                        <a:ext uri="{FF2B5EF4-FFF2-40B4-BE49-F238E27FC236}">
                          <a16:creationId xmlns:a16="http://schemas.microsoft.com/office/drawing/2014/main" id="{A808E6E8-0FDC-23C7-42B8-E4CED8B22FB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6" name="Google Shape;661;p33">
                      <a:extLst>
                        <a:ext uri="{FF2B5EF4-FFF2-40B4-BE49-F238E27FC236}">
                          <a16:creationId xmlns:a16="http://schemas.microsoft.com/office/drawing/2014/main" id="{693FFC06-43AB-EC62-F6E9-3A4DBA71B6F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5" name="Google Shape;646;p33">
                    <a:extLst>
                      <a:ext uri="{FF2B5EF4-FFF2-40B4-BE49-F238E27FC236}">
                        <a16:creationId xmlns:a16="http://schemas.microsoft.com/office/drawing/2014/main" id="{561C8F12-9201-30DF-7A72-D5347367AAA7}"/>
                      </a:ext>
                    </a:extLst>
                  </p:cNvPr>
                  <p:cNvGrpSpPr/>
                  <p:nvPr/>
                </p:nvGrpSpPr>
                <p:grpSpPr>
                  <a:xfrm rot="16200000" flipH="1">
                    <a:off x="-222854" y="4427245"/>
                    <a:ext cx="2265951" cy="1132920"/>
                    <a:chOff x="3529938" y="261475"/>
                    <a:chExt cx="1699463" cy="849690"/>
                  </a:xfrm>
                </p:grpSpPr>
                <p:sp>
                  <p:nvSpPr>
                    <p:cNvPr id="463" name="Google Shape;647;p33">
                      <a:extLst>
                        <a:ext uri="{FF2B5EF4-FFF2-40B4-BE49-F238E27FC236}">
                          <a16:creationId xmlns:a16="http://schemas.microsoft.com/office/drawing/2014/main" id="{7E4E2916-B14D-2D4E-12C8-A4436B427D1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4" name="Google Shape;648;p33">
                      <a:extLst>
                        <a:ext uri="{FF2B5EF4-FFF2-40B4-BE49-F238E27FC236}">
                          <a16:creationId xmlns:a16="http://schemas.microsoft.com/office/drawing/2014/main" id="{C749188C-0720-7685-A8DB-0BCF112DDF7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5" name="Google Shape;649;p33">
                      <a:extLst>
                        <a:ext uri="{FF2B5EF4-FFF2-40B4-BE49-F238E27FC236}">
                          <a16:creationId xmlns:a16="http://schemas.microsoft.com/office/drawing/2014/main" id="{95CFB8D3-0B67-5142-4705-FA499BE3E5C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6" name="Google Shape;650;p33">
                      <a:extLst>
                        <a:ext uri="{FF2B5EF4-FFF2-40B4-BE49-F238E27FC236}">
                          <a16:creationId xmlns:a16="http://schemas.microsoft.com/office/drawing/2014/main" id="{7BA60E02-D58D-45EE-76AD-15AE6E66423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7" name="Google Shape;651;p33">
                      <a:extLst>
                        <a:ext uri="{FF2B5EF4-FFF2-40B4-BE49-F238E27FC236}">
                          <a16:creationId xmlns:a16="http://schemas.microsoft.com/office/drawing/2014/main" id="{54F47FE0-EEB4-6065-9241-EF3E25E2DEC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8" name="Google Shape;652;p33">
                      <a:extLst>
                        <a:ext uri="{FF2B5EF4-FFF2-40B4-BE49-F238E27FC236}">
                          <a16:creationId xmlns:a16="http://schemas.microsoft.com/office/drawing/2014/main" id="{F966D85B-F832-8200-BD7E-64D7FDB6558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9" name="Google Shape;653;p33">
                      <a:extLst>
                        <a:ext uri="{FF2B5EF4-FFF2-40B4-BE49-F238E27FC236}">
                          <a16:creationId xmlns:a16="http://schemas.microsoft.com/office/drawing/2014/main" id="{891EFBB4-8717-2E31-2D8D-89392A9B9199}"/>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0" name="Google Shape;654;p33">
                      <a:extLst>
                        <a:ext uri="{FF2B5EF4-FFF2-40B4-BE49-F238E27FC236}">
                          <a16:creationId xmlns:a16="http://schemas.microsoft.com/office/drawing/2014/main" id="{6951F5E4-6D25-923B-9A74-EC1A0CD2CE1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6" name="Google Shape;655;p33">
                    <a:extLst>
                      <a:ext uri="{FF2B5EF4-FFF2-40B4-BE49-F238E27FC236}">
                        <a16:creationId xmlns:a16="http://schemas.microsoft.com/office/drawing/2014/main" id="{E6698EEC-3DE5-1980-77D8-6351F8C30A91}"/>
                      </a:ext>
                    </a:extLst>
                  </p:cNvPr>
                  <p:cNvGrpSpPr/>
                  <p:nvPr/>
                </p:nvGrpSpPr>
                <p:grpSpPr>
                  <a:xfrm>
                    <a:off x="10835169" y="5276963"/>
                    <a:ext cx="446589" cy="813467"/>
                    <a:chOff x="376650" y="567400"/>
                    <a:chExt cx="334942" cy="610100"/>
                  </a:xfrm>
                </p:grpSpPr>
                <p:sp>
                  <p:nvSpPr>
                    <p:cNvPr id="457" name="Google Shape;656;p33">
                      <a:extLst>
                        <a:ext uri="{FF2B5EF4-FFF2-40B4-BE49-F238E27FC236}">
                          <a16:creationId xmlns:a16="http://schemas.microsoft.com/office/drawing/2014/main" id="{F4F79ABF-8F97-9864-677B-19B7D18A139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8" name="Google Shape;657;p33">
                      <a:extLst>
                        <a:ext uri="{FF2B5EF4-FFF2-40B4-BE49-F238E27FC236}">
                          <a16:creationId xmlns:a16="http://schemas.microsoft.com/office/drawing/2014/main" id="{B60C247B-5133-B63A-71F9-06DF1749D2E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9" name="Google Shape;658;p33">
                      <a:extLst>
                        <a:ext uri="{FF2B5EF4-FFF2-40B4-BE49-F238E27FC236}">
                          <a16:creationId xmlns:a16="http://schemas.microsoft.com/office/drawing/2014/main" id="{4006C470-2B13-BC63-03BB-73A498AB82F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0" name="Google Shape;659;p33">
                      <a:extLst>
                        <a:ext uri="{FF2B5EF4-FFF2-40B4-BE49-F238E27FC236}">
                          <a16:creationId xmlns:a16="http://schemas.microsoft.com/office/drawing/2014/main" id="{0B769925-9F6C-0CBF-86D8-766190E2CAF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1" name="Google Shape;660;p33">
                      <a:extLst>
                        <a:ext uri="{FF2B5EF4-FFF2-40B4-BE49-F238E27FC236}">
                          <a16:creationId xmlns:a16="http://schemas.microsoft.com/office/drawing/2014/main" id="{777CC66B-FA20-4699-701D-A79DB751386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2" name="Google Shape;661;p33">
                      <a:extLst>
                        <a:ext uri="{FF2B5EF4-FFF2-40B4-BE49-F238E27FC236}">
                          <a16:creationId xmlns:a16="http://schemas.microsoft.com/office/drawing/2014/main" id="{3E7F049D-D76E-DE09-4D52-7F245EFE63E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420" name="Group 414">
                  <a:extLst>
                    <a:ext uri="{FF2B5EF4-FFF2-40B4-BE49-F238E27FC236}">
                      <a16:creationId xmlns:a16="http://schemas.microsoft.com/office/drawing/2014/main" id="{87D3CF2E-64E5-5BC1-969F-D39D12D0B0DF}"/>
                    </a:ext>
                  </a:extLst>
                </p:cNvPr>
                <p:cNvGrpSpPr/>
                <p:nvPr/>
              </p:nvGrpSpPr>
              <p:grpSpPr>
                <a:xfrm>
                  <a:off x="343662" y="7518708"/>
                  <a:ext cx="11012496" cy="6144683"/>
                  <a:chOff x="343662" y="-18003"/>
                  <a:chExt cx="11012496" cy="6144683"/>
                </a:xfrm>
              </p:grpSpPr>
              <p:grpSp>
                <p:nvGrpSpPr>
                  <p:cNvPr id="421" name="Google Shape;646;p33">
                    <a:extLst>
                      <a:ext uri="{FF2B5EF4-FFF2-40B4-BE49-F238E27FC236}">
                        <a16:creationId xmlns:a16="http://schemas.microsoft.com/office/drawing/2014/main" id="{FCCC77B5-0185-28E8-73AE-DEDAEDA2FB14}"/>
                      </a:ext>
                    </a:extLst>
                  </p:cNvPr>
                  <p:cNvGrpSpPr/>
                  <p:nvPr/>
                </p:nvGrpSpPr>
                <p:grpSpPr>
                  <a:xfrm rot="16200000" flipH="1">
                    <a:off x="-222794" y="548513"/>
                    <a:ext cx="2265951" cy="1132920"/>
                    <a:chOff x="3529938" y="261475"/>
                    <a:chExt cx="1699463" cy="849690"/>
                  </a:xfrm>
                </p:grpSpPr>
                <p:sp>
                  <p:nvSpPr>
                    <p:cNvPr id="445" name="Google Shape;647;p33">
                      <a:extLst>
                        <a:ext uri="{FF2B5EF4-FFF2-40B4-BE49-F238E27FC236}">
                          <a16:creationId xmlns:a16="http://schemas.microsoft.com/office/drawing/2014/main" id="{7D7182DF-0162-3F83-6050-018563522A6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6" name="Google Shape;648;p33">
                      <a:extLst>
                        <a:ext uri="{FF2B5EF4-FFF2-40B4-BE49-F238E27FC236}">
                          <a16:creationId xmlns:a16="http://schemas.microsoft.com/office/drawing/2014/main" id="{88CA2818-7386-40F8-B459-ED3EF297BF8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7" name="Google Shape;649;p33">
                      <a:extLst>
                        <a:ext uri="{FF2B5EF4-FFF2-40B4-BE49-F238E27FC236}">
                          <a16:creationId xmlns:a16="http://schemas.microsoft.com/office/drawing/2014/main" id="{4F2FBB7A-F347-3D6F-BA5F-6C7772CB5FB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8" name="Google Shape;650;p33">
                      <a:extLst>
                        <a:ext uri="{FF2B5EF4-FFF2-40B4-BE49-F238E27FC236}">
                          <a16:creationId xmlns:a16="http://schemas.microsoft.com/office/drawing/2014/main" id="{0FDBB32C-7D00-5283-9C8B-55A3016B5CC1}"/>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9" name="Google Shape;651;p33">
                      <a:extLst>
                        <a:ext uri="{FF2B5EF4-FFF2-40B4-BE49-F238E27FC236}">
                          <a16:creationId xmlns:a16="http://schemas.microsoft.com/office/drawing/2014/main" id="{A5DBEDFD-2D9D-31EB-2136-77479262002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0" name="Google Shape;652;p33">
                      <a:extLst>
                        <a:ext uri="{FF2B5EF4-FFF2-40B4-BE49-F238E27FC236}">
                          <a16:creationId xmlns:a16="http://schemas.microsoft.com/office/drawing/2014/main" id="{803F178C-ECC3-A5CD-98BD-489A46EB1A4B}"/>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1" name="Google Shape;653;p33">
                      <a:extLst>
                        <a:ext uri="{FF2B5EF4-FFF2-40B4-BE49-F238E27FC236}">
                          <a16:creationId xmlns:a16="http://schemas.microsoft.com/office/drawing/2014/main" id="{20F27A2E-0D1E-8D38-93AC-F77C8F09FA2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2" name="Google Shape;654;p33">
                      <a:extLst>
                        <a:ext uri="{FF2B5EF4-FFF2-40B4-BE49-F238E27FC236}">
                          <a16:creationId xmlns:a16="http://schemas.microsoft.com/office/drawing/2014/main" id="{E6C3C566-2A61-D978-6F14-57E1AE53E53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22" name="Google Shape;655;p33">
                    <a:extLst>
                      <a:ext uri="{FF2B5EF4-FFF2-40B4-BE49-F238E27FC236}">
                        <a16:creationId xmlns:a16="http://schemas.microsoft.com/office/drawing/2014/main" id="{356D1038-C006-D65D-3C57-EAD953038DE7}"/>
                      </a:ext>
                    </a:extLst>
                  </p:cNvPr>
                  <p:cNvGrpSpPr/>
                  <p:nvPr/>
                </p:nvGrpSpPr>
                <p:grpSpPr>
                  <a:xfrm>
                    <a:off x="10909569" y="1371918"/>
                    <a:ext cx="446589" cy="813467"/>
                    <a:chOff x="376650" y="567400"/>
                    <a:chExt cx="334942" cy="610100"/>
                  </a:xfrm>
                </p:grpSpPr>
                <p:sp>
                  <p:nvSpPr>
                    <p:cNvPr id="439" name="Google Shape;656;p33">
                      <a:extLst>
                        <a:ext uri="{FF2B5EF4-FFF2-40B4-BE49-F238E27FC236}">
                          <a16:creationId xmlns:a16="http://schemas.microsoft.com/office/drawing/2014/main" id="{A3455F00-DB3E-F771-3C1E-68D908A54CD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0" name="Google Shape;657;p33">
                      <a:extLst>
                        <a:ext uri="{FF2B5EF4-FFF2-40B4-BE49-F238E27FC236}">
                          <a16:creationId xmlns:a16="http://schemas.microsoft.com/office/drawing/2014/main" id="{4DFAF368-9E63-DA60-C32B-AE6DC47C17D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1" name="Google Shape;658;p33">
                      <a:extLst>
                        <a:ext uri="{FF2B5EF4-FFF2-40B4-BE49-F238E27FC236}">
                          <a16:creationId xmlns:a16="http://schemas.microsoft.com/office/drawing/2014/main" id="{0A018D19-5C0D-333A-0D36-578E97D3F57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2" name="Google Shape;659;p33">
                      <a:extLst>
                        <a:ext uri="{FF2B5EF4-FFF2-40B4-BE49-F238E27FC236}">
                          <a16:creationId xmlns:a16="http://schemas.microsoft.com/office/drawing/2014/main" id="{72B5DDD8-BA1A-34C3-5E20-C327FF08C00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3" name="Google Shape;660;p33">
                      <a:extLst>
                        <a:ext uri="{FF2B5EF4-FFF2-40B4-BE49-F238E27FC236}">
                          <a16:creationId xmlns:a16="http://schemas.microsoft.com/office/drawing/2014/main" id="{3B51BF0E-E522-66EC-0BFD-CBEEDD392B6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4" name="Google Shape;661;p33">
                      <a:extLst>
                        <a:ext uri="{FF2B5EF4-FFF2-40B4-BE49-F238E27FC236}">
                          <a16:creationId xmlns:a16="http://schemas.microsoft.com/office/drawing/2014/main" id="{DB66418D-F619-4B11-B9DE-B79A4EE8C73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23" name="Google Shape;646;p33">
                    <a:extLst>
                      <a:ext uri="{FF2B5EF4-FFF2-40B4-BE49-F238E27FC236}">
                        <a16:creationId xmlns:a16="http://schemas.microsoft.com/office/drawing/2014/main" id="{424EFE11-DAA2-F0C3-1B35-6A62E3A62CBC}"/>
                      </a:ext>
                    </a:extLst>
                  </p:cNvPr>
                  <p:cNvGrpSpPr/>
                  <p:nvPr/>
                </p:nvGrpSpPr>
                <p:grpSpPr>
                  <a:xfrm rot="16200000" flipH="1">
                    <a:off x="-222854" y="4427245"/>
                    <a:ext cx="2265951" cy="1132920"/>
                    <a:chOff x="3529938" y="261475"/>
                    <a:chExt cx="1699463" cy="849690"/>
                  </a:xfrm>
                </p:grpSpPr>
                <p:sp>
                  <p:nvSpPr>
                    <p:cNvPr id="431" name="Google Shape;647;p33">
                      <a:extLst>
                        <a:ext uri="{FF2B5EF4-FFF2-40B4-BE49-F238E27FC236}">
                          <a16:creationId xmlns:a16="http://schemas.microsoft.com/office/drawing/2014/main" id="{6D3DAB1F-A3B7-39BD-6969-BA162D4601D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2" name="Google Shape;648;p33">
                      <a:extLst>
                        <a:ext uri="{FF2B5EF4-FFF2-40B4-BE49-F238E27FC236}">
                          <a16:creationId xmlns:a16="http://schemas.microsoft.com/office/drawing/2014/main" id="{B608D32F-B084-CB05-4FAF-65CD3ADCD80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3" name="Google Shape;649;p33">
                      <a:extLst>
                        <a:ext uri="{FF2B5EF4-FFF2-40B4-BE49-F238E27FC236}">
                          <a16:creationId xmlns:a16="http://schemas.microsoft.com/office/drawing/2014/main" id="{CF014B08-7DA1-B1CC-3320-A350CEDE3A8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4" name="Google Shape;650;p33">
                      <a:extLst>
                        <a:ext uri="{FF2B5EF4-FFF2-40B4-BE49-F238E27FC236}">
                          <a16:creationId xmlns:a16="http://schemas.microsoft.com/office/drawing/2014/main" id="{C6192042-ABB5-8411-9EAE-955E247400D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5" name="Google Shape;651;p33">
                      <a:extLst>
                        <a:ext uri="{FF2B5EF4-FFF2-40B4-BE49-F238E27FC236}">
                          <a16:creationId xmlns:a16="http://schemas.microsoft.com/office/drawing/2014/main" id="{9CD72F6E-8DBA-D203-A28B-2663BCCD18D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6" name="Google Shape;652;p33">
                      <a:extLst>
                        <a:ext uri="{FF2B5EF4-FFF2-40B4-BE49-F238E27FC236}">
                          <a16:creationId xmlns:a16="http://schemas.microsoft.com/office/drawing/2014/main" id="{652BD914-57BB-8F6C-31B6-17A65B5905B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7" name="Google Shape;653;p33">
                      <a:extLst>
                        <a:ext uri="{FF2B5EF4-FFF2-40B4-BE49-F238E27FC236}">
                          <a16:creationId xmlns:a16="http://schemas.microsoft.com/office/drawing/2014/main" id="{A7EF7241-62F2-99E3-B109-BF52A434FE2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8" name="Google Shape;654;p33">
                      <a:extLst>
                        <a:ext uri="{FF2B5EF4-FFF2-40B4-BE49-F238E27FC236}">
                          <a16:creationId xmlns:a16="http://schemas.microsoft.com/office/drawing/2014/main" id="{612D40C7-2825-B162-9C21-BB3BE7AF202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24" name="Google Shape;655;p33">
                    <a:extLst>
                      <a:ext uri="{FF2B5EF4-FFF2-40B4-BE49-F238E27FC236}">
                        <a16:creationId xmlns:a16="http://schemas.microsoft.com/office/drawing/2014/main" id="{788E586F-F72A-EFD7-BDA0-36C74AFD10C3}"/>
                      </a:ext>
                    </a:extLst>
                  </p:cNvPr>
                  <p:cNvGrpSpPr/>
                  <p:nvPr/>
                </p:nvGrpSpPr>
                <p:grpSpPr>
                  <a:xfrm>
                    <a:off x="10835169" y="5276963"/>
                    <a:ext cx="446589" cy="813467"/>
                    <a:chOff x="376650" y="567400"/>
                    <a:chExt cx="334942" cy="610100"/>
                  </a:xfrm>
                </p:grpSpPr>
                <p:sp>
                  <p:nvSpPr>
                    <p:cNvPr id="425" name="Google Shape;656;p33">
                      <a:extLst>
                        <a:ext uri="{FF2B5EF4-FFF2-40B4-BE49-F238E27FC236}">
                          <a16:creationId xmlns:a16="http://schemas.microsoft.com/office/drawing/2014/main" id="{6451EC09-5B99-5507-8775-58A5D3523CE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6" name="Google Shape;657;p33">
                      <a:extLst>
                        <a:ext uri="{FF2B5EF4-FFF2-40B4-BE49-F238E27FC236}">
                          <a16:creationId xmlns:a16="http://schemas.microsoft.com/office/drawing/2014/main" id="{67EC09E3-EF4A-6EB0-8F42-7F148893E32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7" name="Google Shape;658;p33">
                      <a:extLst>
                        <a:ext uri="{FF2B5EF4-FFF2-40B4-BE49-F238E27FC236}">
                          <a16:creationId xmlns:a16="http://schemas.microsoft.com/office/drawing/2014/main" id="{4C7DC37A-3386-CD53-35AE-0523428994D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8" name="Google Shape;659;p33">
                      <a:extLst>
                        <a:ext uri="{FF2B5EF4-FFF2-40B4-BE49-F238E27FC236}">
                          <a16:creationId xmlns:a16="http://schemas.microsoft.com/office/drawing/2014/main" id="{CE84B517-F09F-D555-793D-389C17B95AF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9" name="Google Shape;660;p33">
                      <a:extLst>
                        <a:ext uri="{FF2B5EF4-FFF2-40B4-BE49-F238E27FC236}">
                          <a16:creationId xmlns:a16="http://schemas.microsoft.com/office/drawing/2014/main" id="{607D091F-C558-0A07-F205-382B38B0CB2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0" name="Google Shape;661;p33">
                      <a:extLst>
                        <a:ext uri="{FF2B5EF4-FFF2-40B4-BE49-F238E27FC236}">
                          <a16:creationId xmlns:a16="http://schemas.microsoft.com/office/drawing/2014/main" id="{0DB60BDF-31E4-0500-2A51-848110B0563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352" name="Group 346">
                <a:extLst>
                  <a:ext uri="{FF2B5EF4-FFF2-40B4-BE49-F238E27FC236}">
                    <a16:creationId xmlns:a16="http://schemas.microsoft.com/office/drawing/2014/main" id="{50BDAD04-63A1-5AD7-F9A7-15508BCA58DB}"/>
                  </a:ext>
                </a:extLst>
              </p:cNvPr>
              <p:cNvGrpSpPr/>
              <p:nvPr/>
            </p:nvGrpSpPr>
            <p:grpSpPr>
              <a:xfrm>
                <a:off x="325656" y="15207571"/>
                <a:ext cx="11012496" cy="13681394"/>
                <a:chOff x="343662" y="-18003"/>
                <a:chExt cx="11012496" cy="13681394"/>
              </a:xfrm>
            </p:grpSpPr>
            <p:grpSp>
              <p:nvGrpSpPr>
                <p:cNvPr id="353" name="Group 347">
                  <a:extLst>
                    <a:ext uri="{FF2B5EF4-FFF2-40B4-BE49-F238E27FC236}">
                      <a16:creationId xmlns:a16="http://schemas.microsoft.com/office/drawing/2014/main" id="{D2673AF1-F509-EF32-7B91-67A0E5A4FFB8}"/>
                    </a:ext>
                  </a:extLst>
                </p:cNvPr>
                <p:cNvGrpSpPr/>
                <p:nvPr/>
              </p:nvGrpSpPr>
              <p:grpSpPr>
                <a:xfrm>
                  <a:off x="343662" y="-18003"/>
                  <a:ext cx="11012496" cy="6144683"/>
                  <a:chOff x="343662" y="-18003"/>
                  <a:chExt cx="11012496" cy="6144683"/>
                </a:xfrm>
              </p:grpSpPr>
              <p:grpSp>
                <p:nvGrpSpPr>
                  <p:cNvPr id="387" name="Google Shape;646;p33">
                    <a:extLst>
                      <a:ext uri="{FF2B5EF4-FFF2-40B4-BE49-F238E27FC236}">
                        <a16:creationId xmlns:a16="http://schemas.microsoft.com/office/drawing/2014/main" id="{AE82D312-D18E-291E-9817-BEBE091EF54A}"/>
                      </a:ext>
                    </a:extLst>
                  </p:cNvPr>
                  <p:cNvGrpSpPr/>
                  <p:nvPr/>
                </p:nvGrpSpPr>
                <p:grpSpPr>
                  <a:xfrm rot="16200000" flipH="1">
                    <a:off x="-222794" y="548513"/>
                    <a:ext cx="2265951" cy="1132920"/>
                    <a:chOff x="3529938" y="261475"/>
                    <a:chExt cx="1699463" cy="849690"/>
                  </a:xfrm>
                </p:grpSpPr>
                <p:sp>
                  <p:nvSpPr>
                    <p:cNvPr id="411" name="Google Shape;647;p33">
                      <a:extLst>
                        <a:ext uri="{FF2B5EF4-FFF2-40B4-BE49-F238E27FC236}">
                          <a16:creationId xmlns:a16="http://schemas.microsoft.com/office/drawing/2014/main" id="{DDE5EB3E-FEEB-7F46-2DF2-44BCC0FE7C1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2" name="Google Shape;648;p33">
                      <a:extLst>
                        <a:ext uri="{FF2B5EF4-FFF2-40B4-BE49-F238E27FC236}">
                          <a16:creationId xmlns:a16="http://schemas.microsoft.com/office/drawing/2014/main" id="{A8306386-D176-504A-69E7-1CBF7C38A28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3" name="Google Shape;649;p33">
                      <a:extLst>
                        <a:ext uri="{FF2B5EF4-FFF2-40B4-BE49-F238E27FC236}">
                          <a16:creationId xmlns:a16="http://schemas.microsoft.com/office/drawing/2014/main" id="{A0F71859-EFF6-0FDE-AD3E-D2D65A72DD79}"/>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4" name="Google Shape;650;p33">
                      <a:extLst>
                        <a:ext uri="{FF2B5EF4-FFF2-40B4-BE49-F238E27FC236}">
                          <a16:creationId xmlns:a16="http://schemas.microsoft.com/office/drawing/2014/main" id="{6CD62457-668D-3134-E2E2-51A6679FC8B8}"/>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5" name="Google Shape;651;p33">
                      <a:extLst>
                        <a:ext uri="{FF2B5EF4-FFF2-40B4-BE49-F238E27FC236}">
                          <a16:creationId xmlns:a16="http://schemas.microsoft.com/office/drawing/2014/main" id="{86E0EF2F-E70E-8DD5-71FF-1EE47CAAD12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6" name="Google Shape;652;p33">
                      <a:extLst>
                        <a:ext uri="{FF2B5EF4-FFF2-40B4-BE49-F238E27FC236}">
                          <a16:creationId xmlns:a16="http://schemas.microsoft.com/office/drawing/2014/main" id="{0C28CF6B-DB04-209D-3128-07E29555B29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7" name="Google Shape;653;p33">
                      <a:extLst>
                        <a:ext uri="{FF2B5EF4-FFF2-40B4-BE49-F238E27FC236}">
                          <a16:creationId xmlns:a16="http://schemas.microsoft.com/office/drawing/2014/main" id="{538AA19E-481A-BB77-650B-A3D683561A0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8" name="Google Shape;654;p33">
                      <a:extLst>
                        <a:ext uri="{FF2B5EF4-FFF2-40B4-BE49-F238E27FC236}">
                          <a16:creationId xmlns:a16="http://schemas.microsoft.com/office/drawing/2014/main" id="{0F152754-C0AD-0FEF-EE7C-D06A25D4FE3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88" name="Google Shape;655;p33">
                    <a:extLst>
                      <a:ext uri="{FF2B5EF4-FFF2-40B4-BE49-F238E27FC236}">
                        <a16:creationId xmlns:a16="http://schemas.microsoft.com/office/drawing/2014/main" id="{9F05580F-BCCC-2ACE-3B09-4CF33D6CA008}"/>
                      </a:ext>
                    </a:extLst>
                  </p:cNvPr>
                  <p:cNvGrpSpPr/>
                  <p:nvPr/>
                </p:nvGrpSpPr>
                <p:grpSpPr>
                  <a:xfrm>
                    <a:off x="10909569" y="1371918"/>
                    <a:ext cx="446589" cy="813467"/>
                    <a:chOff x="376650" y="567400"/>
                    <a:chExt cx="334942" cy="610100"/>
                  </a:xfrm>
                </p:grpSpPr>
                <p:sp>
                  <p:nvSpPr>
                    <p:cNvPr id="405" name="Google Shape;656;p33">
                      <a:extLst>
                        <a:ext uri="{FF2B5EF4-FFF2-40B4-BE49-F238E27FC236}">
                          <a16:creationId xmlns:a16="http://schemas.microsoft.com/office/drawing/2014/main" id="{9778D240-E5BC-E474-4C18-69B01729539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6" name="Google Shape;657;p33">
                      <a:extLst>
                        <a:ext uri="{FF2B5EF4-FFF2-40B4-BE49-F238E27FC236}">
                          <a16:creationId xmlns:a16="http://schemas.microsoft.com/office/drawing/2014/main" id="{A5B9207B-3B1E-F038-9327-71C1A1CD612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7" name="Google Shape;658;p33">
                      <a:extLst>
                        <a:ext uri="{FF2B5EF4-FFF2-40B4-BE49-F238E27FC236}">
                          <a16:creationId xmlns:a16="http://schemas.microsoft.com/office/drawing/2014/main" id="{1D2C1490-6057-690D-170C-77BD50BD760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8" name="Google Shape;659;p33">
                      <a:extLst>
                        <a:ext uri="{FF2B5EF4-FFF2-40B4-BE49-F238E27FC236}">
                          <a16:creationId xmlns:a16="http://schemas.microsoft.com/office/drawing/2014/main" id="{FD52C915-D87C-3E52-1E2C-A42A6C13D85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9" name="Google Shape;660;p33">
                      <a:extLst>
                        <a:ext uri="{FF2B5EF4-FFF2-40B4-BE49-F238E27FC236}">
                          <a16:creationId xmlns:a16="http://schemas.microsoft.com/office/drawing/2014/main" id="{D58B3BDB-12E9-A1BF-34C0-7E2EAFC7F1E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0" name="Google Shape;661;p33">
                      <a:extLst>
                        <a:ext uri="{FF2B5EF4-FFF2-40B4-BE49-F238E27FC236}">
                          <a16:creationId xmlns:a16="http://schemas.microsoft.com/office/drawing/2014/main" id="{31B59F75-B067-BA75-42F8-5FA1B57DCAD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89" name="Google Shape;646;p33">
                    <a:extLst>
                      <a:ext uri="{FF2B5EF4-FFF2-40B4-BE49-F238E27FC236}">
                        <a16:creationId xmlns:a16="http://schemas.microsoft.com/office/drawing/2014/main" id="{C30CEE72-59D5-FA5C-26E7-03104071091E}"/>
                      </a:ext>
                    </a:extLst>
                  </p:cNvPr>
                  <p:cNvGrpSpPr/>
                  <p:nvPr/>
                </p:nvGrpSpPr>
                <p:grpSpPr>
                  <a:xfrm rot="16200000" flipH="1">
                    <a:off x="-222854" y="4427245"/>
                    <a:ext cx="2265951" cy="1132920"/>
                    <a:chOff x="3529938" y="261475"/>
                    <a:chExt cx="1699463" cy="849690"/>
                  </a:xfrm>
                </p:grpSpPr>
                <p:sp>
                  <p:nvSpPr>
                    <p:cNvPr id="397" name="Google Shape;647;p33">
                      <a:extLst>
                        <a:ext uri="{FF2B5EF4-FFF2-40B4-BE49-F238E27FC236}">
                          <a16:creationId xmlns:a16="http://schemas.microsoft.com/office/drawing/2014/main" id="{5778FF05-DF87-0DBF-7986-6541C067DD6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8" name="Google Shape;648;p33">
                      <a:extLst>
                        <a:ext uri="{FF2B5EF4-FFF2-40B4-BE49-F238E27FC236}">
                          <a16:creationId xmlns:a16="http://schemas.microsoft.com/office/drawing/2014/main" id="{36D27734-0543-4BD7-2E3D-E4BF14CC626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9" name="Google Shape;649;p33">
                      <a:extLst>
                        <a:ext uri="{FF2B5EF4-FFF2-40B4-BE49-F238E27FC236}">
                          <a16:creationId xmlns:a16="http://schemas.microsoft.com/office/drawing/2014/main" id="{CA34033A-A19D-8F79-7062-6DBC6869078B}"/>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0" name="Google Shape;650;p33">
                      <a:extLst>
                        <a:ext uri="{FF2B5EF4-FFF2-40B4-BE49-F238E27FC236}">
                          <a16:creationId xmlns:a16="http://schemas.microsoft.com/office/drawing/2014/main" id="{CF6BFEF4-1082-187B-5EEE-B270FD0CDFD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1" name="Google Shape;651;p33">
                      <a:extLst>
                        <a:ext uri="{FF2B5EF4-FFF2-40B4-BE49-F238E27FC236}">
                          <a16:creationId xmlns:a16="http://schemas.microsoft.com/office/drawing/2014/main" id="{3E13F18A-0E83-46A2-FBB2-98A60260E68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2" name="Google Shape;652;p33">
                      <a:extLst>
                        <a:ext uri="{FF2B5EF4-FFF2-40B4-BE49-F238E27FC236}">
                          <a16:creationId xmlns:a16="http://schemas.microsoft.com/office/drawing/2014/main" id="{7B92B8BD-4C29-8C8F-5F17-0C0F82FEF23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3" name="Google Shape;653;p33">
                      <a:extLst>
                        <a:ext uri="{FF2B5EF4-FFF2-40B4-BE49-F238E27FC236}">
                          <a16:creationId xmlns:a16="http://schemas.microsoft.com/office/drawing/2014/main" id="{02DB016A-1C63-0D3D-3313-EC946E176C0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4" name="Google Shape;654;p33">
                      <a:extLst>
                        <a:ext uri="{FF2B5EF4-FFF2-40B4-BE49-F238E27FC236}">
                          <a16:creationId xmlns:a16="http://schemas.microsoft.com/office/drawing/2014/main" id="{5D4366E0-BB8F-9E97-1015-DF9D7004ADB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90" name="Google Shape;655;p33">
                    <a:extLst>
                      <a:ext uri="{FF2B5EF4-FFF2-40B4-BE49-F238E27FC236}">
                        <a16:creationId xmlns:a16="http://schemas.microsoft.com/office/drawing/2014/main" id="{1D3BB9D2-58B4-E6D7-AF1A-16FDB0AB1359}"/>
                      </a:ext>
                    </a:extLst>
                  </p:cNvPr>
                  <p:cNvGrpSpPr/>
                  <p:nvPr/>
                </p:nvGrpSpPr>
                <p:grpSpPr>
                  <a:xfrm>
                    <a:off x="10835169" y="5276963"/>
                    <a:ext cx="446589" cy="813467"/>
                    <a:chOff x="376650" y="567400"/>
                    <a:chExt cx="334942" cy="610100"/>
                  </a:xfrm>
                </p:grpSpPr>
                <p:sp>
                  <p:nvSpPr>
                    <p:cNvPr id="391" name="Google Shape;656;p33">
                      <a:extLst>
                        <a:ext uri="{FF2B5EF4-FFF2-40B4-BE49-F238E27FC236}">
                          <a16:creationId xmlns:a16="http://schemas.microsoft.com/office/drawing/2014/main" id="{73B8D2DD-9BA2-64A4-1DF6-BA8BFA32FE0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2" name="Google Shape;657;p33">
                      <a:extLst>
                        <a:ext uri="{FF2B5EF4-FFF2-40B4-BE49-F238E27FC236}">
                          <a16:creationId xmlns:a16="http://schemas.microsoft.com/office/drawing/2014/main" id="{C1E6359C-B7FC-32F2-6438-050BF9486BC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3" name="Google Shape;658;p33">
                      <a:extLst>
                        <a:ext uri="{FF2B5EF4-FFF2-40B4-BE49-F238E27FC236}">
                          <a16:creationId xmlns:a16="http://schemas.microsoft.com/office/drawing/2014/main" id="{8FCF417E-6F28-04E5-3C6A-914CB95E3E5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4" name="Google Shape;659;p33">
                      <a:extLst>
                        <a:ext uri="{FF2B5EF4-FFF2-40B4-BE49-F238E27FC236}">
                          <a16:creationId xmlns:a16="http://schemas.microsoft.com/office/drawing/2014/main" id="{99EC617A-170B-E752-4FA4-84918793762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5" name="Google Shape;660;p33">
                      <a:extLst>
                        <a:ext uri="{FF2B5EF4-FFF2-40B4-BE49-F238E27FC236}">
                          <a16:creationId xmlns:a16="http://schemas.microsoft.com/office/drawing/2014/main" id="{36B2A00B-733F-DC88-5219-54CA2D82E27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6" name="Google Shape;661;p33">
                      <a:extLst>
                        <a:ext uri="{FF2B5EF4-FFF2-40B4-BE49-F238E27FC236}">
                          <a16:creationId xmlns:a16="http://schemas.microsoft.com/office/drawing/2014/main" id="{EB2C63E7-F8C6-68C3-4E33-615206E138F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354" name="Group 348">
                  <a:extLst>
                    <a:ext uri="{FF2B5EF4-FFF2-40B4-BE49-F238E27FC236}">
                      <a16:creationId xmlns:a16="http://schemas.microsoft.com/office/drawing/2014/main" id="{367EAD1B-2011-029F-987C-A33DD1B79C8B}"/>
                    </a:ext>
                  </a:extLst>
                </p:cNvPr>
                <p:cNvGrpSpPr/>
                <p:nvPr/>
              </p:nvGrpSpPr>
              <p:grpSpPr>
                <a:xfrm>
                  <a:off x="343662" y="7518708"/>
                  <a:ext cx="11012496" cy="6144683"/>
                  <a:chOff x="343662" y="-18003"/>
                  <a:chExt cx="11012496" cy="6144683"/>
                </a:xfrm>
              </p:grpSpPr>
              <p:grpSp>
                <p:nvGrpSpPr>
                  <p:cNvPr id="355" name="Google Shape;646;p33">
                    <a:extLst>
                      <a:ext uri="{FF2B5EF4-FFF2-40B4-BE49-F238E27FC236}">
                        <a16:creationId xmlns:a16="http://schemas.microsoft.com/office/drawing/2014/main" id="{42A0491F-ECB0-5181-3C9D-79FDE6ECC4AE}"/>
                      </a:ext>
                    </a:extLst>
                  </p:cNvPr>
                  <p:cNvGrpSpPr/>
                  <p:nvPr/>
                </p:nvGrpSpPr>
                <p:grpSpPr>
                  <a:xfrm rot="16200000" flipH="1">
                    <a:off x="-222794" y="548513"/>
                    <a:ext cx="2265951" cy="1132920"/>
                    <a:chOff x="3529938" y="261475"/>
                    <a:chExt cx="1699463" cy="849690"/>
                  </a:xfrm>
                </p:grpSpPr>
                <p:sp>
                  <p:nvSpPr>
                    <p:cNvPr id="379" name="Google Shape;647;p33">
                      <a:extLst>
                        <a:ext uri="{FF2B5EF4-FFF2-40B4-BE49-F238E27FC236}">
                          <a16:creationId xmlns:a16="http://schemas.microsoft.com/office/drawing/2014/main" id="{B43B9C2C-53FB-0DEE-1CD8-E3F1F5C26D2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0" name="Google Shape;648;p33">
                      <a:extLst>
                        <a:ext uri="{FF2B5EF4-FFF2-40B4-BE49-F238E27FC236}">
                          <a16:creationId xmlns:a16="http://schemas.microsoft.com/office/drawing/2014/main" id="{787472BB-C539-5BDF-9AB4-945A6CD39C9E}"/>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1" name="Google Shape;649;p33">
                      <a:extLst>
                        <a:ext uri="{FF2B5EF4-FFF2-40B4-BE49-F238E27FC236}">
                          <a16:creationId xmlns:a16="http://schemas.microsoft.com/office/drawing/2014/main" id="{D1F1F0E1-0A5F-9F70-4A59-B140245EF5A2}"/>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2" name="Google Shape;650;p33">
                      <a:extLst>
                        <a:ext uri="{FF2B5EF4-FFF2-40B4-BE49-F238E27FC236}">
                          <a16:creationId xmlns:a16="http://schemas.microsoft.com/office/drawing/2014/main" id="{5615D85E-AC57-1521-9CE9-6ED5C1C6F15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3" name="Google Shape;651;p33">
                      <a:extLst>
                        <a:ext uri="{FF2B5EF4-FFF2-40B4-BE49-F238E27FC236}">
                          <a16:creationId xmlns:a16="http://schemas.microsoft.com/office/drawing/2014/main" id="{C65BADF3-753D-AB73-AE4F-FD477F5D229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4" name="Google Shape;652;p33">
                      <a:extLst>
                        <a:ext uri="{FF2B5EF4-FFF2-40B4-BE49-F238E27FC236}">
                          <a16:creationId xmlns:a16="http://schemas.microsoft.com/office/drawing/2014/main" id="{B81AE1E1-280A-2ED6-D4DC-5C4F2519D06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5" name="Google Shape;653;p33">
                      <a:extLst>
                        <a:ext uri="{FF2B5EF4-FFF2-40B4-BE49-F238E27FC236}">
                          <a16:creationId xmlns:a16="http://schemas.microsoft.com/office/drawing/2014/main" id="{9CB8B3FE-40E8-12C3-5FBA-8596170C3FE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6" name="Google Shape;654;p33">
                      <a:extLst>
                        <a:ext uri="{FF2B5EF4-FFF2-40B4-BE49-F238E27FC236}">
                          <a16:creationId xmlns:a16="http://schemas.microsoft.com/office/drawing/2014/main" id="{8FBD8B9C-8B1C-3D1E-D002-4C8F27AF319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6" name="Google Shape;655;p33">
                    <a:extLst>
                      <a:ext uri="{FF2B5EF4-FFF2-40B4-BE49-F238E27FC236}">
                        <a16:creationId xmlns:a16="http://schemas.microsoft.com/office/drawing/2014/main" id="{5DECC29D-E3A8-A4A3-3E87-12245F6A2B3F}"/>
                      </a:ext>
                    </a:extLst>
                  </p:cNvPr>
                  <p:cNvGrpSpPr/>
                  <p:nvPr/>
                </p:nvGrpSpPr>
                <p:grpSpPr>
                  <a:xfrm>
                    <a:off x="10909569" y="1371918"/>
                    <a:ext cx="446589" cy="813467"/>
                    <a:chOff x="376650" y="567400"/>
                    <a:chExt cx="334942" cy="610100"/>
                  </a:xfrm>
                </p:grpSpPr>
                <p:sp>
                  <p:nvSpPr>
                    <p:cNvPr id="373" name="Google Shape;656;p33">
                      <a:extLst>
                        <a:ext uri="{FF2B5EF4-FFF2-40B4-BE49-F238E27FC236}">
                          <a16:creationId xmlns:a16="http://schemas.microsoft.com/office/drawing/2014/main" id="{6507E3F2-D32E-C6E2-EFEB-E35F11BE5ED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4" name="Google Shape;657;p33">
                      <a:extLst>
                        <a:ext uri="{FF2B5EF4-FFF2-40B4-BE49-F238E27FC236}">
                          <a16:creationId xmlns:a16="http://schemas.microsoft.com/office/drawing/2014/main" id="{5EFC884F-3B95-2D55-3F5E-68AB0387404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5" name="Google Shape;658;p33">
                      <a:extLst>
                        <a:ext uri="{FF2B5EF4-FFF2-40B4-BE49-F238E27FC236}">
                          <a16:creationId xmlns:a16="http://schemas.microsoft.com/office/drawing/2014/main" id="{CF87686B-F5CF-85C0-53A6-FEBD1E1564B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6" name="Google Shape;659;p33">
                      <a:extLst>
                        <a:ext uri="{FF2B5EF4-FFF2-40B4-BE49-F238E27FC236}">
                          <a16:creationId xmlns:a16="http://schemas.microsoft.com/office/drawing/2014/main" id="{48E64A5A-8EA0-6057-15A9-C1ADEA4DFF7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7" name="Google Shape;660;p33">
                      <a:extLst>
                        <a:ext uri="{FF2B5EF4-FFF2-40B4-BE49-F238E27FC236}">
                          <a16:creationId xmlns:a16="http://schemas.microsoft.com/office/drawing/2014/main" id="{46B9DE95-25FF-4E78-5237-9115DF036F6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8" name="Google Shape;661;p33">
                      <a:extLst>
                        <a:ext uri="{FF2B5EF4-FFF2-40B4-BE49-F238E27FC236}">
                          <a16:creationId xmlns:a16="http://schemas.microsoft.com/office/drawing/2014/main" id="{1EF1BBAE-B82A-8CA8-CFCC-B441407F49B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7" name="Google Shape;646;p33">
                    <a:extLst>
                      <a:ext uri="{FF2B5EF4-FFF2-40B4-BE49-F238E27FC236}">
                        <a16:creationId xmlns:a16="http://schemas.microsoft.com/office/drawing/2014/main" id="{4DBD0C52-8210-A5EF-DB77-DA12517CFF6A}"/>
                      </a:ext>
                    </a:extLst>
                  </p:cNvPr>
                  <p:cNvGrpSpPr/>
                  <p:nvPr/>
                </p:nvGrpSpPr>
                <p:grpSpPr>
                  <a:xfrm rot="16200000" flipH="1">
                    <a:off x="-222854" y="4427245"/>
                    <a:ext cx="2265951" cy="1132920"/>
                    <a:chOff x="3529938" y="261475"/>
                    <a:chExt cx="1699463" cy="849690"/>
                  </a:xfrm>
                </p:grpSpPr>
                <p:sp>
                  <p:nvSpPr>
                    <p:cNvPr id="365" name="Google Shape;647;p33">
                      <a:extLst>
                        <a:ext uri="{FF2B5EF4-FFF2-40B4-BE49-F238E27FC236}">
                          <a16:creationId xmlns:a16="http://schemas.microsoft.com/office/drawing/2014/main" id="{7A931545-06D7-E9B3-6CF7-C2F78284AF1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6" name="Google Shape;648;p33">
                      <a:extLst>
                        <a:ext uri="{FF2B5EF4-FFF2-40B4-BE49-F238E27FC236}">
                          <a16:creationId xmlns:a16="http://schemas.microsoft.com/office/drawing/2014/main" id="{8E0A57F2-F400-F480-B343-E4813B54125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7" name="Google Shape;649;p33">
                      <a:extLst>
                        <a:ext uri="{FF2B5EF4-FFF2-40B4-BE49-F238E27FC236}">
                          <a16:creationId xmlns:a16="http://schemas.microsoft.com/office/drawing/2014/main" id="{84D0C8D8-4CBB-C6C0-B34B-9F52F86E5A1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8" name="Google Shape;650;p33">
                      <a:extLst>
                        <a:ext uri="{FF2B5EF4-FFF2-40B4-BE49-F238E27FC236}">
                          <a16:creationId xmlns:a16="http://schemas.microsoft.com/office/drawing/2014/main" id="{59B0BBBB-C153-ED8A-A0FC-096DFF51E74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9" name="Google Shape;651;p33">
                      <a:extLst>
                        <a:ext uri="{FF2B5EF4-FFF2-40B4-BE49-F238E27FC236}">
                          <a16:creationId xmlns:a16="http://schemas.microsoft.com/office/drawing/2014/main" id="{B2462751-3A33-1FFA-FF2D-7C77533F4E2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0" name="Google Shape;652;p33">
                      <a:extLst>
                        <a:ext uri="{FF2B5EF4-FFF2-40B4-BE49-F238E27FC236}">
                          <a16:creationId xmlns:a16="http://schemas.microsoft.com/office/drawing/2014/main" id="{36387E12-5A73-CA8D-A632-8443E4D5AD5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1" name="Google Shape;653;p33">
                      <a:extLst>
                        <a:ext uri="{FF2B5EF4-FFF2-40B4-BE49-F238E27FC236}">
                          <a16:creationId xmlns:a16="http://schemas.microsoft.com/office/drawing/2014/main" id="{71E7E95E-C01D-431E-9722-82BE2537E4C6}"/>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2" name="Google Shape;654;p33">
                      <a:extLst>
                        <a:ext uri="{FF2B5EF4-FFF2-40B4-BE49-F238E27FC236}">
                          <a16:creationId xmlns:a16="http://schemas.microsoft.com/office/drawing/2014/main" id="{74219B10-42FC-9A29-D71C-8048B5FCD52E}"/>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8" name="Google Shape;655;p33">
                    <a:extLst>
                      <a:ext uri="{FF2B5EF4-FFF2-40B4-BE49-F238E27FC236}">
                        <a16:creationId xmlns:a16="http://schemas.microsoft.com/office/drawing/2014/main" id="{6654228E-8025-71D3-ACFE-2B205CFC4779}"/>
                      </a:ext>
                    </a:extLst>
                  </p:cNvPr>
                  <p:cNvGrpSpPr/>
                  <p:nvPr/>
                </p:nvGrpSpPr>
                <p:grpSpPr>
                  <a:xfrm>
                    <a:off x="10835169" y="5276963"/>
                    <a:ext cx="446589" cy="813467"/>
                    <a:chOff x="376650" y="567400"/>
                    <a:chExt cx="334942" cy="610100"/>
                  </a:xfrm>
                </p:grpSpPr>
                <p:sp>
                  <p:nvSpPr>
                    <p:cNvPr id="359" name="Google Shape;656;p33">
                      <a:extLst>
                        <a:ext uri="{FF2B5EF4-FFF2-40B4-BE49-F238E27FC236}">
                          <a16:creationId xmlns:a16="http://schemas.microsoft.com/office/drawing/2014/main" id="{AF97748F-F7AE-0CE0-9A96-712C2432735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0" name="Google Shape;657;p33">
                      <a:extLst>
                        <a:ext uri="{FF2B5EF4-FFF2-40B4-BE49-F238E27FC236}">
                          <a16:creationId xmlns:a16="http://schemas.microsoft.com/office/drawing/2014/main" id="{75C5F77C-567C-4900-FE29-E7B13851276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1" name="Google Shape;658;p33">
                      <a:extLst>
                        <a:ext uri="{FF2B5EF4-FFF2-40B4-BE49-F238E27FC236}">
                          <a16:creationId xmlns:a16="http://schemas.microsoft.com/office/drawing/2014/main" id="{148C74C9-7D35-99C1-3446-FA1C5FAC4F5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2" name="Google Shape;659;p33">
                      <a:extLst>
                        <a:ext uri="{FF2B5EF4-FFF2-40B4-BE49-F238E27FC236}">
                          <a16:creationId xmlns:a16="http://schemas.microsoft.com/office/drawing/2014/main" id="{E75119DC-9BA0-4DDA-C6E0-FC887D7C4FE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3" name="Google Shape;660;p33">
                      <a:extLst>
                        <a:ext uri="{FF2B5EF4-FFF2-40B4-BE49-F238E27FC236}">
                          <a16:creationId xmlns:a16="http://schemas.microsoft.com/office/drawing/2014/main" id="{5C66BE5A-9537-DAB5-1FE3-1B5E1C3A017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4" name="Google Shape;661;p33">
                      <a:extLst>
                        <a:ext uri="{FF2B5EF4-FFF2-40B4-BE49-F238E27FC236}">
                          <a16:creationId xmlns:a16="http://schemas.microsoft.com/office/drawing/2014/main" id="{C742B932-DD67-62C4-7315-4EEE49DD44C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19" name="Group 13">
              <a:extLst>
                <a:ext uri="{FF2B5EF4-FFF2-40B4-BE49-F238E27FC236}">
                  <a16:creationId xmlns:a16="http://schemas.microsoft.com/office/drawing/2014/main" id="{1DB9DB77-1297-ADD2-DDBC-8D300597B277}"/>
                </a:ext>
              </a:extLst>
            </p:cNvPr>
            <p:cNvGrpSpPr/>
            <p:nvPr/>
          </p:nvGrpSpPr>
          <p:grpSpPr>
            <a:xfrm>
              <a:off x="-18288" y="30519749"/>
              <a:ext cx="11030502" cy="28906968"/>
              <a:chOff x="325656" y="-18003"/>
              <a:chExt cx="11030502" cy="28906968"/>
            </a:xfrm>
          </p:grpSpPr>
          <p:grpSp>
            <p:nvGrpSpPr>
              <p:cNvPr id="20" name="Group 14">
                <a:extLst>
                  <a:ext uri="{FF2B5EF4-FFF2-40B4-BE49-F238E27FC236}">
                    <a16:creationId xmlns:a16="http://schemas.microsoft.com/office/drawing/2014/main" id="{621435BC-B65B-2EA8-3919-C0A5A195E319}"/>
                  </a:ext>
                </a:extLst>
              </p:cNvPr>
              <p:cNvGrpSpPr/>
              <p:nvPr/>
            </p:nvGrpSpPr>
            <p:grpSpPr>
              <a:xfrm>
                <a:off x="343662" y="-18003"/>
                <a:ext cx="11012496" cy="13681394"/>
                <a:chOff x="343662" y="-18003"/>
                <a:chExt cx="11012496" cy="13681394"/>
              </a:xfrm>
            </p:grpSpPr>
            <p:grpSp>
              <p:nvGrpSpPr>
                <p:cNvPr id="285" name="Group 279">
                  <a:extLst>
                    <a:ext uri="{FF2B5EF4-FFF2-40B4-BE49-F238E27FC236}">
                      <a16:creationId xmlns:a16="http://schemas.microsoft.com/office/drawing/2014/main" id="{A5085358-E6F1-7C6C-EE45-0700C8AF8644}"/>
                    </a:ext>
                  </a:extLst>
                </p:cNvPr>
                <p:cNvGrpSpPr/>
                <p:nvPr/>
              </p:nvGrpSpPr>
              <p:grpSpPr>
                <a:xfrm>
                  <a:off x="343662" y="-18003"/>
                  <a:ext cx="11012496" cy="6144683"/>
                  <a:chOff x="343662" y="-18003"/>
                  <a:chExt cx="11012496" cy="6144683"/>
                </a:xfrm>
              </p:grpSpPr>
              <p:grpSp>
                <p:nvGrpSpPr>
                  <p:cNvPr id="319" name="Google Shape;646;p33">
                    <a:extLst>
                      <a:ext uri="{FF2B5EF4-FFF2-40B4-BE49-F238E27FC236}">
                        <a16:creationId xmlns:a16="http://schemas.microsoft.com/office/drawing/2014/main" id="{190972E2-3996-E147-8857-52BF6A67E708}"/>
                      </a:ext>
                    </a:extLst>
                  </p:cNvPr>
                  <p:cNvGrpSpPr/>
                  <p:nvPr/>
                </p:nvGrpSpPr>
                <p:grpSpPr>
                  <a:xfrm rot="16200000" flipH="1">
                    <a:off x="-222794" y="548513"/>
                    <a:ext cx="2265951" cy="1132920"/>
                    <a:chOff x="3529938" y="261475"/>
                    <a:chExt cx="1699463" cy="849690"/>
                  </a:xfrm>
                </p:grpSpPr>
                <p:sp>
                  <p:nvSpPr>
                    <p:cNvPr id="343" name="Google Shape;647;p33">
                      <a:extLst>
                        <a:ext uri="{FF2B5EF4-FFF2-40B4-BE49-F238E27FC236}">
                          <a16:creationId xmlns:a16="http://schemas.microsoft.com/office/drawing/2014/main" id="{0AB07066-AFEB-61DB-97FF-A27A41DE7E7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4" name="Google Shape;648;p33">
                      <a:extLst>
                        <a:ext uri="{FF2B5EF4-FFF2-40B4-BE49-F238E27FC236}">
                          <a16:creationId xmlns:a16="http://schemas.microsoft.com/office/drawing/2014/main" id="{F1654C89-78C2-50CC-9EF2-1CED07D426DE}"/>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5" name="Google Shape;649;p33">
                      <a:extLst>
                        <a:ext uri="{FF2B5EF4-FFF2-40B4-BE49-F238E27FC236}">
                          <a16:creationId xmlns:a16="http://schemas.microsoft.com/office/drawing/2014/main" id="{A97408BF-3168-7C4A-CAC8-292CC05D744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6" name="Google Shape;650;p33">
                      <a:extLst>
                        <a:ext uri="{FF2B5EF4-FFF2-40B4-BE49-F238E27FC236}">
                          <a16:creationId xmlns:a16="http://schemas.microsoft.com/office/drawing/2014/main" id="{AF60E606-75CA-4D1A-F806-FDFDA3CBD26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7" name="Google Shape;651;p33">
                      <a:extLst>
                        <a:ext uri="{FF2B5EF4-FFF2-40B4-BE49-F238E27FC236}">
                          <a16:creationId xmlns:a16="http://schemas.microsoft.com/office/drawing/2014/main" id="{9BC55EF5-9B99-EED7-27A4-8AE1B593F1C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8" name="Google Shape;652;p33">
                      <a:extLst>
                        <a:ext uri="{FF2B5EF4-FFF2-40B4-BE49-F238E27FC236}">
                          <a16:creationId xmlns:a16="http://schemas.microsoft.com/office/drawing/2014/main" id="{DF005E36-F4C0-AB76-E54C-904631E4473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9" name="Google Shape;653;p33">
                      <a:extLst>
                        <a:ext uri="{FF2B5EF4-FFF2-40B4-BE49-F238E27FC236}">
                          <a16:creationId xmlns:a16="http://schemas.microsoft.com/office/drawing/2014/main" id="{1BB64E4C-DCBF-D63C-E5E6-C08435EED13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0" name="Google Shape;654;p33">
                      <a:extLst>
                        <a:ext uri="{FF2B5EF4-FFF2-40B4-BE49-F238E27FC236}">
                          <a16:creationId xmlns:a16="http://schemas.microsoft.com/office/drawing/2014/main" id="{0B994C43-4CA4-B4CC-4791-B41AAAAC91E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20" name="Google Shape;655;p33">
                    <a:extLst>
                      <a:ext uri="{FF2B5EF4-FFF2-40B4-BE49-F238E27FC236}">
                        <a16:creationId xmlns:a16="http://schemas.microsoft.com/office/drawing/2014/main" id="{2BC97D50-7B63-778E-ECC7-7F4C85C30109}"/>
                      </a:ext>
                    </a:extLst>
                  </p:cNvPr>
                  <p:cNvGrpSpPr/>
                  <p:nvPr/>
                </p:nvGrpSpPr>
                <p:grpSpPr>
                  <a:xfrm>
                    <a:off x="10909569" y="1371918"/>
                    <a:ext cx="446589" cy="813467"/>
                    <a:chOff x="376650" y="567400"/>
                    <a:chExt cx="334942" cy="610100"/>
                  </a:xfrm>
                </p:grpSpPr>
                <p:sp>
                  <p:nvSpPr>
                    <p:cNvPr id="337" name="Google Shape;656;p33">
                      <a:extLst>
                        <a:ext uri="{FF2B5EF4-FFF2-40B4-BE49-F238E27FC236}">
                          <a16:creationId xmlns:a16="http://schemas.microsoft.com/office/drawing/2014/main" id="{FE8C1228-8C54-7591-1E03-20F44B9E6A1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8" name="Google Shape;657;p33">
                      <a:extLst>
                        <a:ext uri="{FF2B5EF4-FFF2-40B4-BE49-F238E27FC236}">
                          <a16:creationId xmlns:a16="http://schemas.microsoft.com/office/drawing/2014/main" id="{DE40DF9A-4BBF-9603-801B-F9D5747DD8B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9" name="Google Shape;658;p33">
                      <a:extLst>
                        <a:ext uri="{FF2B5EF4-FFF2-40B4-BE49-F238E27FC236}">
                          <a16:creationId xmlns:a16="http://schemas.microsoft.com/office/drawing/2014/main" id="{4733ADC3-CA9C-DE7E-8D6A-E4349CACC42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0" name="Google Shape;659;p33">
                      <a:extLst>
                        <a:ext uri="{FF2B5EF4-FFF2-40B4-BE49-F238E27FC236}">
                          <a16:creationId xmlns:a16="http://schemas.microsoft.com/office/drawing/2014/main" id="{F83950E2-95D2-AE6E-AC38-D962F7CC887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1" name="Google Shape;660;p33">
                      <a:extLst>
                        <a:ext uri="{FF2B5EF4-FFF2-40B4-BE49-F238E27FC236}">
                          <a16:creationId xmlns:a16="http://schemas.microsoft.com/office/drawing/2014/main" id="{7DA18FB0-D93A-E42D-AF6C-CB5193E3F2B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2" name="Google Shape;661;p33">
                      <a:extLst>
                        <a:ext uri="{FF2B5EF4-FFF2-40B4-BE49-F238E27FC236}">
                          <a16:creationId xmlns:a16="http://schemas.microsoft.com/office/drawing/2014/main" id="{95889C45-1A6F-D8FC-6F15-2D0F5C34BC7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21" name="Google Shape;646;p33">
                    <a:extLst>
                      <a:ext uri="{FF2B5EF4-FFF2-40B4-BE49-F238E27FC236}">
                        <a16:creationId xmlns:a16="http://schemas.microsoft.com/office/drawing/2014/main" id="{2B325BB7-0AA4-6776-D4B2-452D35076F5C}"/>
                      </a:ext>
                    </a:extLst>
                  </p:cNvPr>
                  <p:cNvGrpSpPr/>
                  <p:nvPr/>
                </p:nvGrpSpPr>
                <p:grpSpPr>
                  <a:xfrm rot="16200000" flipH="1">
                    <a:off x="-222854" y="4427245"/>
                    <a:ext cx="2265951" cy="1132920"/>
                    <a:chOff x="3529938" y="261475"/>
                    <a:chExt cx="1699463" cy="849690"/>
                  </a:xfrm>
                </p:grpSpPr>
                <p:sp>
                  <p:nvSpPr>
                    <p:cNvPr id="329" name="Google Shape;647;p33">
                      <a:extLst>
                        <a:ext uri="{FF2B5EF4-FFF2-40B4-BE49-F238E27FC236}">
                          <a16:creationId xmlns:a16="http://schemas.microsoft.com/office/drawing/2014/main" id="{D6649A72-AD66-2DDD-826B-4AF1EE8F6460}"/>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0" name="Google Shape;648;p33">
                      <a:extLst>
                        <a:ext uri="{FF2B5EF4-FFF2-40B4-BE49-F238E27FC236}">
                          <a16:creationId xmlns:a16="http://schemas.microsoft.com/office/drawing/2014/main" id="{132CDFAA-9FC0-15FB-60FA-5A05AC2227B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1" name="Google Shape;649;p33">
                      <a:extLst>
                        <a:ext uri="{FF2B5EF4-FFF2-40B4-BE49-F238E27FC236}">
                          <a16:creationId xmlns:a16="http://schemas.microsoft.com/office/drawing/2014/main" id="{67FB3B7C-B9F5-157F-CD6F-5D43A115A0D2}"/>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2" name="Google Shape;650;p33">
                      <a:extLst>
                        <a:ext uri="{FF2B5EF4-FFF2-40B4-BE49-F238E27FC236}">
                          <a16:creationId xmlns:a16="http://schemas.microsoft.com/office/drawing/2014/main" id="{D8CD81E8-AC1F-EC51-4A90-F7E7CA276A6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3" name="Google Shape;651;p33">
                      <a:extLst>
                        <a:ext uri="{FF2B5EF4-FFF2-40B4-BE49-F238E27FC236}">
                          <a16:creationId xmlns:a16="http://schemas.microsoft.com/office/drawing/2014/main" id="{CE55FEA5-9BFE-CE55-F45B-514249FA1D2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4" name="Google Shape;652;p33">
                      <a:extLst>
                        <a:ext uri="{FF2B5EF4-FFF2-40B4-BE49-F238E27FC236}">
                          <a16:creationId xmlns:a16="http://schemas.microsoft.com/office/drawing/2014/main" id="{BE920801-97BB-AF4F-930B-147A11C6F0F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5" name="Google Shape;653;p33">
                      <a:extLst>
                        <a:ext uri="{FF2B5EF4-FFF2-40B4-BE49-F238E27FC236}">
                          <a16:creationId xmlns:a16="http://schemas.microsoft.com/office/drawing/2014/main" id="{F3495FD4-2EF6-780E-4A1F-7D9787BB9FE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6" name="Google Shape;654;p33">
                      <a:extLst>
                        <a:ext uri="{FF2B5EF4-FFF2-40B4-BE49-F238E27FC236}">
                          <a16:creationId xmlns:a16="http://schemas.microsoft.com/office/drawing/2014/main" id="{550E954B-2387-6809-2449-E6FFBC03D35E}"/>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22" name="Google Shape;655;p33">
                    <a:extLst>
                      <a:ext uri="{FF2B5EF4-FFF2-40B4-BE49-F238E27FC236}">
                        <a16:creationId xmlns:a16="http://schemas.microsoft.com/office/drawing/2014/main" id="{A851F4C1-36A6-5301-7DEC-E61FC4D8C27D}"/>
                      </a:ext>
                    </a:extLst>
                  </p:cNvPr>
                  <p:cNvGrpSpPr/>
                  <p:nvPr/>
                </p:nvGrpSpPr>
                <p:grpSpPr>
                  <a:xfrm>
                    <a:off x="10835169" y="5276963"/>
                    <a:ext cx="446589" cy="813467"/>
                    <a:chOff x="376650" y="567400"/>
                    <a:chExt cx="334942" cy="610100"/>
                  </a:xfrm>
                </p:grpSpPr>
                <p:sp>
                  <p:nvSpPr>
                    <p:cNvPr id="323" name="Google Shape;656;p33">
                      <a:extLst>
                        <a:ext uri="{FF2B5EF4-FFF2-40B4-BE49-F238E27FC236}">
                          <a16:creationId xmlns:a16="http://schemas.microsoft.com/office/drawing/2014/main" id="{72188080-CD0E-D3D5-28E1-6A342D03C47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4" name="Google Shape;657;p33">
                      <a:extLst>
                        <a:ext uri="{FF2B5EF4-FFF2-40B4-BE49-F238E27FC236}">
                          <a16:creationId xmlns:a16="http://schemas.microsoft.com/office/drawing/2014/main" id="{5D334094-B8C2-72E0-6AED-90BF77F10AC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5" name="Google Shape;658;p33">
                      <a:extLst>
                        <a:ext uri="{FF2B5EF4-FFF2-40B4-BE49-F238E27FC236}">
                          <a16:creationId xmlns:a16="http://schemas.microsoft.com/office/drawing/2014/main" id="{E030CF19-96A8-AC26-8DD1-4ABA6902643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6" name="Google Shape;659;p33">
                      <a:extLst>
                        <a:ext uri="{FF2B5EF4-FFF2-40B4-BE49-F238E27FC236}">
                          <a16:creationId xmlns:a16="http://schemas.microsoft.com/office/drawing/2014/main" id="{53446A5A-0E36-25C5-3A86-D6244BC8F7C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7" name="Google Shape;660;p33">
                      <a:extLst>
                        <a:ext uri="{FF2B5EF4-FFF2-40B4-BE49-F238E27FC236}">
                          <a16:creationId xmlns:a16="http://schemas.microsoft.com/office/drawing/2014/main" id="{B645166F-4C64-496C-DC18-ECAEBB25F53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8" name="Google Shape;661;p33">
                      <a:extLst>
                        <a:ext uri="{FF2B5EF4-FFF2-40B4-BE49-F238E27FC236}">
                          <a16:creationId xmlns:a16="http://schemas.microsoft.com/office/drawing/2014/main" id="{EB1130D4-0080-0C39-0D68-CA2EC8C896E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86" name="Group 280">
                  <a:extLst>
                    <a:ext uri="{FF2B5EF4-FFF2-40B4-BE49-F238E27FC236}">
                      <a16:creationId xmlns:a16="http://schemas.microsoft.com/office/drawing/2014/main" id="{9CEE1213-CC80-029B-A278-A25CFB6C37EA}"/>
                    </a:ext>
                  </a:extLst>
                </p:cNvPr>
                <p:cNvGrpSpPr/>
                <p:nvPr/>
              </p:nvGrpSpPr>
              <p:grpSpPr>
                <a:xfrm>
                  <a:off x="343662" y="7518708"/>
                  <a:ext cx="11012496" cy="6144683"/>
                  <a:chOff x="343662" y="-18003"/>
                  <a:chExt cx="11012496" cy="6144683"/>
                </a:xfrm>
              </p:grpSpPr>
              <p:grpSp>
                <p:nvGrpSpPr>
                  <p:cNvPr id="287" name="Google Shape;646;p33">
                    <a:extLst>
                      <a:ext uri="{FF2B5EF4-FFF2-40B4-BE49-F238E27FC236}">
                        <a16:creationId xmlns:a16="http://schemas.microsoft.com/office/drawing/2014/main" id="{3BFE0377-0204-F036-137B-CE55DCAB57FC}"/>
                      </a:ext>
                    </a:extLst>
                  </p:cNvPr>
                  <p:cNvGrpSpPr/>
                  <p:nvPr/>
                </p:nvGrpSpPr>
                <p:grpSpPr>
                  <a:xfrm rot="16200000" flipH="1">
                    <a:off x="-222794" y="548513"/>
                    <a:ext cx="2265951" cy="1132920"/>
                    <a:chOff x="3529938" y="261475"/>
                    <a:chExt cx="1699463" cy="849690"/>
                  </a:xfrm>
                </p:grpSpPr>
                <p:sp>
                  <p:nvSpPr>
                    <p:cNvPr id="311" name="Google Shape;647;p33">
                      <a:extLst>
                        <a:ext uri="{FF2B5EF4-FFF2-40B4-BE49-F238E27FC236}">
                          <a16:creationId xmlns:a16="http://schemas.microsoft.com/office/drawing/2014/main" id="{0E8986AC-80A1-9DE9-429C-995DF6DD4F1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2" name="Google Shape;648;p33">
                      <a:extLst>
                        <a:ext uri="{FF2B5EF4-FFF2-40B4-BE49-F238E27FC236}">
                          <a16:creationId xmlns:a16="http://schemas.microsoft.com/office/drawing/2014/main" id="{51054A4D-C1CA-E36B-D5C1-FF8D5E125C1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3" name="Google Shape;649;p33">
                      <a:extLst>
                        <a:ext uri="{FF2B5EF4-FFF2-40B4-BE49-F238E27FC236}">
                          <a16:creationId xmlns:a16="http://schemas.microsoft.com/office/drawing/2014/main" id="{66BFEA6F-3DA4-8B6A-E666-4084132DDF2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4" name="Google Shape;650;p33">
                      <a:extLst>
                        <a:ext uri="{FF2B5EF4-FFF2-40B4-BE49-F238E27FC236}">
                          <a16:creationId xmlns:a16="http://schemas.microsoft.com/office/drawing/2014/main" id="{78A6CC26-6917-CB88-5F0C-B805CD16B3B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5" name="Google Shape;651;p33">
                      <a:extLst>
                        <a:ext uri="{FF2B5EF4-FFF2-40B4-BE49-F238E27FC236}">
                          <a16:creationId xmlns:a16="http://schemas.microsoft.com/office/drawing/2014/main" id="{0336E76F-69F9-F11A-B755-0532E3D3D7B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6" name="Google Shape;652;p33">
                      <a:extLst>
                        <a:ext uri="{FF2B5EF4-FFF2-40B4-BE49-F238E27FC236}">
                          <a16:creationId xmlns:a16="http://schemas.microsoft.com/office/drawing/2014/main" id="{7BCE44A5-C180-4349-BEB3-D985C9313C2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7" name="Google Shape;653;p33">
                      <a:extLst>
                        <a:ext uri="{FF2B5EF4-FFF2-40B4-BE49-F238E27FC236}">
                          <a16:creationId xmlns:a16="http://schemas.microsoft.com/office/drawing/2014/main" id="{BA788538-4070-BBB6-BCE1-D772A1B1D82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8" name="Google Shape;654;p33">
                      <a:extLst>
                        <a:ext uri="{FF2B5EF4-FFF2-40B4-BE49-F238E27FC236}">
                          <a16:creationId xmlns:a16="http://schemas.microsoft.com/office/drawing/2014/main" id="{A49BE91C-4E27-BBF2-2B16-647D4E32081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8" name="Google Shape;655;p33">
                    <a:extLst>
                      <a:ext uri="{FF2B5EF4-FFF2-40B4-BE49-F238E27FC236}">
                        <a16:creationId xmlns:a16="http://schemas.microsoft.com/office/drawing/2014/main" id="{DD56AAA6-8660-B02B-38F2-8B257069EDDE}"/>
                      </a:ext>
                    </a:extLst>
                  </p:cNvPr>
                  <p:cNvGrpSpPr/>
                  <p:nvPr/>
                </p:nvGrpSpPr>
                <p:grpSpPr>
                  <a:xfrm>
                    <a:off x="10909569" y="1371918"/>
                    <a:ext cx="446589" cy="813467"/>
                    <a:chOff x="376650" y="567400"/>
                    <a:chExt cx="334942" cy="610100"/>
                  </a:xfrm>
                </p:grpSpPr>
                <p:sp>
                  <p:nvSpPr>
                    <p:cNvPr id="305" name="Google Shape;656;p33">
                      <a:extLst>
                        <a:ext uri="{FF2B5EF4-FFF2-40B4-BE49-F238E27FC236}">
                          <a16:creationId xmlns:a16="http://schemas.microsoft.com/office/drawing/2014/main" id="{037A49E4-197B-9444-A941-7601B3926AE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6" name="Google Shape;657;p33">
                      <a:extLst>
                        <a:ext uri="{FF2B5EF4-FFF2-40B4-BE49-F238E27FC236}">
                          <a16:creationId xmlns:a16="http://schemas.microsoft.com/office/drawing/2014/main" id="{5F405BB6-6D85-27CC-C0C2-90F9058A031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7" name="Google Shape;658;p33">
                      <a:extLst>
                        <a:ext uri="{FF2B5EF4-FFF2-40B4-BE49-F238E27FC236}">
                          <a16:creationId xmlns:a16="http://schemas.microsoft.com/office/drawing/2014/main" id="{14B8CFB3-B59A-0559-4613-25DBFB8A36F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8" name="Google Shape;659;p33">
                      <a:extLst>
                        <a:ext uri="{FF2B5EF4-FFF2-40B4-BE49-F238E27FC236}">
                          <a16:creationId xmlns:a16="http://schemas.microsoft.com/office/drawing/2014/main" id="{543287F5-FDA9-A56E-49D0-1F6DF0373FC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9" name="Google Shape;660;p33">
                      <a:extLst>
                        <a:ext uri="{FF2B5EF4-FFF2-40B4-BE49-F238E27FC236}">
                          <a16:creationId xmlns:a16="http://schemas.microsoft.com/office/drawing/2014/main" id="{5445FC8F-06AB-CA83-A14F-971E4748219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0" name="Google Shape;661;p33">
                      <a:extLst>
                        <a:ext uri="{FF2B5EF4-FFF2-40B4-BE49-F238E27FC236}">
                          <a16:creationId xmlns:a16="http://schemas.microsoft.com/office/drawing/2014/main" id="{1E949FBC-94AC-F389-EE73-6D4EC8227CD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9" name="Google Shape;646;p33">
                    <a:extLst>
                      <a:ext uri="{FF2B5EF4-FFF2-40B4-BE49-F238E27FC236}">
                        <a16:creationId xmlns:a16="http://schemas.microsoft.com/office/drawing/2014/main" id="{53A81F58-ABE2-3E0B-3C92-FE66677F8FD2}"/>
                      </a:ext>
                    </a:extLst>
                  </p:cNvPr>
                  <p:cNvGrpSpPr/>
                  <p:nvPr/>
                </p:nvGrpSpPr>
                <p:grpSpPr>
                  <a:xfrm rot="16200000" flipH="1">
                    <a:off x="-222854" y="4427245"/>
                    <a:ext cx="2265951" cy="1132920"/>
                    <a:chOff x="3529938" y="261475"/>
                    <a:chExt cx="1699463" cy="849690"/>
                  </a:xfrm>
                </p:grpSpPr>
                <p:sp>
                  <p:nvSpPr>
                    <p:cNvPr id="297" name="Google Shape;647;p33">
                      <a:extLst>
                        <a:ext uri="{FF2B5EF4-FFF2-40B4-BE49-F238E27FC236}">
                          <a16:creationId xmlns:a16="http://schemas.microsoft.com/office/drawing/2014/main" id="{AD669487-F69B-4E5A-FDEE-27EB8B33C0A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8" name="Google Shape;648;p33">
                      <a:extLst>
                        <a:ext uri="{FF2B5EF4-FFF2-40B4-BE49-F238E27FC236}">
                          <a16:creationId xmlns:a16="http://schemas.microsoft.com/office/drawing/2014/main" id="{5A66B969-DF5C-5760-1249-005A6E6887A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9" name="Google Shape;649;p33">
                      <a:extLst>
                        <a:ext uri="{FF2B5EF4-FFF2-40B4-BE49-F238E27FC236}">
                          <a16:creationId xmlns:a16="http://schemas.microsoft.com/office/drawing/2014/main" id="{CBCEA4DF-850B-A4D6-0729-E6BCDE08E249}"/>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0" name="Google Shape;650;p33">
                      <a:extLst>
                        <a:ext uri="{FF2B5EF4-FFF2-40B4-BE49-F238E27FC236}">
                          <a16:creationId xmlns:a16="http://schemas.microsoft.com/office/drawing/2014/main" id="{691B0837-A679-7095-3788-A3359F5A271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1" name="Google Shape;651;p33">
                      <a:extLst>
                        <a:ext uri="{FF2B5EF4-FFF2-40B4-BE49-F238E27FC236}">
                          <a16:creationId xmlns:a16="http://schemas.microsoft.com/office/drawing/2014/main" id="{80DCFA45-0304-1103-2715-EDCB1120DA9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2" name="Google Shape;652;p33">
                      <a:extLst>
                        <a:ext uri="{FF2B5EF4-FFF2-40B4-BE49-F238E27FC236}">
                          <a16:creationId xmlns:a16="http://schemas.microsoft.com/office/drawing/2014/main" id="{1E688A18-1411-CA88-A3BA-5A41248AEDC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3" name="Google Shape;653;p33">
                      <a:extLst>
                        <a:ext uri="{FF2B5EF4-FFF2-40B4-BE49-F238E27FC236}">
                          <a16:creationId xmlns:a16="http://schemas.microsoft.com/office/drawing/2014/main" id="{672CFF32-5173-8E4C-9CD9-6210B0E875B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4" name="Google Shape;654;p33">
                      <a:extLst>
                        <a:ext uri="{FF2B5EF4-FFF2-40B4-BE49-F238E27FC236}">
                          <a16:creationId xmlns:a16="http://schemas.microsoft.com/office/drawing/2014/main" id="{8C41B1D3-329B-4F26-470A-EF71E1C8591B}"/>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90" name="Google Shape;655;p33">
                    <a:extLst>
                      <a:ext uri="{FF2B5EF4-FFF2-40B4-BE49-F238E27FC236}">
                        <a16:creationId xmlns:a16="http://schemas.microsoft.com/office/drawing/2014/main" id="{FD00A75C-33E2-8E05-3D80-7D6B1F84DA31}"/>
                      </a:ext>
                    </a:extLst>
                  </p:cNvPr>
                  <p:cNvGrpSpPr/>
                  <p:nvPr/>
                </p:nvGrpSpPr>
                <p:grpSpPr>
                  <a:xfrm>
                    <a:off x="10835169" y="5276963"/>
                    <a:ext cx="446589" cy="813467"/>
                    <a:chOff x="376650" y="567400"/>
                    <a:chExt cx="334942" cy="610100"/>
                  </a:xfrm>
                </p:grpSpPr>
                <p:sp>
                  <p:nvSpPr>
                    <p:cNvPr id="291" name="Google Shape;656;p33">
                      <a:extLst>
                        <a:ext uri="{FF2B5EF4-FFF2-40B4-BE49-F238E27FC236}">
                          <a16:creationId xmlns:a16="http://schemas.microsoft.com/office/drawing/2014/main" id="{647B63FF-041E-0A82-9685-B74BF4D253F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2" name="Google Shape;657;p33">
                      <a:extLst>
                        <a:ext uri="{FF2B5EF4-FFF2-40B4-BE49-F238E27FC236}">
                          <a16:creationId xmlns:a16="http://schemas.microsoft.com/office/drawing/2014/main" id="{971440A8-8B1C-D230-8187-45519F98D66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3" name="Google Shape;658;p33">
                      <a:extLst>
                        <a:ext uri="{FF2B5EF4-FFF2-40B4-BE49-F238E27FC236}">
                          <a16:creationId xmlns:a16="http://schemas.microsoft.com/office/drawing/2014/main" id="{0566F0B2-A256-F5C1-9C16-FCC027C06CA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4" name="Google Shape;659;p33">
                      <a:extLst>
                        <a:ext uri="{FF2B5EF4-FFF2-40B4-BE49-F238E27FC236}">
                          <a16:creationId xmlns:a16="http://schemas.microsoft.com/office/drawing/2014/main" id="{551B701B-F609-DF21-7E74-B39C20EB70F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5" name="Google Shape;660;p33">
                      <a:extLst>
                        <a:ext uri="{FF2B5EF4-FFF2-40B4-BE49-F238E27FC236}">
                          <a16:creationId xmlns:a16="http://schemas.microsoft.com/office/drawing/2014/main" id="{D338658D-456E-DF5F-3E9A-D77F9154CB8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6" name="Google Shape;661;p33">
                      <a:extLst>
                        <a:ext uri="{FF2B5EF4-FFF2-40B4-BE49-F238E27FC236}">
                          <a16:creationId xmlns:a16="http://schemas.microsoft.com/office/drawing/2014/main" id="{AA5A3AD5-307A-FE72-1712-D50CA85F4A0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21" name="Group 15">
                <a:extLst>
                  <a:ext uri="{FF2B5EF4-FFF2-40B4-BE49-F238E27FC236}">
                    <a16:creationId xmlns:a16="http://schemas.microsoft.com/office/drawing/2014/main" id="{938DDD46-E345-12DD-D613-0EA0FCB8B28D}"/>
                  </a:ext>
                </a:extLst>
              </p:cNvPr>
              <p:cNvGrpSpPr/>
              <p:nvPr/>
            </p:nvGrpSpPr>
            <p:grpSpPr>
              <a:xfrm>
                <a:off x="325656" y="15207571"/>
                <a:ext cx="11012496" cy="13681394"/>
                <a:chOff x="343662" y="-18003"/>
                <a:chExt cx="11012496" cy="13681394"/>
              </a:xfrm>
            </p:grpSpPr>
            <p:grpSp>
              <p:nvGrpSpPr>
                <p:cNvPr id="22" name="Group 16">
                  <a:extLst>
                    <a:ext uri="{FF2B5EF4-FFF2-40B4-BE49-F238E27FC236}">
                      <a16:creationId xmlns:a16="http://schemas.microsoft.com/office/drawing/2014/main" id="{F171F651-9F69-0B93-7727-AAD7A4AD0829}"/>
                    </a:ext>
                  </a:extLst>
                </p:cNvPr>
                <p:cNvGrpSpPr/>
                <p:nvPr/>
              </p:nvGrpSpPr>
              <p:grpSpPr>
                <a:xfrm>
                  <a:off x="343662" y="-18003"/>
                  <a:ext cx="11012496" cy="6144683"/>
                  <a:chOff x="343662" y="-18003"/>
                  <a:chExt cx="11012496" cy="6144683"/>
                </a:xfrm>
              </p:grpSpPr>
              <p:grpSp>
                <p:nvGrpSpPr>
                  <p:cNvPr id="56" name="Google Shape;646;p33">
                    <a:extLst>
                      <a:ext uri="{FF2B5EF4-FFF2-40B4-BE49-F238E27FC236}">
                        <a16:creationId xmlns:a16="http://schemas.microsoft.com/office/drawing/2014/main" id="{9071ED6D-CCBC-6FC5-9B0F-CF34465091E4}"/>
                      </a:ext>
                    </a:extLst>
                  </p:cNvPr>
                  <p:cNvGrpSpPr/>
                  <p:nvPr/>
                </p:nvGrpSpPr>
                <p:grpSpPr>
                  <a:xfrm rot="16200000" flipH="1">
                    <a:off x="-222794" y="548513"/>
                    <a:ext cx="2265951" cy="1132920"/>
                    <a:chOff x="3529938" y="261475"/>
                    <a:chExt cx="1699463" cy="849690"/>
                  </a:xfrm>
                </p:grpSpPr>
                <p:sp>
                  <p:nvSpPr>
                    <p:cNvPr id="277" name="Google Shape;647;p33">
                      <a:extLst>
                        <a:ext uri="{FF2B5EF4-FFF2-40B4-BE49-F238E27FC236}">
                          <a16:creationId xmlns:a16="http://schemas.microsoft.com/office/drawing/2014/main" id="{EC3E5E04-6C65-488D-34F5-897CA6F6071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8" name="Google Shape;648;p33">
                      <a:extLst>
                        <a:ext uri="{FF2B5EF4-FFF2-40B4-BE49-F238E27FC236}">
                          <a16:creationId xmlns:a16="http://schemas.microsoft.com/office/drawing/2014/main" id="{FE0D485A-CBB5-5F35-D0BE-76DA5E914B9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9" name="Google Shape;649;p33">
                      <a:extLst>
                        <a:ext uri="{FF2B5EF4-FFF2-40B4-BE49-F238E27FC236}">
                          <a16:creationId xmlns:a16="http://schemas.microsoft.com/office/drawing/2014/main" id="{73FFCDA7-227B-CC61-5EE7-8329400AF2E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0" name="Google Shape;650;p33">
                      <a:extLst>
                        <a:ext uri="{FF2B5EF4-FFF2-40B4-BE49-F238E27FC236}">
                          <a16:creationId xmlns:a16="http://schemas.microsoft.com/office/drawing/2014/main" id="{45DD7C95-0B31-E5E7-0FD2-5BAACC6E861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1" name="Google Shape;651;p33">
                      <a:extLst>
                        <a:ext uri="{FF2B5EF4-FFF2-40B4-BE49-F238E27FC236}">
                          <a16:creationId xmlns:a16="http://schemas.microsoft.com/office/drawing/2014/main" id="{6F0DC55D-3CBB-895B-4B06-E3142F3EEEF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2" name="Google Shape;652;p33">
                      <a:extLst>
                        <a:ext uri="{FF2B5EF4-FFF2-40B4-BE49-F238E27FC236}">
                          <a16:creationId xmlns:a16="http://schemas.microsoft.com/office/drawing/2014/main" id="{315EA695-E4A4-CB5B-73C2-33924325E71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3" name="Google Shape;653;p33">
                      <a:extLst>
                        <a:ext uri="{FF2B5EF4-FFF2-40B4-BE49-F238E27FC236}">
                          <a16:creationId xmlns:a16="http://schemas.microsoft.com/office/drawing/2014/main" id="{588852DB-485F-973A-4BBB-189459F4416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4" name="Google Shape;654;p33">
                      <a:extLst>
                        <a:ext uri="{FF2B5EF4-FFF2-40B4-BE49-F238E27FC236}">
                          <a16:creationId xmlns:a16="http://schemas.microsoft.com/office/drawing/2014/main" id="{6279D005-23A3-5153-8C18-DEE96377714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7" name="Google Shape;655;p33">
                    <a:extLst>
                      <a:ext uri="{FF2B5EF4-FFF2-40B4-BE49-F238E27FC236}">
                        <a16:creationId xmlns:a16="http://schemas.microsoft.com/office/drawing/2014/main" id="{CC702D56-8B7D-2B6E-D128-919CEDA1B35F}"/>
                      </a:ext>
                    </a:extLst>
                  </p:cNvPr>
                  <p:cNvGrpSpPr/>
                  <p:nvPr/>
                </p:nvGrpSpPr>
                <p:grpSpPr>
                  <a:xfrm>
                    <a:off x="10909569" y="1371918"/>
                    <a:ext cx="446589" cy="813467"/>
                    <a:chOff x="376650" y="567400"/>
                    <a:chExt cx="334942" cy="610100"/>
                  </a:xfrm>
                </p:grpSpPr>
                <p:sp>
                  <p:nvSpPr>
                    <p:cNvPr id="138" name="Google Shape;656;p33">
                      <a:extLst>
                        <a:ext uri="{FF2B5EF4-FFF2-40B4-BE49-F238E27FC236}">
                          <a16:creationId xmlns:a16="http://schemas.microsoft.com/office/drawing/2014/main" id="{79437882-030D-535E-8086-AF126E72CED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9" name="Google Shape;657;p33">
                      <a:extLst>
                        <a:ext uri="{FF2B5EF4-FFF2-40B4-BE49-F238E27FC236}">
                          <a16:creationId xmlns:a16="http://schemas.microsoft.com/office/drawing/2014/main" id="{E463D1BB-4C64-5B4D-56E7-4EDEFCE1ACE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0" name="Google Shape;658;p33">
                      <a:extLst>
                        <a:ext uri="{FF2B5EF4-FFF2-40B4-BE49-F238E27FC236}">
                          <a16:creationId xmlns:a16="http://schemas.microsoft.com/office/drawing/2014/main" id="{5A7FB43F-2966-DAF6-A65F-39967B81051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1" name="Google Shape;659;p33">
                      <a:extLst>
                        <a:ext uri="{FF2B5EF4-FFF2-40B4-BE49-F238E27FC236}">
                          <a16:creationId xmlns:a16="http://schemas.microsoft.com/office/drawing/2014/main" id="{FD76B488-3D8C-572E-07F2-7E3D62F7CD8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2" name="Google Shape;660;p33">
                      <a:extLst>
                        <a:ext uri="{FF2B5EF4-FFF2-40B4-BE49-F238E27FC236}">
                          <a16:creationId xmlns:a16="http://schemas.microsoft.com/office/drawing/2014/main" id="{446CAE47-EE97-9F98-A89E-EEEA07FD3DF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6" name="Google Shape;661;p33">
                      <a:extLst>
                        <a:ext uri="{FF2B5EF4-FFF2-40B4-BE49-F238E27FC236}">
                          <a16:creationId xmlns:a16="http://schemas.microsoft.com/office/drawing/2014/main" id="{82C7583C-EE06-7545-BBD2-486DFF6EC84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 name="Google Shape;646;p33">
                    <a:extLst>
                      <a:ext uri="{FF2B5EF4-FFF2-40B4-BE49-F238E27FC236}">
                        <a16:creationId xmlns:a16="http://schemas.microsoft.com/office/drawing/2014/main" id="{B806369E-C208-A374-1B81-94A3210198CF}"/>
                      </a:ext>
                    </a:extLst>
                  </p:cNvPr>
                  <p:cNvGrpSpPr/>
                  <p:nvPr/>
                </p:nvGrpSpPr>
                <p:grpSpPr>
                  <a:xfrm rot="16200000" flipH="1">
                    <a:off x="-222854" y="4427245"/>
                    <a:ext cx="2265951" cy="1132920"/>
                    <a:chOff x="3529938" y="261475"/>
                    <a:chExt cx="1699463" cy="849690"/>
                  </a:xfrm>
                </p:grpSpPr>
                <p:sp>
                  <p:nvSpPr>
                    <p:cNvPr id="130" name="Google Shape;647;p33">
                      <a:extLst>
                        <a:ext uri="{FF2B5EF4-FFF2-40B4-BE49-F238E27FC236}">
                          <a16:creationId xmlns:a16="http://schemas.microsoft.com/office/drawing/2014/main" id="{21F5A7EE-2392-1151-8BD2-2D0886A0C9E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1" name="Google Shape;648;p33">
                      <a:extLst>
                        <a:ext uri="{FF2B5EF4-FFF2-40B4-BE49-F238E27FC236}">
                          <a16:creationId xmlns:a16="http://schemas.microsoft.com/office/drawing/2014/main" id="{E30C5EAF-969C-1FFC-B8C2-836E54E6887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2" name="Google Shape;649;p33">
                      <a:extLst>
                        <a:ext uri="{FF2B5EF4-FFF2-40B4-BE49-F238E27FC236}">
                          <a16:creationId xmlns:a16="http://schemas.microsoft.com/office/drawing/2014/main" id="{7BFC6DCC-EA4B-B064-3B5F-A12A098A384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3" name="Google Shape;650;p33">
                      <a:extLst>
                        <a:ext uri="{FF2B5EF4-FFF2-40B4-BE49-F238E27FC236}">
                          <a16:creationId xmlns:a16="http://schemas.microsoft.com/office/drawing/2014/main" id="{FB98D00D-BF07-FD61-1DA7-720DDA6A3DA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4" name="Google Shape;651;p33">
                      <a:extLst>
                        <a:ext uri="{FF2B5EF4-FFF2-40B4-BE49-F238E27FC236}">
                          <a16:creationId xmlns:a16="http://schemas.microsoft.com/office/drawing/2014/main" id="{FD1BC7AE-51AA-11A4-D060-9EC0C42E382C}"/>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5" name="Google Shape;652;p33">
                      <a:extLst>
                        <a:ext uri="{FF2B5EF4-FFF2-40B4-BE49-F238E27FC236}">
                          <a16:creationId xmlns:a16="http://schemas.microsoft.com/office/drawing/2014/main" id="{72CE2277-9E0A-86F4-9B91-648D6A8D3DB3}"/>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6" name="Google Shape;653;p33">
                      <a:extLst>
                        <a:ext uri="{FF2B5EF4-FFF2-40B4-BE49-F238E27FC236}">
                          <a16:creationId xmlns:a16="http://schemas.microsoft.com/office/drawing/2014/main" id="{28E39BF5-09DD-C0DA-7C11-FA67B1424EF6}"/>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7" name="Google Shape;654;p33">
                      <a:extLst>
                        <a:ext uri="{FF2B5EF4-FFF2-40B4-BE49-F238E27FC236}">
                          <a16:creationId xmlns:a16="http://schemas.microsoft.com/office/drawing/2014/main" id="{D7954580-F50B-C73A-3D8A-BA9120F3CF65}"/>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9" name="Google Shape;655;p33">
                    <a:extLst>
                      <a:ext uri="{FF2B5EF4-FFF2-40B4-BE49-F238E27FC236}">
                        <a16:creationId xmlns:a16="http://schemas.microsoft.com/office/drawing/2014/main" id="{7BB0A630-BE8E-893D-2403-5577098B13A7}"/>
                      </a:ext>
                    </a:extLst>
                  </p:cNvPr>
                  <p:cNvGrpSpPr/>
                  <p:nvPr/>
                </p:nvGrpSpPr>
                <p:grpSpPr>
                  <a:xfrm>
                    <a:off x="10835169" y="5276963"/>
                    <a:ext cx="446589" cy="813467"/>
                    <a:chOff x="376650" y="567400"/>
                    <a:chExt cx="334942" cy="610100"/>
                  </a:xfrm>
                </p:grpSpPr>
                <p:sp>
                  <p:nvSpPr>
                    <p:cNvPr id="60" name="Google Shape;656;p33">
                      <a:extLst>
                        <a:ext uri="{FF2B5EF4-FFF2-40B4-BE49-F238E27FC236}">
                          <a16:creationId xmlns:a16="http://schemas.microsoft.com/office/drawing/2014/main" id="{7F730508-2940-934B-CACE-CE9143EE2C3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 name="Google Shape;657;p33">
                      <a:extLst>
                        <a:ext uri="{FF2B5EF4-FFF2-40B4-BE49-F238E27FC236}">
                          <a16:creationId xmlns:a16="http://schemas.microsoft.com/office/drawing/2014/main" id="{5AF9A82F-147D-8A81-4712-A128B091963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 name="Google Shape;658;p33">
                      <a:extLst>
                        <a:ext uri="{FF2B5EF4-FFF2-40B4-BE49-F238E27FC236}">
                          <a16:creationId xmlns:a16="http://schemas.microsoft.com/office/drawing/2014/main" id="{886F8A0B-02A0-4022-13AF-E3F73ABD875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 name="Google Shape;659;p33">
                      <a:extLst>
                        <a:ext uri="{FF2B5EF4-FFF2-40B4-BE49-F238E27FC236}">
                          <a16:creationId xmlns:a16="http://schemas.microsoft.com/office/drawing/2014/main" id="{1BA58AD1-2E93-3546-1469-5F89DDE1D69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8" name="Google Shape;660;p33">
                      <a:extLst>
                        <a:ext uri="{FF2B5EF4-FFF2-40B4-BE49-F238E27FC236}">
                          <a16:creationId xmlns:a16="http://schemas.microsoft.com/office/drawing/2014/main" id="{76C90DE4-B6FF-378F-8DA4-02CAC7109F8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9" name="Google Shape;661;p33">
                      <a:extLst>
                        <a:ext uri="{FF2B5EF4-FFF2-40B4-BE49-F238E27FC236}">
                          <a16:creationId xmlns:a16="http://schemas.microsoft.com/office/drawing/2014/main" id="{2FB9A241-9450-48A3-25BE-83E4095E71A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3" name="Group 17">
                  <a:extLst>
                    <a:ext uri="{FF2B5EF4-FFF2-40B4-BE49-F238E27FC236}">
                      <a16:creationId xmlns:a16="http://schemas.microsoft.com/office/drawing/2014/main" id="{F489D6FC-A1C7-C8C8-1FA5-246B0F8BCDD9}"/>
                    </a:ext>
                  </a:extLst>
                </p:cNvPr>
                <p:cNvGrpSpPr/>
                <p:nvPr/>
              </p:nvGrpSpPr>
              <p:grpSpPr>
                <a:xfrm>
                  <a:off x="343662" y="7518708"/>
                  <a:ext cx="11012496" cy="6144683"/>
                  <a:chOff x="343662" y="-18003"/>
                  <a:chExt cx="11012496" cy="6144683"/>
                </a:xfrm>
              </p:grpSpPr>
              <p:grpSp>
                <p:nvGrpSpPr>
                  <p:cNvPr id="24" name="Google Shape;646;p33">
                    <a:extLst>
                      <a:ext uri="{FF2B5EF4-FFF2-40B4-BE49-F238E27FC236}">
                        <a16:creationId xmlns:a16="http://schemas.microsoft.com/office/drawing/2014/main" id="{C6FFAC6B-5A59-713D-FE36-45A56ED1E294}"/>
                      </a:ext>
                    </a:extLst>
                  </p:cNvPr>
                  <p:cNvGrpSpPr/>
                  <p:nvPr/>
                </p:nvGrpSpPr>
                <p:grpSpPr>
                  <a:xfrm rot="16200000" flipH="1">
                    <a:off x="-222794" y="548513"/>
                    <a:ext cx="2265951" cy="1132920"/>
                    <a:chOff x="3529938" y="261475"/>
                    <a:chExt cx="1699463" cy="849690"/>
                  </a:xfrm>
                </p:grpSpPr>
                <p:sp>
                  <p:nvSpPr>
                    <p:cNvPr id="48" name="Google Shape;647;p33">
                      <a:extLst>
                        <a:ext uri="{FF2B5EF4-FFF2-40B4-BE49-F238E27FC236}">
                          <a16:creationId xmlns:a16="http://schemas.microsoft.com/office/drawing/2014/main" id="{2E1590D9-6FEA-6AB7-3271-0ABBB5D95BA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 name="Google Shape;648;p33">
                      <a:extLst>
                        <a:ext uri="{FF2B5EF4-FFF2-40B4-BE49-F238E27FC236}">
                          <a16:creationId xmlns:a16="http://schemas.microsoft.com/office/drawing/2014/main" id="{3A43554D-7080-E675-8ACD-C4D0789F5C7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 name="Google Shape;649;p33">
                      <a:extLst>
                        <a:ext uri="{FF2B5EF4-FFF2-40B4-BE49-F238E27FC236}">
                          <a16:creationId xmlns:a16="http://schemas.microsoft.com/office/drawing/2014/main" id="{0BB731C3-02BB-474E-8C29-6C914E6D802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 name="Google Shape;650;p33">
                      <a:extLst>
                        <a:ext uri="{FF2B5EF4-FFF2-40B4-BE49-F238E27FC236}">
                          <a16:creationId xmlns:a16="http://schemas.microsoft.com/office/drawing/2014/main" id="{F629EC6A-AF15-9C28-5ED2-44EC343DBFF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 name="Google Shape;651;p33">
                      <a:extLst>
                        <a:ext uri="{FF2B5EF4-FFF2-40B4-BE49-F238E27FC236}">
                          <a16:creationId xmlns:a16="http://schemas.microsoft.com/office/drawing/2014/main" id="{95A3790C-0AE9-6934-10C6-438E8B8ABA5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 name="Google Shape;652;p33">
                      <a:extLst>
                        <a:ext uri="{FF2B5EF4-FFF2-40B4-BE49-F238E27FC236}">
                          <a16:creationId xmlns:a16="http://schemas.microsoft.com/office/drawing/2014/main" id="{2B94FAE1-CC33-A0D8-61BA-4BDFD2F60F9D}"/>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 name="Google Shape;653;p33">
                      <a:extLst>
                        <a:ext uri="{FF2B5EF4-FFF2-40B4-BE49-F238E27FC236}">
                          <a16:creationId xmlns:a16="http://schemas.microsoft.com/office/drawing/2014/main" id="{A3FDDB96-DD61-8B00-8C9E-3AC54688214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 name="Google Shape;654;p33">
                      <a:extLst>
                        <a:ext uri="{FF2B5EF4-FFF2-40B4-BE49-F238E27FC236}">
                          <a16:creationId xmlns:a16="http://schemas.microsoft.com/office/drawing/2014/main" id="{ECD152EB-1101-97FA-DDF0-0B6F0932275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5" name="Google Shape;655;p33">
                    <a:extLst>
                      <a:ext uri="{FF2B5EF4-FFF2-40B4-BE49-F238E27FC236}">
                        <a16:creationId xmlns:a16="http://schemas.microsoft.com/office/drawing/2014/main" id="{F5103FED-2250-E552-C3CB-1FEC73F143A9}"/>
                      </a:ext>
                    </a:extLst>
                  </p:cNvPr>
                  <p:cNvGrpSpPr/>
                  <p:nvPr/>
                </p:nvGrpSpPr>
                <p:grpSpPr>
                  <a:xfrm>
                    <a:off x="10909569" y="1371918"/>
                    <a:ext cx="446589" cy="813467"/>
                    <a:chOff x="376650" y="567400"/>
                    <a:chExt cx="334942" cy="610100"/>
                  </a:xfrm>
                </p:grpSpPr>
                <p:sp>
                  <p:nvSpPr>
                    <p:cNvPr id="42" name="Google Shape;656;p33">
                      <a:extLst>
                        <a:ext uri="{FF2B5EF4-FFF2-40B4-BE49-F238E27FC236}">
                          <a16:creationId xmlns:a16="http://schemas.microsoft.com/office/drawing/2014/main" id="{79E748E0-8E97-9B87-5376-996CD4A1C58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 name="Google Shape;657;p33">
                      <a:extLst>
                        <a:ext uri="{FF2B5EF4-FFF2-40B4-BE49-F238E27FC236}">
                          <a16:creationId xmlns:a16="http://schemas.microsoft.com/office/drawing/2014/main" id="{551A3792-B9D9-D89D-31D4-20D822CFB07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 name="Google Shape;658;p33">
                      <a:extLst>
                        <a:ext uri="{FF2B5EF4-FFF2-40B4-BE49-F238E27FC236}">
                          <a16:creationId xmlns:a16="http://schemas.microsoft.com/office/drawing/2014/main" id="{AD485B34-CF9C-99A9-69D7-AD3EEFC91F4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 name="Google Shape;659;p33">
                      <a:extLst>
                        <a:ext uri="{FF2B5EF4-FFF2-40B4-BE49-F238E27FC236}">
                          <a16:creationId xmlns:a16="http://schemas.microsoft.com/office/drawing/2014/main" id="{62A7E847-DFA2-4ED8-7355-E097188152F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 name="Google Shape;660;p33">
                      <a:extLst>
                        <a:ext uri="{FF2B5EF4-FFF2-40B4-BE49-F238E27FC236}">
                          <a16:creationId xmlns:a16="http://schemas.microsoft.com/office/drawing/2014/main" id="{FE6E598D-08C2-10CA-FF02-DD3EBE3B1FE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 name="Google Shape;661;p33">
                      <a:extLst>
                        <a:ext uri="{FF2B5EF4-FFF2-40B4-BE49-F238E27FC236}">
                          <a16:creationId xmlns:a16="http://schemas.microsoft.com/office/drawing/2014/main" id="{FF870CBE-FCC4-14E9-2D45-A91D5F74C13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6" name="Google Shape;646;p33">
                    <a:extLst>
                      <a:ext uri="{FF2B5EF4-FFF2-40B4-BE49-F238E27FC236}">
                        <a16:creationId xmlns:a16="http://schemas.microsoft.com/office/drawing/2014/main" id="{EC23724E-70CD-B6C2-13C1-C73D83B60B79}"/>
                      </a:ext>
                    </a:extLst>
                  </p:cNvPr>
                  <p:cNvGrpSpPr/>
                  <p:nvPr/>
                </p:nvGrpSpPr>
                <p:grpSpPr>
                  <a:xfrm rot="16200000" flipH="1">
                    <a:off x="-222854" y="4427245"/>
                    <a:ext cx="2265951" cy="1132920"/>
                    <a:chOff x="3529938" y="261475"/>
                    <a:chExt cx="1699463" cy="849690"/>
                  </a:xfrm>
                </p:grpSpPr>
                <p:sp>
                  <p:nvSpPr>
                    <p:cNvPr id="34" name="Google Shape;647;p33">
                      <a:extLst>
                        <a:ext uri="{FF2B5EF4-FFF2-40B4-BE49-F238E27FC236}">
                          <a16:creationId xmlns:a16="http://schemas.microsoft.com/office/drawing/2014/main" id="{2C1AEFE8-1E36-4164-C9C0-44CFF2F2D72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 name="Google Shape;648;p33">
                      <a:extLst>
                        <a:ext uri="{FF2B5EF4-FFF2-40B4-BE49-F238E27FC236}">
                          <a16:creationId xmlns:a16="http://schemas.microsoft.com/office/drawing/2014/main" id="{82AD6AAB-0FC8-4EAE-59DD-B79193B20B3E}"/>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 name="Google Shape;649;p33">
                      <a:extLst>
                        <a:ext uri="{FF2B5EF4-FFF2-40B4-BE49-F238E27FC236}">
                          <a16:creationId xmlns:a16="http://schemas.microsoft.com/office/drawing/2014/main" id="{7E5B5425-8855-69EF-2FE2-D1B435AF800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 name="Google Shape;650;p33">
                      <a:extLst>
                        <a:ext uri="{FF2B5EF4-FFF2-40B4-BE49-F238E27FC236}">
                          <a16:creationId xmlns:a16="http://schemas.microsoft.com/office/drawing/2014/main" id="{FEC2505B-3756-3AE7-1018-69EF15FD867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 name="Google Shape;651;p33">
                      <a:extLst>
                        <a:ext uri="{FF2B5EF4-FFF2-40B4-BE49-F238E27FC236}">
                          <a16:creationId xmlns:a16="http://schemas.microsoft.com/office/drawing/2014/main" id="{CD711127-08F2-ECF6-6BEA-18224FE5749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 name="Google Shape;652;p33">
                      <a:extLst>
                        <a:ext uri="{FF2B5EF4-FFF2-40B4-BE49-F238E27FC236}">
                          <a16:creationId xmlns:a16="http://schemas.microsoft.com/office/drawing/2014/main" id="{390A685A-4CC4-3644-54A4-2ED9AE5FC17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 name="Google Shape;653;p33">
                      <a:extLst>
                        <a:ext uri="{FF2B5EF4-FFF2-40B4-BE49-F238E27FC236}">
                          <a16:creationId xmlns:a16="http://schemas.microsoft.com/office/drawing/2014/main" id="{3EBAFD0C-D5C1-0696-E771-DA1009D79EE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 name="Google Shape;654;p33">
                      <a:extLst>
                        <a:ext uri="{FF2B5EF4-FFF2-40B4-BE49-F238E27FC236}">
                          <a16:creationId xmlns:a16="http://schemas.microsoft.com/office/drawing/2014/main" id="{803E4865-6F10-9D2F-FA4A-D5A40B7C575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7" name="Google Shape;655;p33">
                    <a:extLst>
                      <a:ext uri="{FF2B5EF4-FFF2-40B4-BE49-F238E27FC236}">
                        <a16:creationId xmlns:a16="http://schemas.microsoft.com/office/drawing/2014/main" id="{72331212-6FEB-3302-690E-B270B1C26959}"/>
                      </a:ext>
                    </a:extLst>
                  </p:cNvPr>
                  <p:cNvGrpSpPr/>
                  <p:nvPr/>
                </p:nvGrpSpPr>
                <p:grpSpPr>
                  <a:xfrm>
                    <a:off x="10835169" y="5276963"/>
                    <a:ext cx="446589" cy="813467"/>
                    <a:chOff x="376650" y="567400"/>
                    <a:chExt cx="334942" cy="610100"/>
                  </a:xfrm>
                </p:grpSpPr>
                <p:sp>
                  <p:nvSpPr>
                    <p:cNvPr id="28" name="Google Shape;656;p33">
                      <a:extLst>
                        <a:ext uri="{FF2B5EF4-FFF2-40B4-BE49-F238E27FC236}">
                          <a16:creationId xmlns:a16="http://schemas.microsoft.com/office/drawing/2014/main" id="{3AE29738-A431-2288-9C35-3D2E1C90ECD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 name="Google Shape;657;p33">
                      <a:extLst>
                        <a:ext uri="{FF2B5EF4-FFF2-40B4-BE49-F238E27FC236}">
                          <a16:creationId xmlns:a16="http://schemas.microsoft.com/office/drawing/2014/main" id="{410F0E4D-8ABE-35A9-210D-58D34EF080A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 name="Google Shape;658;p33">
                      <a:extLst>
                        <a:ext uri="{FF2B5EF4-FFF2-40B4-BE49-F238E27FC236}">
                          <a16:creationId xmlns:a16="http://schemas.microsoft.com/office/drawing/2014/main" id="{114A058A-DBD6-39D6-CC7E-0937771D829A}"/>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 name="Google Shape;659;p33">
                      <a:extLst>
                        <a:ext uri="{FF2B5EF4-FFF2-40B4-BE49-F238E27FC236}">
                          <a16:creationId xmlns:a16="http://schemas.microsoft.com/office/drawing/2014/main" id="{258E9B59-A3A5-A5F3-0F46-10119B8AA1D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 name="Google Shape;660;p33">
                      <a:extLst>
                        <a:ext uri="{FF2B5EF4-FFF2-40B4-BE49-F238E27FC236}">
                          <a16:creationId xmlns:a16="http://schemas.microsoft.com/office/drawing/2014/main" id="{6239BB45-B9AA-9D9F-5A24-B8FB6B8988B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 name="Google Shape;661;p33">
                      <a:extLst>
                        <a:ext uri="{FF2B5EF4-FFF2-40B4-BE49-F238E27FC236}">
                          <a16:creationId xmlns:a16="http://schemas.microsoft.com/office/drawing/2014/main" id="{5DF3E79F-18EE-8E7C-D526-C7B188F5DE5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a:xfrm>
            <a:off x="862026" y="-47098"/>
            <a:ext cx="10272000" cy="763600"/>
          </a:xfrm>
        </p:spPr>
        <p:txBody>
          <a:bodyPr/>
          <a:lstStyle/>
          <a:p>
            <a:r>
              <a:rPr lang="en-US">
                <a:latin typeface="Segoe UI" panose="020B0502040204020203" pitchFamily="34" charset="0"/>
                <a:cs typeface="Segoe UI" panose="020B0502040204020203" pitchFamily="34" charset="0"/>
              </a:rPr>
              <a:t>Hardware Implementation</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BE6A3D22-6477-4961-BB01-44C8991DA9B8}"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35</a:t>
            </a:fld>
            <a:endParaRPr lang="en-US">
              <a:latin typeface="Segoe UI" panose="020B0502040204020203" pitchFamily="34" charset="0"/>
              <a:cs typeface="Segoe UI" panose="020B0502040204020203" pitchFamily="34" charset="0"/>
            </a:endParaRPr>
          </a:p>
        </p:txBody>
      </p:sp>
      <p:pic>
        <p:nvPicPr>
          <p:cNvPr id="7" name="صورة 6" descr="صورة تحتوي على الإلكترونيات, دائرة كهربائية, الأسلاك الكهربائية, كابل&#10;&#10;تم إنشاء الوصف تلقائياً">
            <a:extLst>
              <a:ext uri="{FF2B5EF4-FFF2-40B4-BE49-F238E27FC236}">
                <a16:creationId xmlns:a16="http://schemas.microsoft.com/office/drawing/2014/main" id="{51AAB6C9-5796-E238-3A1F-DFE792BE4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996711" y="2013775"/>
            <a:ext cx="3464590" cy="4619453"/>
          </a:xfrm>
          <a:prstGeom prst="rect">
            <a:avLst/>
          </a:prstGeom>
          <a:ln w="38100">
            <a:solidFill>
              <a:schemeClr val="bg2"/>
            </a:solidFill>
          </a:ln>
        </p:spPr>
      </p:pic>
      <p:pic>
        <p:nvPicPr>
          <p:cNvPr id="16" name="صورة 15" descr="صورة تحتوي على أثاث المنزل, أرضية, مكتب, داخلي&#10;&#10;تم إنشاء الوصف تلقائياً">
            <a:extLst>
              <a:ext uri="{FF2B5EF4-FFF2-40B4-BE49-F238E27FC236}">
                <a16:creationId xmlns:a16="http://schemas.microsoft.com/office/drawing/2014/main" id="{65B88FB3-4736-5FA9-A98B-6BF9122E6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589" y="2032584"/>
            <a:ext cx="5443904" cy="4082928"/>
          </a:xfrm>
          <a:prstGeom prst="rect">
            <a:avLst/>
          </a:prstGeom>
        </p:spPr>
      </p:pic>
      <p:grpSp>
        <p:nvGrpSpPr>
          <p:cNvPr id="490" name="مجموعة 489">
            <a:extLst>
              <a:ext uri="{FF2B5EF4-FFF2-40B4-BE49-F238E27FC236}">
                <a16:creationId xmlns:a16="http://schemas.microsoft.com/office/drawing/2014/main" id="{F028B310-10BD-7EAE-2833-919834324312}"/>
              </a:ext>
            </a:extLst>
          </p:cNvPr>
          <p:cNvGrpSpPr/>
          <p:nvPr/>
        </p:nvGrpSpPr>
        <p:grpSpPr>
          <a:xfrm>
            <a:off x="1750739" y="1308148"/>
            <a:ext cx="8984830" cy="5008207"/>
            <a:chOff x="821444" y="651884"/>
            <a:chExt cx="9931119" cy="5592610"/>
          </a:xfrm>
        </p:grpSpPr>
        <p:pic>
          <p:nvPicPr>
            <p:cNvPr id="8" name="Picture 2">
              <a:extLst>
                <a:ext uri="{FF2B5EF4-FFF2-40B4-BE49-F238E27FC236}">
                  <a16:creationId xmlns:a16="http://schemas.microsoft.com/office/drawing/2014/main" id="{159C967C-6417-7911-D24A-430345793A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444" y="651884"/>
              <a:ext cx="9931119" cy="5592610"/>
            </a:xfrm>
            <a:prstGeom prst="rect">
              <a:avLst/>
            </a:prstGeom>
            <a:noFill/>
            <a:ln w="38100">
              <a:solidFill>
                <a:schemeClr val="bg2"/>
              </a:solidFill>
            </a:ln>
            <a:extLst>
              <a:ext uri="{909E8E84-426E-40DD-AFC4-6F175D3DCCD1}">
                <a14:hiddenFill xmlns:a14="http://schemas.microsoft.com/office/drawing/2010/main">
                  <a:solidFill>
                    <a:srgbClr val="FFFFFF"/>
                  </a:solidFill>
                </a14:hiddenFill>
              </a:ext>
            </a:extLst>
          </p:spPr>
        </p:pic>
        <p:sp>
          <p:nvSpPr>
            <p:cNvPr id="486" name="مربع نص 485">
              <a:extLst>
                <a:ext uri="{FF2B5EF4-FFF2-40B4-BE49-F238E27FC236}">
                  <a16:creationId xmlns:a16="http://schemas.microsoft.com/office/drawing/2014/main" id="{CB9CFE44-0CB6-1001-F765-7BE85D414675}"/>
                </a:ext>
              </a:extLst>
            </p:cNvPr>
            <p:cNvSpPr txBox="1"/>
            <p:nvPr/>
          </p:nvSpPr>
          <p:spPr>
            <a:xfrm>
              <a:off x="3595651" y="5789075"/>
              <a:ext cx="2741353" cy="274320"/>
            </a:xfrm>
            <a:prstGeom prst="rect">
              <a:avLst/>
            </a:prstGeom>
            <a:solidFill>
              <a:srgbClr val="FFFFFF"/>
            </a:solidFill>
            <a:ln>
              <a:noFill/>
            </a:ln>
          </p:spPr>
          <p:txBody>
            <a:bodyPr wrap="square" rtlCol="0">
              <a:spAutoFit/>
            </a:bodyPr>
            <a:lstStyle/>
            <a:p>
              <a:pPr algn="ctr"/>
              <a:r>
                <a:rPr lang="en-US" b="1">
                  <a:effectLst/>
                  <a:latin typeface="Segoe UI" panose="020B0502040204020203" pitchFamily="34" charset="0"/>
                  <a:ea typeface="SimSun" panose="02010600030101010101" pitchFamily="2" charset="-122"/>
                  <a:cs typeface="Segoe UI" panose="020B0502040204020203" pitchFamily="34" charset="0"/>
                </a:rPr>
                <a:t>Yolov3-tiny</a:t>
              </a:r>
            </a:p>
            <a:p>
              <a:endParaRPr lang="en-US"/>
            </a:p>
          </p:txBody>
        </p:sp>
        <p:sp>
          <p:nvSpPr>
            <p:cNvPr id="487" name="مربع نص 486">
              <a:extLst>
                <a:ext uri="{FF2B5EF4-FFF2-40B4-BE49-F238E27FC236}">
                  <a16:creationId xmlns:a16="http://schemas.microsoft.com/office/drawing/2014/main" id="{6E76F953-DD12-94FA-EA6C-FDC78ACDBDF4}"/>
                </a:ext>
              </a:extLst>
            </p:cNvPr>
            <p:cNvSpPr txBox="1"/>
            <p:nvPr/>
          </p:nvSpPr>
          <p:spPr>
            <a:xfrm>
              <a:off x="869067" y="4980663"/>
              <a:ext cx="1151119" cy="1188273"/>
            </a:xfrm>
            <a:prstGeom prst="rect">
              <a:avLst/>
            </a:prstGeom>
            <a:solidFill>
              <a:srgbClr val="FFFFFF"/>
            </a:solidFill>
            <a:ln>
              <a:noFill/>
            </a:ln>
          </p:spPr>
          <p:txBody>
            <a:bodyPr wrap="square" rtlCol="0">
              <a:spAutoFit/>
            </a:bodyPr>
            <a:lstStyle/>
            <a:p>
              <a:endParaRPr lang="en-US"/>
            </a:p>
          </p:txBody>
        </p:sp>
        <p:sp>
          <p:nvSpPr>
            <p:cNvPr id="488" name="مربع نص 487">
              <a:extLst>
                <a:ext uri="{FF2B5EF4-FFF2-40B4-BE49-F238E27FC236}">
                  <a16:creationId xmlns:a16="http://schemas.microsoft.com/office/drawing/2014/main" id="{0E38B93B-7AB9-D7D9-81C3-DEF223531AE1}"/>
                </a:ext>
              </a:extLst>
            </p:cNvPr>
            <p:cNvSpPr txBox="1"/>
            <p:nvPr/>
          </p:nvSpPr>
          <p:spPr>
            <a:xfrm>
              <a:off x="2007328" y="5322547"/>
              <a:ext cx="800128" cy="864429"/>
            </a:xfrm>
            <a:prstGeom prst="rect">
              <a:avLst/>
            </a:prstGeom>
            <a:solidFill>
              <a:srgbClr val="FFFFFF"/>
            </a:solidFill>
            <a:ln>
              <a:noFill/>
            </a:ln>
          </p:spPr>
          <p:txBody>
            <a:bodyPr wrap="square" rtlCol="0">
              <a:spAutoFit/>
            </a:bodyPr>
            <a:lstStyle/>
            <a:p>
              <a:endParaRPr lang="en-US"/>
            </a:p>
          </p:txBody>
        </p:sp>
        <p:sp>
          <p:nvSpPr>
            <p:cNvPr id="489" name="مربع نص 488">
              <a:extLst>
                <a:ext uri="{FF2B5EF4-FFF2-40B4-BE49-F238E27FC236}">
                  <a16:creationId xmlns:a16="http://schemas.microsoft.com/office/drawing/2014/main" id="{8FA53AAF-1A41-2597-78F7-83714EC61ABC}"/>
                </a:ext>
              </a:extLst>
            </p:cNvPr>
            <p:cNvSpPr txBox="1"/>
            <p:nvPr/>
          </p:nvSpPr>
          <p:spPr>
            <a:xfrm>
              <a:off x="959999" y="3465024"/>
              <a:ext cx="172638" cy="1516160"/>
            </a:xfrm>
            <a:prstGeom prst="rect">
              <a:avLst/>
            </a:prstGeom>
            <a:solidFill>
              <a:srgbClr val="FFFFFF"/>
            </a:solidFill>
            <a:ln>
              <a:noFill/>
            </a:ln>
          </p:spPr>
          <p:txBody>
            <a:bodyPr wrap="square" rtlCol="0">
              <a:spAutoFit/>
            </a:bodyPr>
            <a:lstStyle/>
            <a:p>
              <a:endParaRPr lang="en-US"/>
            </a:p>
          </p:txBody>
        </p:sp>
      </p:grpSp>
      <p:grpSp>
        <p:nvGrpSpPr>
          <p:cNvPr id="518" name="مجموعة 517">
            <a:extLst>
              <a:ext uri="{FF2B5EF4-FFF2-40B4-BE49-F238E27FC236}">
                <a16:creationId xmlns:a16="http://schemas.microsoft.com/office/drawing/2014/main" id="{BE931F9F-4142-9439-52DF-EA7FD588B617}"/>
              </a:ext>
            </a:extLst>
          </p:cNvPr>
          <p:cNvGrpSpPr/>
          <p:nvPr/>
        </p:nvGrpSpPr>
        <p:grpSpPr>
          <a:xfrm>
            <a:off x="3550254" y="2850072"/>
            <a:ext cx="6969087" cy="2117044"/>
            <a:chOff x="3448538" y="2854104"/>
            <a:chExt cx="6969087" cy="2117044"/>
          </a:xfrm>
        </p:grpSpPr>
        <p:cxnSp>
          <p:nvCxnSpPr>
            <p:cNvPr id="496" name="موصل: على شكل مرفق 495">
              <a:extLst>
                <a:ext uri="{FF2B5EF4-FFF2-40B4-BE49-F238E27FC236}">
                  <a16:creationId xmlns:a16="http://schemas.microsoft.com/office/drawing/2014/main" id="{2F3CCFE0-1C1A-2310-26DD-E1591D79E8BA}"/>
                </a:ext>
              </a:extLst>
            </p:cNvPr>
            <p:cNvCxnSpPr>
              <a:cxnSpLocks/>
            </p:cNvCxnSpPr>
            <p:nvPr/>
          </p:nvCxnSpPr>
          <p:spPr>
            <a:xfrm flipV="1">
              <a:off x="3870251" y="3429000"/>
              <a:ext cx="1703508" cy="600740"/>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0" name="موصل: على شكل مرفق 499">
              <a:extLst>
                <a:ext uri="{FF2B5EF4-FFF2-40B4-BE49-F238E27FC236}">
                  <a16:creationId xmlns:a16="http://schemas.microsoft.com/office/drawing/2014/main" id="{709608B2-90A5-4B27-0B92-12D6D331A9A2}"/>
                </a:ext>
              </a:extLst>
            </p:cNvPr>
            <p:cNvCxnSpPr>
              <a:cxnSpLocks/>
            </p:cNvCxnSpPr>
            <p:nvPr/>
          </p:nvCxnSpPr>
          <p:spPr>
            <a:xfrm flipV="1">
              <a:off x="7042298" y="3331662"/>
              <a:ext cx="471148" cy="107812"/>
            </a:xfrm>
            <a:prstGeom prst="bentConnector3">
              <a:avLst>
                <a:gd name="adj1" fmla="val 8159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3" name="موصل: على شكل مرفق 502">
              <a:extLst>
                <a:ext uri="{FF2B5EF4-FFF2-40B4-BE49-F238E27FC236}">
                  <a16:creationId xmlns:a16="http://schemas.microsoft.com/office/drawing/2014/main" id="{13B9E9EC-5C1C-DA76-9C3A-33A8CE0DB97D}"/>
                </a:ext>
              </a:extLst>
            </p:cNvPr>
            <p:cNvCxnSpPr>
              <a:cxnSpLocks/>
            </p:cNvCxnSpPr>
            <p:nvPr/>
          </p:nvCxnSpPr>
          <p:spPr>
            <a:xfrm flipV="1">
              <a:off x="3448538" y="4268106"/>
              <a:ext cx="2973527" cy="703042"/>
            </a:xfrm>
            <a:prstGeom prst="bentConnector3">
              <a:avLst>
                <a:gd name="adj1" fmla="val 6144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7" name="موصل: على شكل مرفق 506">
              <a:extLst>
                <a:ext uri="{FF2B5EF4-FFF2-40B4-BE49-F238E27FC236}">
                  <a16:creationId xmlns:a16="http://schemas.microsoft.com/office/drawing/2014/main" id="{20E4F9B4-548F-8EC7-F145-D3240CA23E30}"/>
                </a:ext>
              </a:extLst>
            </p:cNvPr>
            <p:cNvCxnSpPr>
              <a:cxnSpLocks/>
            </p:cNvCxnSpPr>
            <p:nvPr/>
          </p:nvCxnSpPr>
          <p:spPr>
            <a:xfrm>
              <a:off x="7966040" y="3927112"/>
              <a:ext cx="950752" cy="12700"/>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14" name="مستطيل 513">
              <a:extLst>
                <a:ext uri="{FF2B5EF4-FFF2-40B4-BE49-F238E27FC236}">
                  <a16:creationId xmlns:a16="http://schemas.microsoft.com/office/drawing/2014/main" id="{53F9A7A9-277C-714F-3F28-3D9D82B15255}"/>
                </a:ext>
              </a:extLst>
            </p:cNvPr>
            <p:cNvSpPr/>
            <p:nvPr/>
          </p:nvSpPr>
          <p:spPr>
            <a:xfrm>
              <a:off x="5604808" y="3203132"/>
              <a:ext cx="1561605" cy="43502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مستطيل 514">
              <a:extLst>
                <a:ext uri="{FF2B5EF4-FFF2-40B4-BE49-F238E27FC236}">
                  <a16:creationId xmlns:a16="http://schemas.microsoft.com/office/drawing/2014/main" id="{F41FF28E-990C-0DD6-6E03-B7F84D02531F}"/>
                </a:ext>
              </a:extLst>
            </p:cNvPr>
            <p:cNvSpPr/>
            <p:nvPr/>
          </p:nvSpPr>
          <p:spPr>
            <a:xfrm>
              <a:off x="7452368" y="2854104"/>
              <a:ext cx="1032413" cy="4746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مستطيل 515">
              <a:extLst>
                <a:ext uri="{FF2B5EF4-FFF2-40B4-BE49-F238E27FC236}">
                  <a16:creationId xmlns:a16="http://schemas.microsoft.com/office/drawing/2014/main" id="{CD4B73DA-93CB-5BDF-6E4A-486198D31E4F}"/>
                </a:ext>
              </a:extLst>
            </p:cNvPr>
            <p:cNvSpPr/>
            <p:nvPr/>
          </p:nvSpPr>
          <p:spPr>
            <a:xfrm>
              <a:off x="6542200" y="3712963"/>
              <a:ext cx="1561605" cy="66792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مستطيل 516">
              <a:extLst>
                <a:ext uri="{FF2B5EF4-FFF2-40B4-BE49-F238E27FC236}">
                  <a16:creationId xmlns:a16="http://schemas.microsoft.com/office/drawing/2014/main" id="{B454F695-EDBA-0456-670B-1ADCAB08EB7F}"/>
                </a:ext>
              </a:extLst>
            </p:cNvPr>
            <p:cNvSpPr/>
            <p:nvPr/>
          </p:nvSpPr>
          <p:spPr>
            <a:xfrm>
              <a:off x="8638137" y="2854104"/>
              <a:ext cx="1779488" cy="173118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4" name="مجموعة 523">
            <a:extLst>
              <a:ext uri="{FF2B5EF4-FFF2-40B4-BE49-F238E27FC236}">
                <a16:creationId xmlns:a16="http://schemas.microsoft.com/office/drawing/2014/main" id="{48E8BD3A-CA7E-49B0-B709-55BBEE2E5694}"/>
              </a:ext>
            </a:extLst>
          </p:cNvPr>
          <p:cNvGrpSpPr/>
          <p:nvPr/>
        </p:nvGrpSpPr>
        <p:grpSpPr>
          <a:xfrm>
            <a:off x="1750739" y="1323223"/>
            <a:ext cx="8984830" cy="5008207"/>
            <a:chOff x="1649023" y="1312180"/>
            <a:chExt cx="8984830" cy="5008207"/>
          </a:xfrm>
        </p:grpSpPr>
        <p:grpSp>
          <p:nvGrpSpPr>
            <p:cNvPr id="525" name="مجموعة 524">
              <a:extLst>
                <a:ext uri="{FF2B5EF4-FFF2-40B4-BE49-F238E27FC236}">
                  <a16:creationId xmlns:a16="http://schemas.microsoft.com/office/drawing/2014/main" id="{848F11DF-0A24-A050-D545-14D65648A00B}"/>
                </a:ext>
              </a:extLst>
            </p:cNvPr>
            <p:cNvGrpSpPr/>
            <p:nvPr/>
          </p:nvGrpSpPr>
          <p:grpSpPr>
            <a:xfrm>
              <a:off x="1649023" y="1312180"/>
              <a:ext cx="8984830" cy="5008207"/>
              <a:chOff x="821444" y="651884"/>
              <a:chExt cx="9931119" cy="5592610"/>
            </a:xfrm>
          </p:grpSpPr>
          <p:pic>
            <p:nvPicPr>
              <p:cNvPr id="535" name="Picture 2">
                <a:extLst>
                  <a:ext uri="{FF2B5EF4-FFF2-40B4-BE49-F238E27FC236}">
                    <a16:creationId xmlns:a16="http://schemas.microsoft.com/office/drawing/2014/main" id="{39A6A459-F400-D695-A573-F966024420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444" y="651884"/>
                <a:ext cx="9931119" cy="5592610"/>
              </a:xfrm>
              <a:prstGeom prst="rect">
                <a:avLst/>
              </a:prstGeom>
              <a:noFill/>
              <a:ln w="38100">
                <a:solidFill>
                  <a:schemeClr val="bg2"/>
                </a:solidFill>
              </a:ln>
              <a:extLst>
                <a:ext uri="{909E8E84-426E-40DD-AFC4-6F175D3DCCD1}">
                  <a14:hiddenFill xmlns:a14="http://schemas.microsoft.com/office/drawing/2010/main">
                    <a:solidFill>
                      <a:srgbClr val="FFFFFF"/>
                    </a:solidFill>
                  </a14:hiddenFill>
                </a:ext>
              </a:extLst>
            </p:spPr>
          </p:pic>
          <p:sp>
            <p:nvSpPr>
              <p:cNvPr id="536" name="مربع نص 535">
                <a:extLst>
                  <a:ext uri="{FF2B5EF4-FFF2-40B4-BE49-F238E27FC236}">
                    <a16:creationId xmlns:a16="http://schemas.microsoft.com/office/drawing/2014/main" id="{DD9E2145-C2FE-159C-A621-0F4DE131E4AC}"/>
                  </a:ext>
                </a:extLst>
              </p:cNvPr>
              <p:cNvSpPr txBox="1"/>
              <p:nvPr/>
            </p:nvSpPr>
            <p:spPr>
              <a:xfrm>
                <a:off x="3595651" y="5789075"/>
                <a:ext cx="2741353" cy="274320"/>
              </a:xfrm>
              <a:prstGeom prst="rect">
                <a:avLst/>
              </a:prstGeom>
              <a:solidFill>
                <a:srgbClr val="FFFFFF"/>
              </a:solidFill>
              <a:ln>
                <a:noFill/>
              </a:ln>
            </p:spPr>
            <p:txBody>
              <a:bodyPr wrap="square" rtlCol="0">
                <a:spAutoFit/>
              </a:bodyPr>
              <a:lstStyle/>
              <a:p>
                <a:pPr algn="ctr"/>
                <a:r>
                  <a:rPr lang="en-US" b="1">
                    <a:effectLst/>
                    <a:latin typeface="Segoe UI" panose="020B0502040204020203" pitchFamily="34" charset="0"/>
                    <a:ea typeface="SimSun" panose="02010600030101010101" pitchFamily="2" charset="-122"/>
                    <a:cs typeface="Segoe UI" panose="020B0502040204020203" pitchFamily="34" charset="0"/>
                  </a:rPr>
                  <a:t>Yolov3-tiny</a:t>
                </a:r>
              </a:p>
              <a:p>
                <a:endParaRPr lang="en-US"/>
              </a:p>
            </p:txBody>
          </p:sp>
          <p:sp>
            <p:nvSpPr>
              <p:cNvPr id="537" name="مربع نص 536">
                <a:extLst>
                  <a:ext uri="{FF2B5EF4-FFF2-40B4-BE49-F238E27FC236}">
                    <a16:creationId xmlns:a16="http://schemas.microsoft.com/office/drawing/2014/main" id="{79AED8F8-4865-9C56-803B-25788B02ECFB}"/>
                  </a:ext>
                </a:extLst>
              </p:cNvPr>
              <p:cNvSpPr txBox="1"/>
              <p:nvPr/>
            </p:nvSpPr>
            <p:spPr>
              <a:xfrm>
                <a:off x="869067" y="4980663"/>
                <a:ext cx="1151119" cy="1188273"/>
              </a:xfrm>
              <a:prstGeom prst="rect">
                <a:avLst/>
              </a:prstGeom>
              <a:solidFill>
                <a:srgbClr val="FFFFFF"/>
              </a:solidFill>
              <a:ln>
                <a:noFill/>
              </a:ln>
            </p:spPr>
            <p:txBody>
              <a:bodyPr wrap="square" rtlCol="0">
                <a:spAutoFit/>
              </a:bodyPr>
              <a:lstStyle/>
              <a:p>
                <a:endParaRPr lang="en-US"/>
              </a:p>
            </p:txBody>
          </p:sp>
          <p:sp>
            <p:nvSpPr>
              <p:cNvPr id="538" name="مربع نص 537">
                <a:extLst>
                  <a:ext uri="{FF2B5EF4-FFF2-40B4-BE49-F238E27FC236}">
                    <a16:creationId xmlns:a16="http://schemas.microsoft.com/office/drawing/2014/main" id="{97ED5F3C-33AE-E505-3EF0-69B12B8A4060}"/>
                  </a:ext>
                </a:extLst>
              </p:cNvPr>
              <p:cNvSpPr txBox="1"/>
              <p:nvPr/>
            </p:nvSpPr>
            <p:spPr>
              <a:xfrm>
                <a:off x="2007328" y="5322547"/>
                <a:ext cx="800128" cy="864429"/>
              </a:xfrm>
              <a:prstGeom prst="rect">
                <a:avLst/>
              </a:prstGeom>
              <a:solidFill>
                <a:srgbClr val="FFFFFF"/>
              </a:solidFill>
              <a:ln>
                <a:noFill/>
              </a:ln>
            </p:spPr>
            <p:txBody>
              <a:bodyPr wrap="square" rtlCol="0">
                <a:spAutoFit/>
              </a:bodyPr>
              <a:lstStyle/>
              <a:p>
                <a:endParaRPr lang="en-US"/>
              </a:p>
            </p:txBody>
          </p:sp>
          <p:sp>
            <p:nvSpPr>
              <p:cNvPr id="539" name="مربع نص 538">
                <a:extLst>
                  <a:ext uri="{FF2B5EF4-FFF2-40B4-BE49-F238E27FC236}">
                    <a16:creationId xmlns:a16="http://schemas.microsoft.com/office/drawing/2014/main" id="{7F94F749-E6CB-D476-7AD9-628F9827EC5F}"/>
                  </a:ext>
                </a:extLst>
              </p:cNvPr>
              <p:cNvSpPr txBox="1"/>
              <p:nvPr/>
            </p:nvSpPr>
            <p:spPr>
              <a:xfrm>
                <a:off x="959999" y="3465024"/>
                <a:ext cx="172638" cy="1516160"/>
              </a:xfrm>
              <a:prstGeom prst="rect">
                <a:avLst/>
              </a:prstGeom>
              <a:solidFill>
                <a:srgbClr val="FFFFFF"/>
              </a:solidFill>
              <a:ln>
                <a:noFill/>
              </a:ln>
            </p:spPr>
            <p:txBody>
              <a:bodyPr wrap="square" rtlCol="0">
                <a:spAutoFit/>
              </a:bodyPr>
              <a:lstStyle/>
              <a:p>
                <a:endParaRPr lang="en-US"/>
              </a:p>
            </p:txBody>
          </p:sp>
        </p:grpSp>
        <p:grpSp>
          <p:nvGrpSpPr>
            <p:cNvPr id="526" name="مجموعة 525">
              <a:extLst>
                <a:ext uri="{FF2B5EF4-FFF2-40B4-BE49-F238E27FC236}">
                  <a16:creationId xmlns:a16="http://schemas.microsoft.com/office/drawing/2014/main" id="{6FDB38D5-F2CC-3D19-4A00-3CC2B720A781}"/>
                </a:ext>
              </a:extLst>
            </p:cNvPr>
            <p:cNvGrpSpPr/>
            <p:nvPr/>
          </p:nvGrpSpPr>
          <p:grpSpPr>
            <a:xfrm>
              <a:off x="3448538" y="2854104"/>
              <a:ext cx="6969087" cy="2117044"/>
              <a:chOff x="3448538" y="2854104"/>
              <a:chExt cx="6969087" cy="2117044"/>
            </a:xfrm>
          </p:grpSpPr>
          <p:cxnSp>
            <p:nvCxnSpPr>
              <p:cNvPr id="527" name="موصل: على شكل مرفق 526">
                <a:extLst>
                  <a:ext uri="{FF2B5EF4-FFF2-40B4-BE49-F238E27FC236}">
                    <a16:creationId xmlns:a16="http://schemas.microsoft.com/office/drawing/2014/main" id="{57408248-69A4-9184-BC61-2CE7BAB310FA}"/>
                  </a:ext>
                </a:extLst>
              </p:cNvPr>
              <p:cNvCxnSpPr>
                <a:cxnSpLocks/>
              </p:cNvCxnSpPr>
              <p:nvPr/>
            </p:nvCxnSpPr>
            <p:spPr>
              <a:xfrm flipV="1">
                <a:off x="3870251" y="3429000"/>
                <a:ext cx="1703508" cy="600740"/>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8" name="موصل: على شكل مرفق 527">
                <a:extLst>
                  <a:ext uri="{FF2B5EF4-FFF2-40B4-BE49-F238E27FC236}">
                    <a16:creationId xmlns:a16="http://schemas.microsoft.com/office/drawing/2014/main" id="{DD09FF32-AA3D-A36A-0028-30E77566BC58}"/>
                  </a:ext>
                </a:extLst>
              </p:cNvPr>
              <p:cNvCxnSpPr>
                <a:cxnSpLocks/>
              </p:cNvCxnSpPr>
              <p:nvPr/>
            </p:nvCxnSpPr>
            <p:spPr>
              <a:xfrm flipV="1">
                <a:off x="7042298" y="3331662"/>
                <a:ext cx="471148" cy="107812"/>
              </a:xfrm>
              <a:prstGeom prst="bentConnector3">
                <a:avLst>
                  <a:gd name="adj1" fmla="val 8159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9" name="موصل: على شكل مرفق 528">
                <a:extLst>
                  <a:ext uri="{FF2B5EF4-FFF2-40B4-BE49-F238E27FC236}">
                    <a16:creationId xmlns:a16="http://schemas.microsoft.com/office/drawing/2014/main" id="{D1B53A64-C519-B889-620A-8113179F0E4B}"/>
                  </a:ext>
                </a:extLst>
              </p:cNvPr>
              <p:cNvCxnSpPr>
                <a:cxnSpLocks/>
              </p:cNvCxnSpPr>
              <p:nvPr/>
            </p:nvCxnSpPr>
            <p:spPr>
              <a:xfrm flipV="1">
                <a:off x="3448538" y="4268106"/>
                <a:ext cx="2973527" cy="703042"/>
              </a:xfrm>
              <a:prstGeom prst="bentConnector3">
                <a:avLst>
                  <a:gd name="adj1" fmla="val 6144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0" name="موصل: على شكل مرفق 529">
                <a:extLst>
                  <a:ext uri="{FF2B5EF4-FFF2-40B4-BE49-F238E27FC236}">
                    <a16:creationId xmlns:a16="http://schemas.microsoft.com/office/drawing/2014/main" id="{9AD1224C-0060-0812-C16E-BE60BDF0CAE9}"/>
                  </a:ext>
                </a:extLst>
              </p:cNvPr>
              <p:cNvCxnSpPr>
                <a:cxnSpLocks/>
              </p:cNvCxnSpPr>
              <p:nvPr/>
            </p:nvCxnSpPr>
            <p:spPr>
              <a:xfrm>
                <a:off x="7966040" y="3927112"/>
                <a:ext cx="950752" cy="12700"/>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31" name="مستطيل 530">
                <a:extLst>
                  <a:ext uri="{FF2B5EF4-FFF2-40B4-BE49-F238E27FC236}">
                    <a16:creationId xmlns:a16="http://schemas.microsoft.com/office/drawing/2014/main" id="{60B61F9F-2E01-E18C-0A8D-35D08BA9BAA7}"/>
                  </a:ext>
                </a:extLst>
              </p:cNvPr>
              <p:cNvSpPr/>
              <p:nvPr/>
            </p:nvSpPr>
            <p:spPr>
              <a:xfrm>
                <a:off x="5604808" y="3203132"/>
                <a:ext cx="1561605" cy="43502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مستطيل 531">
                <a:extLst>
                  <a:ext uri="{FF2B5EF4-FFF2-40B4-BE49-F238E27FC236}">
                    <a16:creationId xmlns:a16="http://schemas.microsoft.com/office/drawing/2014/main" id="{53D3E94B-A602-43C1-1050-36E4A40F02EF}"/>
                  </a:ext>
                </a:extLst>
              </p:cNvPr>
              <p:cNvSpPr/>
              <p:nvPr/>
            </p:nvSpPr>
            <p:spPr>
              <a:xfrm>
                <a:off x="7452368" y="2854104"/>
                <a:ext cx="1032413" cy="4746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مستطيل 532">
                <a:extLst>
                  <a:ext uri="{FF2B5EF4-FFF2-40B4-BE49-F238E27FC236}">
                    <a16:creationId xmlns:a16="http://schemas.microsoft.com/office/drawing/2014/main" id="{036EA9F5-841D-A8CD-48DE-BF023A45EC1E}"/>
                  </a:ext>
                </a:extLst>
              </p:cNvPr>
              <p:cNvSpPr/>
              <p:nvPr/>
            </p:nvSpPr>
            <p:spPr>
              <a:xfrm>
                <a:off x="6542200" y="3712963"/>
                <a:ext cx="1561605" cy="66792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مستطيل 533">
                <a:extLst>
                  <a:ext uri="{FF2B5EF4-FFF2-40B4-BE49-F238E27FC236}">
                    <a16:creationId xmlns:a16="http://schemas.microsoft.com/office/drawing/2014/main" id="{A83F0821-38B6-4BD4-0D8E-51D7080A7CF4}"/>
                  </a:ext>
                </a:extLst>
              </p:cNvPr>
              <p:cNvSpPr/>
              <p:nvPr/>
            </p:nvSpPr>
            <p:spPr>
              <a:xfrm>
                <a:off x="8638137" y="2854104"/>
                <a:ext cx="1779488" cy="173118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0" name="مجموعة 539">
            <a:extLst>
              <a:ext uri="{FF2B5EF4-FFF2-40B4-BE49-F238E27FC236}">
                <a16:creationId xmlns:a16="http://schemas.microsoft.com/office/drawing/2014/main" id="{2B6C6F53-F45C-BEB1-46EB-D134691CB888}"/>
              </a:ext>
            </a:extLst>
          </p:cNvPr>
          <p:cNvGrpSpPr/>
          <p:nvPr/>
        </p:nvGrpSpPr>
        <p:grpSpPr>
          <a:xfrm>
            <a:off x="1754271" y="1310747"/>
            <a:ext cx="8984830" cy="5008207"/>
            <a:chOff x="821444" y="651884"/>
            <a:chExt cx="9931119" cy="5592610"/>
          </a:xfrm>
        </p:grpSpPr>
        <p:pic>
          <p:nvPicPr>
            <p:cNvPr id="541" name="Picture 2">
              <a:extLst>
                <a:ext uri="{FF2B5EF4-FFF2-40B4-BE49-F238E27FC236}">
                  <a16:creationId xmlns:a16="http://schemas.microsoft.com/office/drawing/2014/main" id="{24FDC2F9-34DD-56C9-DF95-29D39E5993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444" y="651884"/>
              <a:ext cx="9931119" cy="5592610"/>
            </a:xfrm>
            <a:prstGeom prst="rect">
              <a:avLst/>
            </a:prstGeom>
            <a:noFill/>
            <a:ln w="38100">
              <a:solidFill>
                <a:schemeClr val="bg2"/>
              </a:solidFill>
            </a:ln>
            <a:extLst>
              <a:ext uri="{909E8E84-426E-40DD-AFC4-6F175D3DCCD1}">
                <a14:hiddenFill xmlns:a14="http://schemas.microsoft.com/office/drawing/2010/main">
                  <a:solidFill>
                    <a:srgbClr val="FFFFFF"/>
                  </a:solidFill>
                </a14:hiddenFill>
              </a:ext>
            </a:extLst>
          </p:spPr>
        </p:pic>
        <p:sp>
          <p:nvSpPr>
            <p:cNvPr id="542" name="مربع نص 541">
              <a:extLst>
                <a:ext uri="{FF2B5EF4-FFF2-40B4-BE49-F238E27FC236}">
                  <a16:creationId xmlns:a16="http://schemas.microsoft.com/office/drawing/2014/main" id="{16765498-22C4-F4C2-FB8C-3063ED375BCC}"/>
                </a:ext>
              </a:extLst>
            </p:cNvPr>
            <p:cNvSpPr txBox="1"/>
            <p:nvPr/>
          </p:nvSpPr>
          <p:spPr>
            <a:xfrm>
              <a:off x="3595651" y="5789075"/>
              <a:ext cx="2741353" cy="274320"/>
            </a:xfrm>
            <a:prstGeom prst="rect">
              <a:avLst/>
            </a:prstGeom>
            <a:solidFill>
              <a:srgbClr val="FFFFFF"/>
            </a:solidFill>
            <a:ln>
              <a:noFill/>
            </a:ln>
          </p:spPr>
          <p:txBody>
            <a:bodyPr wrap="square" rtlCol="0">
              <a:spAutoFit/>
            </a:bodyPr>
            <a:lstStyle/>
            <a:p>
              <a:pPr algn="ctr"/>
              <a:r>
                <a:rPr lang="en-US" b="1">
                  <a:effectLst/>
                  <a:latin typeface="Segoe UI" panose="020B0502040204020203" pitchFamily="34" charset="0"/>
                  <a:ea typeface="SimSun" panose="02010600030101010101" pitchFamily="2" charset="-122"/>
                  <a:cs typeface="Segoe UI" panose="020B0502040204020203" pitchFamily="34" charset="0"/>
                </a:rPr>
                <a:t>Yolov3-tiny</a:t>
              </a:r>
            </a:p>
            <a:p>
              <a:endParaRPr lang="en-US"/>
            </a:p>
          </p:txBody>
        </p:sp>
        <p:sp>
          <p:nvSpPr>
            <p:cNvPr id="543" name="مربع نص 542">
              <a:extLst>
                <a:ext uri="{FF2B5EF4-FFF2-40B4-BE49-F238E27FC236}">
                  <a16:creationId xmlns:a16="http://schemas.microsoft.com/office/drawing/2014/main" id="{68C5D950-F781-0E06-FF9D-F66EF35D2EFB}"/>
                </a:ext>
              </a:extLst>
            </p:cNvPr>
            <p:cNvSpPr txBox="1"/>
            <p:nvPr/>
          </p:nvSpPr>
          <p:spPr>
            <a:xfrm>
              <a:off x="869067" y="4980663"/>
              <a:ext cx="1151119" cy="1188273"/>
            </a:xfrm>
            <a:prstGeom prst="rect">
              <a:avLst/>
            </a:prstGeom>
            <a:solidFill>
              <a:srgbClr val="FFFFFF"/>
            </a:solidFill>
            <a:ln>
              <a:noFill/>
            </a:ln>
          </p:spPr>
          <p:txBody>
            <a:bodyPr wrap="square" rtlCol="0">
              <a:spAutoFit/>
            </a:bodyPr>
            <a:lstStyle/>
            <a:p>
              <a:endParaRPr lang="en-US"/>
            </a:p>
          </p:txBody>
        </p:sp>
        <p:sp>
          <p:nvSpPr>
            <p:cNvPr id="544" name="مربع نص 543">
              <a:extLst>
                <a:ext uri="{FF2B5EF4-FFF2-40B4-BE49-F238E27FC236}">
                  <a16:creationId xmlns:a16="http://schemas.microsoft.com/office/drawing/2014/main" id="{425E8D41-D450-2DAB-BC39-58FE0A3191EF}"/>
                </a:ext>
              </a:extLst>
            </p:cNvPr>
            <p:cNvSpPr txBox="1"/>
            <p:nvPr/>
          </p:nvSpPr>
          <p:spPr>
            <a:xfrm>
              <a:off x="2007328" y="5322547"/>
              <a:ext cx="800128" cy="864429"/>
            </a:xfrm>
            <a:prstGeom prst="rect">
              <a:avLst/>
            </a:prstGeom>
            <a:solidFill>
              <a:srgbClr val="FFFFFF"/>
            </a:solidFill>
            <a:ln>
              <a:noFill/>
            </a:ln>
          </p:spPr>
          <p:txBody>
            <a:bodyPr wrap="square" rtlCol="0">
              <a:spAutoFit/>
            </a:bodyPr>
            <a:lstStyle/>
            <a:p>
              <a:endParaRPr lang="en-US"/>
            </a:p>
          </p:txBody>
        </p:sp>
        <p:sp>
          <p:nvSpPr>
            <p:cNvPr id="545" name="مربع نص 544">
              <a:extLst>
                <a:ext uri="{FF2B5EF4-FFF2-40B4-BE49-F238E27FC236}">
                  <a16:creationId xmlns:a16="http://schemas.microsoft.com/office/drawing/2014/main" id="{13630352-EA5C-797E-8AF9-C3377AD52C94}"/>
                </a:ext>
              </a:extLst>
            </p:cNvPr>
            <p:cNvSpPr txBox="1"/>
            <p:nvPr/>
          </p:nvSpPr>
          <p:spPr>
            <a:xfrm>
              <a:off x="959999" y="3465024"/>
              <a:ext cx="172638" cy="1516160"/>
            </a:xfrm>
            <a:prstGeom prst="rect">
              <a:avLst/>
            </a:prstGeom>
            <a:solidFill>
              <a:srgbClr val="FFFFFF"/>
            </a:solidFill>
            <a:ln>
              <a:noFill/>
            </a:ln>
          </p:spPr>
          <p:txBody>
            <a:bodyPr wrap="square" rtlCol="0">
              <a:spAutoFit/>
            </a:bodyPr>
            <a:lstStyle/>
            <a:p>
              <a:endParaRPr lang="en-US"/>
            </a:p>
          </p:txBody>
        </p:sp>
      </p:grpSp>
      <p:grpSp>
        <p:nvGrpSpPr>
          <p:cNvPr id="562" name="مجموعة 561">
            <a:extLst>
              <a:ext uri="{FF2B5EF4-FFF2-40B4-BE49-F238E27FC236}">
                <a16:creationId xmlns:a16="http://schemas.microsoft.com/office/drawing/2014/main" id="{2FEFFF9C-F66B-E6FC-BAFC-3843797C49A9}"/>
              </a:ext>
            </a:extLst>
          </p:cNvPr>
          <p:cNvGrpSpPr/>
          <p:nvPr/>
        </p:nvGrpSpPr>
        <p:grpSpPr>
          <a:xfrm>
            <a:off x="1876092" y="1304470"/>
            <a:ext cx="8763933" cy="1609343"/>
            <a:chOff x="1876092" y="1304470"/>
            <a:chExt cx="8763933" cy="1609343"/>
          </a:xfrm>
        </p:grpSpPr>
        <p:sp>
          <p:nvSpPr>
            <p:cNvPr id="546" name="مستطيل 545">
              <a:extLst>
                <a:ext uri="{FF2B5EF4-FFF2-40B4-BE49-F238E27FC236}">
                  <a16:creationId xmlns:a16="http://schemas.microsoft.com/office/drawing/2014/main" id="{C56095E0-1CAE-4A6A-98B5-AC7331FD0C1E}"/>
                </a:ext>
              </a:extLst>
            </p:cNvPr>
            <p:cNvSpPr/>
            <p:nvPr/>
          </p:nvSpPr>
          <p:spPr>
            <a:xfrm>
              <a:off x="1876092" y="1304470"/>
              <a:ext cx="8763933" cy="125417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1" name="موصل: على شكل مرفق 550">
              <a:extLst>
                <a:ext uri="{FF2B5EF4-FFF2-40B4-BE49-F238E27FC236}">
                  <a16:creationId xmlns:a16="http://schemas.microsoft.com/office/drawing/2014/main" id="{FBFBE45E-2C19-033A-408A-A549AE5C587E}"/>
                </a:ext>
              </a:extLst>
            </p:cNvPr>
            <p:cNvCxnSpPr>
              <a:cxnSpLocks/>
              <a:endCxn id="546" idx="2"/>
            </p:cNvCxnSpPr>
            <p:nvPr/>
          </p:nvCxnSpPr>
          <p:spPr>
            <a:xfrm flipV="1">
              <a:off x="2996359" y="2558647"/>
              <a:ext cx="3261700" cy="355166"/>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4" name="مجموعة 563">
            <a:extLst>
              <a:ext uri="{FF2B5EF4-FFF2-40B4-BE49-F238E27FC236}">
                <a16:creationId xmlns:a16="http://schemas.microsoft.com/office/drawing/2014/main" id="{0B67E40E-85DB-E8AF-D0C7-06E4851958BC}"/>
              </a:ext>
            </a:extLst>
          </p:cNvPr>
          <p:cNvGrpSpPr/>
          <p:nvPr/>
        </p:nvGrpSpPr>
        <p:grpSpPr>
          <a:xfrm>
            <a:off x="1716607" y="1284303"/>
            <a:ext cx="8984830" cy="5014484"/>
            <a:chOff x="1754271" y="1304470"/>
            <a:chExt cx="8984830" cy="5014484"/>
          </a:xfrm>
        </p:grpSpPr>
        <p:grpSp>
          <p:nvGrpSpPr>
            <p:cNvPr id="565" name="مجموعة 564">
              <a:extLst>
                <a:ext uri="{FF2B5EF4-FFF2-40B4-BE49-F238E27FC236}">
                  <a16:creationId xmlns:a16="http://schemas.microsoft.com/office/drawing/2014/main" id="{B2F2FEDD-6835-123F-FAB1-502BE8A89CDE}"/>
                </a:ext>
              </a:extLst>
            </p:cNvPr>
            <p:cNvGrpSpPr/>
            <p:nvPr/>
          </p:nvGrpSpPr>
          <p:grpSpPr>
            <a:xfrm>
              <a:off x="1754271" y="1310747"/>
              <a:ext cx="8984830" cy="5008207"/>
              <a:chOff x="821444" y="651884"/>
              <a:chExt cx="9931119" cy="5592610"/>
            </a:xfrm>
          </p:grpSpPr>
          <p:pic>
            <p:nvPicPr>
              <p:cNvPr id="569" name="Picture 2">
                <a:extLst>
                  <a:ext uri="{FF2B5EF4-FFF2-40B4-BE49-F238E27FC236}">
                    <a16:creationId xmlns:a16="http://schemas.microsoft.com/office/drawing/2014/main" id="{014F9DA1-7DF6-022A-E855-9B281FF196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444" y="651884"/>
                <a:ext cx="9931119" cy="5592610"/>
              </a:xfrm>
              <a:prstGeom prst="rect">
                <a:avLst/>
              </a:prstGeom>
              <a:noFill/>
              <a:ln w="38100">
                <a:solidFill>
                  <a:schemeClr val="bg2"/>
                </a:solidFill>
              </a:ln>
              <a:extLst>
                <a:ext uri="{909E8E84-426E-40DD-AFC4-6F175D3DCCD1}">
                  <a14:hiddenFill xmlns:a14="http://schemas.microsoft.com/office/drawing/2010/main">
                    <a:solidFill>
                      <a:srgbClr val="FFFFFF"/>
                    </a:solidFill>
                  </a14:hiddenFill>
                </a:ext>
              </a:extLst>
            </p:spPr>
          </p:pic>
          <p:sp>
            <p:nvSpPr>
              <p:cNvPr id="570" name="مربع نص 569">
                <a:extLst>
                  <a:ext uri="{FF2B5EF4-FFF2-40B4-BE49-F238E27FC236}">
                    <a16:creationId xmlns:a16="http://schemas.microsoft.com/office/drawing/2014/main" id="{E109E54C-AED8-9FCE-BEEA-3D53CB66CBBA}"/>
                  </a:ext>
                </a:extLst>
              </p:cNvPr>
              <p:cNvSpPr txBox="1"/>
              <p:nvPr/>
            </p:nvSpPr>
            <p:spPr>
              <a:xfrm>
                <a:off x="3595651" y="5789075"/>
                <a:ext cx="2741353" cy="274320"/>
              </a:xfrm>
              <a:prstGeom prst="rect">
                <a:avLst/>
              </a:prstGeom>
              <a:solidFill>
                <a:srgbClr val="FFFFFF"/>
              </a:solidFill>
              <a:ln>
                <a:noFill/>
              </a:ln>
            </p:spPr>
            <p:txBody>
              <a:bodyPr wrap="square" rtlCol="0">
                <a:spAutoFit/>
              </a:bodyPr>
              <a:lstStyle/>
              <a:p>
                <a:pPr algn="ctr"/>
                <a:r>
                  <a:rPr lang="en-US" b="1">
                    <a:effectLst/>
                    <a:latin typeface="Segoe UI" panose="020B0502040204020203" pitchFamily="34" charset="0"/>
                    <a:ea typeface="SimSun" panose="02010600030101010101" pitchFamily="2" charset="-122"/>
                    <a:cs typeface="Segoe UI" panose="020B0502040204020203" pitchFamily="34" charset="0"/>
                  </a:rPr>
                  <a:t>Yolov3-tiny</a:t>
                </a:r>
              </a:p>
              <a:p>
                <a:endParaRPr lang="en-US"/>
              </a:p>
            </p:txBody>
          </p:sp>
          <p:sp>
            <p:nvSpPr>
              <p:cNvPr id="571" name="مربع نص 570">
                <a:extLst>
                  <a:ext uri="{FF2B5EF4-FFF2-40B4-BE49-F238E27FC236}">
                    <a16:creationId xmlns:a16="http://schemas.microsoft.com/office/drawing/2014/main" id="{56BB0EB2-BC66-24AB-5B17-0A8C2F224B73}"/>
                  </a:ext>
                </a:extLst>
              </p:cNvPr>
              <p:cNvSpPr txBox="1"/>
              <p:nvPr/>
            </p:nvSpPr>
            <p:spPr>
              <a:xfrm>
                <a:off x="869067" y="4980663"/>
                <a:ext cx="1151119" cy="1188273"/>
              </a:xfrm>
              <a:prstGeom prst="rect">
                <a:avLst/>
              </a:prstGeom>
              <a:solidFill>
                <a:srgbClr val="FFFFFF"/>
              </a:solidFill>
              <a:ln>
                <a:noFill/>
              </a:ln>
            </p:spPr>
            <p:txBody>
              <a:bodyPr wrap="square" rtlCol="0">
                <a:spAutoFit/>
              </a:bodyPr>
              <a:lstStyle/>
              <a:p>
                <a:endParaRPr lang="en-US"/>
              </a:p>
            </p:txBody>
          </p:sp>
          <p:sp>
            <p:nvSpPr>
              <p:cNvPr id="572" name="مربع نص 571">
                <a:extLst>
                  <a:ext uri="{FF2B5EF4-FFF2-40B4-BE49-F238E27FC236}">
                    <a16:creationId xmlns:a16="http://schemas.microsoft.com/office/drawing/2014/main" id="{4BFD15DF-4A73-8532-392B-B066E9A13D44}"/>
                  </a:ext>
                </a:extLst>
              </p:cNvPr>
              <p:cNvSpPr txBox="1"/>
              <p:nvPr/>
            </p:nvSpPr>
            <p:spPr>
              <a:xfrm>
                <a:off x="2007328" y="5322547"/>
                <a:ext cx="800128" cy="864429"/>
              </a:xfrm>
              <a:prstGeom prst="rect">
                <a:avLst/>
              </a:prstGeom>
              <a:solidFill>
                <a:srgbClr val="FFFFFF"/>
              </a:solidFill>
              <a:ln>
                <a:noFill/>
              </a:ln>
            </p:spPr>
            <p:txBody>
              <a:bodyPr wrap="square" rtlCol="0">
                <a:spAutoFit/>
              </a:bodyPr>
              <a:lstStyle/>
              <a:p>
                <a:endParaRPr lang="en-US"/>
              </a:p>
            </p:txBody>
          </p:sp>
          <p:sp>
            <p:nvSpPr>
              <p:cNvPr id="573" name="مربع نص 572">
                <a:extLst>
                  <a:ext uri="{FF2B5EF4-FFF2-40B4-BE49-F238E27FC236}">
                    <a16:creationId xmlns:a16="http://schemas.microsoft.com/office/drawing/2014/main" id="{01EB222E-D31D-9F88-A251-E3470ABEF278}"/>
                  </a:ext>
                </a:extLst>
              </p:cNvPr>
              <p:cNvSpPr txBox="1"/>
              <p:nvPr/>
            </p:nvSpPr>
            <p:spPr>
              <a:xfrm>
                <a:off x="959999" y="3465024"/>
                <a:ext cx="172638" cy="1516160"/>
              </a:xfrm>
              <a:prstGeom prst="rect">
                <a:avLst/>
              </a:prstGeom>
              <a:solidFill>
                <a:srgbClr val="FFFFFF"/>
              </a:solidFill>
              <a:ln>
                <a:noFill/>
              </a:ln>
            </p:spPr>
            <p:txBody>
              <a:bodyPr wrap="square" rtlCol="0">
                <a:spAutoFit/>
              </a:bodyPr>
              <a:lstStyle/>
              <a:p>
                <a:endParaRPr lang="en-US"/>
              </a:p>
            </p:txBody>
          </p:sp>
        </p:grpSp>
        <p:grpSp>
          <p:nvGrpSpPr>
            <p:cNvPr id="566" name="مجموعة 565">
              <a:extLst>
                <a:ext uri="{FF2B5EF4-FFF2-40B4-BE49-F238E27FC236}">
                  <a16:creationId xmlns:a16="http://schemas.microsoft.com/office/drawing/2014/main" id="{6EED4423-9F0B-41B1-3941-BBBF66D2190D}"/>
                </a:ext>
              </a:extLst>
            </p:cNvPr>
            <p:cNvGrpSpPr/>
            <p:nvPr/>
          </p:nvGrpSpPr>
          <p:grpSpPr>
            <a:xfrm>
              <a:off x="1876092" y="1304470"/>
              <a:ext cx="8763933" cy="1609343"/>
              <a:chOff x="1876092" y="1304470"/>
              <a:chExt cx="8763933" cy="1609343"/>
            </a:xfrm>
          </p:grpSpPr>
          <p:sp>
            <p:nvSpPr>
              <p:cNvPr id="567" name="مستطيل 566">
                <a:extLst>
                  <a:ext uri="{FF2B5EF4-FFF2-40B4-BE49-F238E27FC236}">
                    <a16:creationId xmlns:a16="http://schemas.microsoft.com/office/drawing/2014/main" id="{30589A8B-6CEA-694E-0779-D78D096EBF4A}"/>
                  </a:ext>
                </a:extLst>
              </p:cNvPr>
              <p:cNvSpPr/>
              <p:nvPr/>
            </p:nvSpPr>
            <p:spPr>
              <a:xfrm>
                <a:off x="1876092" y="1304470"/>
                <a:ext cx="8763933" cy="125417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8" name="موصل: على شكل مرفق 567">
                <a:extLst>
                  <a:ext uri="{FF2B5EF4-FFF2-40B4-BE49-F238E27FC236}">
                    <a16:creationId xmlns:a16="http://schemas.microsoft.com/office/drawing/2014/main" id="{DD865F96-C8DA-5A2D-9B35-7BA2FB3580B8}"/>
                  </a:ext>
                </a:extLst>
              </p:cNvPr>
              <p:cNvCxnSpPr>
                <a:cxnSpLocks/>
                <a:endCxn id="567" idx="2"/>
              </p:cNvCxnSpPr>
              <p:nvPr/>
            </p:nvCxnSpPr>
            <p:spPr>
              <a:xfrm flipV="1">
                <a:off x="2996359" y="2558647"/>
                <a:ext cx="3261700" cy="355166"/>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574" name="Text Placeholder 6">
            <a:extLst>
              <a:ext uri="{FF2B5EF4-FFF2-40B4-BE49-F238E27FC236}">
                <a16:creationId xmlns:a16="http://schemas.microsoft.com/office/drawing/2014/main" id="{95774F96-9AA6-EFBB-D53E-C6FE740A9634}"/>
              </a:ext>
            </a:extLst>
          </p:cNvPr>
          <p:cNvSpPr txBox="1">
            <a:spLocks/>
          </p:cNvSpPr>
          <p:nvPr/>
        </p:nvSpPr>
        <p:spPr>
          <a:xfrm>
            <a:off x="1669505" y="679097"/>
            <a:ext cx="9635641" cy="6652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1pPr>
            <a:lvl2pPr marL="1219170" marR="0" lvl="1"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2pPr>
            <a:lvl3pPr marL="1828754" marR="0" lvl="2"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3pPr>
            <a:lvl4pPr marL="2438339" marR="0" lvl="3"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4pPr>
            <a:lvl5pPr marL="3047924" marR="0" lvl="4"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5pPr>
            <a:lvl6pPr marL="3657509" marR="0" lvl="5"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6pPr>
            <a:lvl7pPr marL="4267093" marR="0" lvl="6"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7pPr>
            <a:lvl8pPr marL="4876678" marR="0" lvl="7"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8pPr>
            <a:lvl9pPr marL="5486263" marR="0" lvl="8"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9pPr>
          </a:lstStyle>
          <a:p>
            <a:pPr marL="0" indent="0">
              <a:buFont typeface="Arial"/>
              <a:buNone/>
            </a:pPr>
            <a:r>
              <a:rPr lang="en-US" sz="2400" b="1">
                <a:solidFill>
                  <a:schemeClr val="bg2"/>
                </a:solidFill>
                <a:latin typeface="Segoe UI" panose="020B0502040204020203" pitchFamily="34" charset="0"/>
                <a:cs typeface="Segoe UI" panose="020B0502040204020203" pitchFamily="34" charset="0"/>
              </a:rPr>
              <a:t>Connection of Jetson nano with the screen and the input buttons</a:t>
            </a:r>
          </a:p>
        </p:txBody>
      </p:sp>
      <p:sp>
        <p:nvSpPr>
          <p:cNvPr id="575" name="Text Placeholder 6">
            <a:extLst>
              <a:ext uri="{FF2B5EF4-FFF2-40B4-BE49-F238E27FC236}">
                <a16:creationId xmlns:a16="http://schemas.microsoft.com/office/drawing/2014/main" id="{22EC1A7E-3A78-5675-D2E4-29D09FDC43D0}"/>
              </a:ext>
            </a:extLst>
          </p:cNvPr>
          <p:cNvSpPr txBox="1">
            <a:spLocks/>
          </p:cNvSpPr>
          <p:nvPr/>
        </p:nvSpPr>
        <p:spPr>
          <a:xfrm>
            <a:off x="1669504" y="683376"/>
            <a:ext cx="9635641" cy="6652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1pPr>
            <a:lvl2pPr marL="1219170" marR="0" lvl="1"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2pPr>
            <a:lvl3pPr marL="1828754" marR="0" lvl="2"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3pPr>
            <a:lvl4pPr marL="2438339" marR="0" lvl="3"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4pPr>
            <a:lvl5pPr marL="3047924" marR="0" lvl="4"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5pPr>
            <a:lvl6pPr marL="3657509" marR="0" lvl="5"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6pPr>
            <a:lvl7pPr marL="4267093" marR="0" lvl="6"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7pPr>
            <a:lvl8pPr marL="4876678" marR="0" lvl="7"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8pPr>
            <a:lvl9pPr marL="5486263" marR="0" lvl="8"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9pPr>
          </a:lstStyle>
          <a:p>
            <a:pPr marL="0" indent="0">
              <a:buFont typeface="Arial"/>
              <a:buNone/>
            </a:pPr>
            <a:r>
              <a:rPr lang="en-US" sz="2400" b="1">
                <a:solidFill>
                  <a:schemeClr val="bg2"/>
                </a:solidFill>
                <a:latin typeface="Segoe UI" panose="020B0502040204020203" pitchFamily="34" charset="0"/>
                <a:cs typeface="Segoe UI" panose="020B0502040204020203" pitchFamily="34" charset="0"/>
              </a:rPr>
              <a:t>Placement of the four cameras on the prototype</a:t>
            </a:r>
          </a:p>
        </p:txBody>
      </p:sp>
    </p:spTree>
    <p:extLst>
      <p:ext uri="{BB962C8B-B14F-4D97-AF65-F5344CB8AC3E}">
        <p14:creationId xmlns:p14="http://schemas.microsoft.com/office/powerpoint/2010/main" val="21870649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18"/>
                                        </p:tgtEl>
                                        <p:attrNameLst>
                                          <p:attrName>style.visibility</p:attrName>
                                        </p:attrNameLst>
                                      </p:cBhvr>
                                      <p:to>
                                        <p:strVal val="visible"/>
                                      </p:to>
                                    </p:set>
                                    <p:animEffect transition="in" filter="circle(in)">
                                      <p:cBhvr>
                                        <p:cTn id="7" dur="1000"/>
                                        <p:tgtEl>
                                          <p:spTgt spid="5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90"/>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518"/>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524"/>
                                        </p:tgtEl>
                                        <p:attrNameLst>
                                          <p:attrName>style.visibility</p:attrName>
                                        </p:attrNameLst>
                                      </p:cBhvr>
                                      <p:to>
                                        <p:strVal val="visible"/>
                                      </p:to>
                                    </p:set>
                                  </p:childTnLst>
                                </p:cTn>
                              </p:par>
                            </p:childTnLst>
                          </p:cTn>
                        </p:par>
                        <p:par>
                          <p:cTn id="16" fill="hold">
                            <p:stCondLst>
                              <p:cond delay="0"/>
                            </p:stCondLst>
                            <p:childTnLst>
                              <p:par>
                                <p:cTn id="17" presetID="6" presetClass="emph" presetSubtype="0" fill="hold" nodeType="afterEffect">
                                  <p:stCondLst>
                                    <p:cond delay="0"/>
                                  </p:stCondLst>
                                  <p:childTnLst>
                                    <p:animScale>
                                      <p:cBhvr>
                                        <p:cTn id="18" dur="500" fill="hold"/>
                                        <p:tgtEl>
                                          <p:spTgt spid="524"/>
                                        </p:tgtEl>
                                      </p:cBhvr>
                                      <p:by x="50000" y="50000"/>
                                    </p:animScale>
                                  </p:childTnLst>
                                </p:cTn>
                              </p:par>
                              <p:par>
                                <p:cTn id="19" presetID="35" presetClass="path" presetSubtype="0" accel="50000" decel="50000" fill="hold" nodeType="withEffect">
                                  <p:stCondLst>
                                    <p:cond delay="0"/>
                                  </p:stCondLst>
                                  <p:childTnLst>
                                    <p:animMotion origin="layout" path="M 6.25E-7 -1.85185E-6 L -0.25 -1.85185E-6 " pathEditMode="relative" rAng="0" ptsTypes="AA">
                                      <p:cBhvr>
                                        <p:cTn id="20" dur="750" fill="hold"/>
                                        <p:tgtEl>
                                          <p:spTgt spid="524"/>
                                        </p:tgtEl>
                                        <p:attrNameLst>
                                          <p:attrName>ppt_x</p:attrName>
                                          <p:attrName>ppt_y</p:attrName>
                                        </p:attrNameLst>
                                      </p:cBhvr>
                                      <p:rCtr x="-12500" y="0"/>
                                    </p:animMotion>
                                  </p:childTnLst>
                                </p:cTn>
                              </p:par>
                            </p:childTnLst>
                          </p:cTn>
                        </p:par>
                        <p:par>
                          <p:cTn id="21" fill="hold">
                            <p:stCondLst>
                              <p:cond delay="75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74"/>
                                        </p:tgtEl>
                                        <p:attrNameLst>
                                          <p:attrName>style.visibility</p:attrName>
                                        </p:attrNameLst>
                                      </p:cBhvr>
                                      <p:to>
                                        <p:strVal val="visible"/>
                                      </p:to>
                                    </p:set>
                                    <p:animEffect transition="in" filter="fade">
                                      <p:cBhvr>
                                        <p:cTn id="27" dur="500"/>
                                        <p:tgtEl>
                                          <p:spTgt spid="57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574"/>
                                        </p:tgtEl>
                                      </p:cBhvr>
                                    </p:animEffect>
                                    <p:set>
                                      <p:cBhvr>
                                        <p:cTn id="35" dur="1" fill="hold">
                                          <p:stCondLst>
                                            <p:cond delay="499"/>
                                          </p:stCondLst>
                                        </p:cTn>
                                        <p:tgtEl>
                                          <p:spTgt spid="574"/>
                                        </p:tgtEl>
                                        <p:attrNameLst>
                                          <p:attrName>style.visibility</p:attrName>
                                        </p:attrNameLst>
                                      </p:cBhvr>
                                      <p:to>
                                        <p:strVal val="hidden"/>
                                      </p:to>
                                    </p:set>
                                  </p:childTnLst>
                                </p:cTn>
                              </p:par>
                              <p:par>
                                <p:cTn id="36" presetID="63" presetClass="path" presetSubtype="0" accel="50000" decel="50000" fill="hold" nodeType="withEffect">
                                  <p:stCondLst>
                                    <p:cond delay="0"/>
                                  </p:stCondLst>
                                  <p:childTnLst>
                                    <p:animMotion origin="layout" path="M -0.25 -5.55556E-6 L -2.5E-6 -5.55556E-6 " pathEditMode="fixed" rAng="0" ptsTypes="AA">
                                      <p:cBhvr>
                                        <p:cTn id="37" dur="750" fill="hold"/>
                                        <p:tgtEl>
                                          <p:spTgt spid="524"/>
                                        </p:tgtEl>
                                        <p:attrNameLst>
                                          <p:attrName>ppt_x</p:attrName>
                                          <p:attrName>ppt_y</p:attrName>
                                        </p:attrNameLst>
                                      </p:cBhvr>
                                      <p:rCtr x="12292" y="0"/>
                                    </p:animMotion>
                                  </p:childTnLst>
                                </p:cTn>
                              </p:par>
                              <p:par>
                                <p:cTn id="38" presetID="6" presetClass="emph" presetSubtype="0" fill="hold" nodeType="withEffect">
                                  <p:stCondLst>
                                    <p:cond delay="0"/>
                                  </p:stCondLst>
                                  <p:childTnLst>
                                    <p:animScale>
                                      <p:cBhvr>
                                        <p:cTn id="39" dur="750" fill="hold"/>
                                        <p:tgtEl>
                                          <p:spTgt spid="524"/>
                                        </p:tgtEl>
                                      </p:cBhvr>
                                      <p:by x="150000" y="150000"/>
                                    </p:animScale>
                                  </p:childTnLst>
                                </p:cTn>
                              </p:par>
                            </p:childTnLst>
                          </p:cTn>
                        </p:par>
                        <p:par>
                          <p:cTn id="40" fill="hold">
                            <p:stCondLst>
                              <p:cond delay="750"/>
                            </p:stCondLst>
                            <p:childTnLst>
                              <p:par>
                                <p:cTn id="41" presetID="10" presetClass="exit" presetSubtype="0" fill="hold" nodeType="afterEffect">
                                  <p:stCondLst>
                                    <p:cond delay="0"/>
                                  </p:stCondLst>
                                  <p:childTnLst>
                                    <p:animEffect transition="out" filter="fade">
                                      <p:cBhvr>
                                        <p:cTn id="42" dur="500"/>
                                        <p:tgtEl>
                                          <p:spTgt spid="524"/>
                                        </p:tgtEl>
                                      </p:cBhvr>
                                    </p:animEffect>
                                    <p:set>
                                      <p:cBhvr>
                                        <p:cTn id="43" dur="1" fill="hold">
                                          <p:stCondLst>
                                            <p:cond delay="499"/>
                                          </p:stCondLst>
                                        </p:cTn>
                                        <p:tgtEl>
                                          <p:spTgt spid="524"/>
                                        </p:tgtEl>
                                        <p:attrNameLst>
                                          <p:attrName>style.visibility</p:attrName>
                                        </p:attrNameLst>
                                      </p:cBhvr>
                                      <p:to>
                                        <p:strVal val="hidden"/>
                                      </p:to>
                                    </p:set>
                                  </p:childTnLst>
                                </p:cTn>
                              </p:par>
                            </p:childTnLst>
                          </p:cTn>
                        </p:par>
                        <p:par>
                          <p:cTn id="44" fill="hold">
                            <p:stCondLst>
                              <p:cond delay="1250"/>
                            </p:stCondLst>
                            <p:childTnLst>
                              <p:par>
                                <p:cTn id="45" presetID="10" presetClass="entr" presetSubtype="0" fill="hold" nodeType="afterEffect">
                                  <p:stCondLst>
                                    <p:cond delay="0"/>
                                  </p:stCondLst>
                                  <p:childTnLst>
                                    <p:set>
                                      <p:cBhvr>
                                        <p:cTn id="46" dur="1" fill="hold">
                                          <p:stCondLst>
                                            <p:cond delay="0"/>
                                          </p:stCondLst>
                                        </p:cTn>
                                        <p:tgtEl>
                                          <p:spTgt spid="540"/>
                                        </p:tgtEl>
                                        <p:attrNameLst>
                                          <p:attrName>style.visibility</p:attrName>
                                        </p:attrNameLst>
                                      </p:cBhvr>
                                      <p:to>
                                        <p:strVal val="visible"/>
                                      </p:to>
                                    </p:set>
                                    <p:animEffect transition="in" filter="fade">
                                      <p:cBhvr>
                                        <p:cTn id="47" dur="500"/>
                                        <p:tgtEl>
                                          <p:spTgt spid="540"/>
                                        </p:tgtEl>
                                      </p:cBhvr>
                                    </p:animEffect>
                                  </p:childTnLst>
                                </p:cTn>
                              </p:par>
                            </p:childTnLst>
                          </p:cTn>
                        </p:par>
                        <p:par>
                          <p:cTn id="48" fill="hold">
                            <p:stCondLst>
                              <p:cond delay="1750"/>
                            </p:stCondLst>
                            <p:childTnLst>
                              <p:par>
                                <p:cTn id="49" presetID="6" presetClass="entr" presetSubtype="16" fill="hold" nodeType="afterEffect">
                                  <p:stCondLst>
                                    <p:cond delay="0"/>
                                  </p:stCondLst>
                                  <p:childTnLst>
                                    <p:set>
                                      <p:cBhvr>
                                        <p:cTn id="50" dur="1" fill="hold">
                                          <p:stCondLst>
                                            <p:cond delay="0"/>
                                          </p:stCondLst>
                                        </p:cTn>
                                        <p:tgtEl>
                                          <p:spTgt spid="562"/>
                                        </p:tgtEl>
                                        <p:attrNameLst>
                                          <p:attrName>style.visibility</p:attrName>
                                        </p:attrNameLst>
                                      </p:cBhvr>
                                      <p:to>
                                        <p:strVal val="visible"/>
                                      </p:to>
                                    </p:set>
                                    <p:animEffect transition="in" filter="circle(in)">
                                      <p:cBhvr>
                                        <p:cTn id="51" dur="1000"/>
                                        <p:tgtEl>
                                          <p:spTgt spid="56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540"/>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562"/>
                                        </p:tgtEl>
                                        <p:attrNameLst>
                                          <p:attrName>style.visibility</p:attrName>
                                        </p:attrNameLst>
                                      </p:cBhvr>
                                      <p:to>
                                        <p:strVal val="hidden"/>
                                      </p:to>
                                    </p:set>
                                  </p:childTnLst>
                                </p:cTn>
                              </p:par>
                              <p:par>
                                <p:cTn id="58" presetID="1" presetClass="entr" presetSubtype="0" fill="hold" nodeType="withEffect">
                                  <p:stCondLst>
                                    <p:cond delay="0"/>
                                  </p:stCondLst>
                                  <p:childTnLst>
                                    <p:set>
                                      <p:cBhvr>
                                        <p:cTn id="59" dur="1" fill="hold">
                                          <p:stCondLst>
                                            <p:cond delay="0"/>
                                          </p:stCondLst>
                                        </p:cTn>
                                        <p:tgtEl>
                                          <p:spTgt spid="564"/>
                                        </p:tgtEl>
                                        <p:attrNameLst>
                                          <p:attrName>style.visibility</p:attrName>
                                        </p:attrNameLst>
                                      </p:cBhvr>
                                      <p:to>
                                        <p:strVal val="visible"/>
                                      </p:to>
                                    </p:set>
                                  </p:childTnLst>
                                </p:cTn>
                              </p:par>
                            </p:childTnLst>
                          </p:cTn>
                        </p:par>
                        <p:par>
                          <p:cTn id="60" fill="hold">
                            <p:stCondLst>
                              <p:cond delay="0"/>
                            </p:stCondLst>
                            <p:childTnLst>
                              <p:par>
                                <p:cTn id="61" presetID="6" presetClass="emph" presetSubtype="0" fill="hold" nodeType="afterEffect">
                                  <p:stCondLst>
                                    <p:cond delay="0"/>
                                  </p:stCondLst>
                                  <p:childTnLst>
                                    <p:animScale>
                                      <p:cBhvr>
                                        <p:cTn id="62" dur="750" fill="hold"/>
                                        <p:tgtEl>
                                          <p:spTgt spid="564"/>
                                        </p:tgtEl>
                                      </p:cBhvr>
                                      <p:by x="50000" y="50000"/>
                                    </p:animScale>
                                  </p:childTnLst>
                                </p:cTn>
                              </p:par>
                              <p:par>
                                <p:cTn id="63" presetID="35" presetClass="path" presetSubtype="0" accel="50000" decel="50000" fill="hold" nodeType="withEffect">
                                  <p:stCondLst>
                                    <p:cond delay="0"/>
                                  </p:stCondLst>
                                  <p:childTnLst>
                                    <p:animMotion origin="layout" path="M -4.79167E-6 2.22222E-6 L -0.25 2.22222E-6 " pathEditMode="relative" rAng="0" ptsTypes="AA">
                                      <p:cBhvr>
                                        <p:cTn id="64" dur="1000" fill="hold"/>
                                        <p:tgtEl>
                                          <p:spTgt spid="564"/>
                                        </p:tgtEl>
                                        <p:attrNameLst>
                                          <p:attrName>ppt_x</p:attrName>
                                          <p:attrName>ppt_y</p:attrName>
                                        </p:attrNameLst>
                                      </p:cBhvr>
                                      <p:rCtr x="-12500" y="0"/>
                                    </p:animMotion>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75"/>
                                        </p:tgtEl>
                                        <p:attrNameLst>
                                          <p:attrName>style.visibility</p:attrName>
                                        </p:attrNameLst>
                                      </p:cBhvr>
                                      <p:to>
                                        <p:strVal val="visible"/>
                                      </p:to>
                                    </p:set>
                                    <p:animEffect transition="in" filter="fade">
                                      <p:cBhvr>
                                        <p:cTn id="71" dur="500"/>
                                        <p:tgtEl>
                                          <p:spTgt spid="5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 grpId="0"/>
      <p:bldP spid="574" grpId="1"/>
      <p:bldP spid="57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0" descr="A diagram of a flowchart&#10;&#10;Description automatically generated">
            <a:extLst>
              <a:ext uri="{FF2B5EF4-FFF2-40B4-BE49-F238E27FC236}">
                <a16:creationId xmlns:a16="http://schemas.microsoft.com/office/drawing/2014/main" id="{DA3471C7-3980-801E-2B29-AAA761E76C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5" b="36340"/>
          <a:stretch/>
        </p:blipFill>
        <p:spPr bwMode="auto">
          <a:xfrm>
            <a:off x="1872205" y="523792"/>
            <a:ext cx="9035495" cy="590222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1">
            <a:extLst>
              <a:ext uri="{FF2B5EF4-FFF2-40B4-BE49-F238E27FC236}">
                <a16:creationId xmlns:a16="http://schemas.microsoft.com/office/drawing/2014/main" id="{4D698319-DBC4-CF3C-62C7-60B92A3F60D7}"/>
              </a:ext>
            </a:extLst>
          </p:cNvPr>
          <p:cNvGrpSpPr/>
          <p:nvPr/>
        </p:nvGrpSpPr>
        <p:grpSpPr>
          <a:xfrm>
            <a:off x="-18288" y="-20574000"/>
            <a:ext cx="11030502" cy="59426717"/>
            <a:chOff x="-18288" y="0"/>
            <a:chExt cx="11030502" cy="59426717"/>
          </a:xfrm>
        </p:grpSpPr>
        <p:grpSp>
          <p:nvGrpSpPr>
            <p:cNvPr id="18" name="Group 12">
              <a:extLst>
                <a:ext uri="{FF2B5EF4-FFF2-40B4-BE49-F238E27FC236}">
                  <a16:creationId xmlns:a16="http://schemas.microsoft.com/office/drawing/2014/main" id="{7CB3908A-72DC-4D7F-6FBB-DBED881E5A0E}"/>
                </a:ext>
              </a:extLst>
            </p:cNvPr>
            <p:cNvGrpSpPr/>
            <p:nvPr/>
          </p:nvGrpSpPr>
          <p:grpSpPr>
            <a:xfrm>
              <a:off x="-18288" y="0"/>
              <a:ext cx="11030502" cy="28906968"/>
              <a:chOff x="325656" y="-18003"/>
              <a:chExt cx="11030502" cy="28906968"/>
            </a:xfrm>
          </p:grpSpPr>
          <p:grpSp>
            <p:nvGrpSpPr>
              <p:cNvPr id="2085" name="Group 345">
                <a:extLst>
                  <a:ext uri="{FF2B5EF4-FFF2-40B4-BE49-F238E27FC236}">
                    <a16:creationId xmlns:a16="http://schemas.microsoft.com/office/drawing/2014/main" id="{CA643257-387A-1214-2329-5049CBA73EEA}"/>
                  </a:ext>
                </a:extLst>
              </p:cNvPr>
              <p:cNvGrpSpPr/>
              <p:nvPr/>
            </p:nvGrpSpPr>
            <p:grpSpPr>
              <a:xfrm>
                <a:off x="343662" y="-18003"/>
                <a:ext cx="11012496" cy="13681394"/>
                <a:chOff x="343662" y="-18003"/>
                <a:chExt cx="11012496" cy="13681394"/>
              </a:xfrm>
            </p:grpSpPr>
            <p:grpSp>
              <p:nvGrpSpPr>
                <p:cNvPr id="2153" name="Group 413">
                  <a:extLst>
                    <a:ext uri="{FF2B5EF4-FFF2-40B4-BE49-F238E27FC236}">
                      <a16:creationId xmlns:a16="http://schemas.microsoft.com/office/drawing/2014/main" id="{F225DE14-C841-CCE4-D057-583F31EAE51B}"/>
                    </a:ext>
                  </a:extLst>
                </p:cNvPr>
                <p:cNvGrpSpPr/>
                <p:nvPr/>
              </p:nvGrpSpPr>
              <p:grpSpPr>
                <a:xfrm>
                  <a:off x="343662" y="-18003"/>
                  <a:ext cx="11012496" cy="6144683"/>
                  <a:chOff x="343662" y="-18003"/>
                  <a:chExt cx="11012496" cy="6144683"/>
                </a:xfrm>
              </p:grpSpPr>
              <p:grpSp>
                <p:nvGrpSpPr>
                  <p:cNvPr id="2187" name="Google Shape;646;p33">
                    <a:extLst>
                      <a:ext uri="{FF2B5EF4-FFF2-40B4-BE49-F238E27FC236}">
                        <a16:creationId xmlns:a16="http://schemas.microsoft.com/office/drawing/2014/main" id="{384F7AB2-D0C0-BA05-26B3-E69052AA3AFC}"/>
                      </a:ext>
                    </a:extLst>
                  </p:cNvPr>
                  <p:cNvGrpSpPr/>
                  <p:nvPr/>
                </p:nvGrpSpPr>
                <p:grpSpPr>
                  <a:xfrm rot="16200000" flipH="1">
                    <a:off x="-222794" y="548513"/>
                    <a:ext cx="2265951" cy="1132920"/>
                    <a:chOff x="3529938" y="261475"/>
                    <a:chExt cx="1699463" cy="849690"/>
                  </a:xfrm>
                </p:grpSpPr>
                <p:sp>
                  <p:nvSpPr>
                    <p:cNvPr id="2211" name="Google Shape;647;p33">
                      <a:extLst>
                        <a:ext uri="{FF2B5EF4-FFF2-40B4-BE49-F238E27FC236}">
                          <a16:creationId xmlns:a16="http://schemas.microsoft.com/office/drawing/2014/main" id="{1C397E66-9B50-4975-27EE-E53DE4EEB8ED}"/>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12" name="Google Shape;648;p33">
                      <a:extLst>
                        <a:ext uri="{FF2B5EF4-FFF2-40B4-BE49-F238E27FC236}">
                          <a16:creationId xmlns:a16="http://schemas.microsoft.com/office/drawing/2014/main" id="{4B323C8F-120E-DBDA-BBE3-714C145950F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13" name="Google Shape;649;p33">
                      <a:extLst>
                        <a:ext uri="{FF2B5EF4-FFF2-40B4-BE49-F238E27FC236}">
                          <a16:creationId xmlns:a16="http://schemas.microsoft.com/office/drawing/2014/main" id="{92E1F03E-CAEA-D14C-A0C6-0B45BF62102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14" name="Google Shape;650;p33">
                      <a:extLst>
                        <a:ext uri="{FF2B5EF4-FFF2-40B4-BE49-F238E27FC236}">
                          <a16:creationId xmlns:a16="http://schemas.microsoft.com/office/drawing/2014/main" id="{4AF4795A-7656-0031-1336-71DE6521CD8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15" name="Google Shape;651;p33">
                      <a:extLst>
                        <a:ext uri="{FF2B5EF4-FFF2-40B4-BE49-F238E27FC236}">
                          <a16:creationId xmlns:a16="http://schemas.microsoft.com/office/drawing/2014/main" id="{253BF3B7-9963-1A5D-BA0E-1E62D26FEB8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16" name="Google Shape;652;p33">
                      <a:extLst>
                        <a:ext uri="{FF2B5EF4-FFF2-40B4-BE49-F238E27FC236}">
                          <a16:creationId xmlns:a16="http://schemas.microsoft.com/office/drawing/2014/main" id="{0F81B2E2-1941-BF65-4313-515EF032FB9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17" name="Google Shape;653;p33">
                      <a:extLst>
                        <a:ext uri="{FF2B5EF4-FFF2-40B4-BE49-F238E27FC236}">
                          <a16:creationId xmlns:a16="http://schemas.microsoft.com/office/drawing/2014/main" id="{AB7E4C1C-AD1D-22D9-4D1F-1E3E211DFE5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18" name="Google Shape;654;p33">
                      <a:extLst>
                        <a:ext uri="{FF2B5EF4-FFF2-40B4-BE49-F238E27FC236}">
                          <a16:creationId xmlns:a16="http://schemas.microsoft.com/office/drawing/2014/main" id="{8245A2D9-1ED5-F47A-6DBC-D4E37896D9A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88" name="Google Shape;655;p33">
                    <a:extLst>
                      <a:ext uri="{FF2B5EF4-FFF2-40B4-BE49-F238E27FC236}">
                        <a16:creationId xmlns:a16="http://schemas.microsoft.com/office/drawing/2014/main" id="{78E86FE4-0126-AEE0-1A0E-C0A1FC5C8923}"/>
                      </a:ext>
                    </a:extLst>
                  </p:cNvPr>
                  <p:cNvGrpSpPr/>
                  <p:nvPr/>
                </p:nvGrpSpPr>
                <p:grpSpPr>
                  <a:xfrm>
                    <a:off x="10909569" y="1371918"/>
                    <a:ext cx="446589" cy="813467"/>
                    <a:chOff x="376650" y="567400"/>
                    <a:chExt cx="334942" cy="610100"/>
                  </a:xfrm>
                </p:grpSpPr>
                <p:sp>
                  <p:nvSpPr>
                    <p:cNvPr id="2205" name="Google Shape;656;p33">
                      <a:extLst>
                        <a:ext uri="{FF2B5EF4-FFF2-40B4-BE49-F238E27FC236}">
                          <a16:creationId xmlns:a16="http://schemas.microsoft.com/office/drawing/2014/main" id="{E482C57B-C09F-110E-7729-F3D876ECA3D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06" name="Google Shape;657;p33">
                      <a:extLst>
                        <a:ext uri="{FF2B5EF4-FFF2-40B4-BE49-F238E27FC236}">
                          <a16:creationId xmlns:a16="http://schemas.microsoft.com/office/drawing/2014/main" id="{29E1092C-3E6B-C6E1-678D-09408E8E81A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07" name="Google Shape;658;p33">
                      <a:extLst>
                        <a:ext uri="{FF2B5EF4-FFF2-40B4-BE49-F238E27FC236}">
                          <a16:creationId xmlns:a16="http://schemas.microsoft.com/office/drawing/2014/main" id="{B6E48A60-56EC-D685-7AB0-A76CB8EA925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08" name="Google Shape;659;p33">
                      <a:extLst>
                        <a:ext uri="{FF2B5EF4-FFF2-40B4-BE49-F238E27FC236}">
                          <a16:creationId xmlns:a16="http://schemas.microsoft.com/office/drawing/2014/main" id="{874966D6-A7FA-A502-05FD-747AFAB5A7C7}"/>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09" name="Google Shape;660;p33">
                      <a:extLst>
                        <a:ext uri="{FF2B5EF4-FFF2-40B4-BE49-F238E27FC236}">
                          <a16:creationId xmlns:a16="http://schemas.microsoft.com/office/drawing/2014/main" id="{27580BC0-4F4E-BBA2-0D67-C1F574B08B0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10" name="Google Shape;661;p33">
                      <a:extLst>
                        <a:ext uri="{FF2B5EF4-FFF2-40B4-BE49-F238E27FC236}">
                          <a16:creationId xmlns:a16="http://schemas.microsoft.com/office/drawing/2014/main" id="{3B615610-C473-C8D8-1F6E-44AC6D67DDDB}"/>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89" name="Google Shape;646;p33">
                    <a:extLst>
                      <a:ext uri="{FF2B5EF4-FFF2-40B4-BE49-F238E27FC236}">
                        <a16:creationId xmlns:a16="http://schemas.microsoft.com/office/drawing/2014/main" id="{6875D94F-09DA-CE7E-2BC7-5137B87A56FB}"/>
                      </a:ext>
                    </a:extLst>
                  </p:cNvPr>
                  <p:cNvGrpSpPr/>
                  <p:nvPr/>
                </p:nvGrpSpPr>
                <p:grpSpPr>
                  <a:xfrm rot="16200000" flipH="1">
                    <a:off x="-222854" y="4427245"/>
                    <a:ext cx="2265951" cy="1132920"/>
                    <a:chOff x="3529938" y="261475"/>
                    <a:chExt cx="1699463" cy="849690"/>
                  </a:xfrm>
                </p:grpSpPr>
                <p:sp>
                  <p:nvSpPr>
                    <p:cNvPr id="2197" name="Google Shape;647;p33">
                      <a:extLst>
                        <a:ext uri="{FF2B5EF4-FFF2-40B4-BE49-F238E27FC236}">
                          <a16:creationId xmlns:a16="http://schemas.microsoft.com/office/drawing/2014/main" id="{4540F3F6-BFF0-B015-0731-2E7F9897C400}"/>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98" name="Google Shape;648;p33">
                      <a:extLst>
                        <a:ext uri="{FF2B5EF4-FFF2-40B4-BE49-F238E27FC236}">
                          <a16:creationId xmlns:a16="http://schemas.microsoft.com/office/drawing/2014/main" id="{C8794DAB-17DC-B5D7-1114-C31E15128BDA}"/>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99" name="Google Shape;649;p33">
                      <a:extLst>
                        <a:ext uri="{FF2B5EF4-FFF2-40B4-BE49-F238E27FC236}">
                          <a16:creationId xmlns:a16="http://schemas.microsoft.com/office/drawing/2014/main" id="{1452E310-7E6C-B5D8-3CC3-5B2E6A5D75F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00" name="Google Shape;650;p33">
                      <a:extLst>
                        <a:ext uri="{FF2B5EF4-FFF2-40B4-BE49-F238E27FC236}">
                          <a16:creationId xmlns:a16="http://schemas.microsoft.com/office/drawing/2014/main" id="{04CC0E6F-3082-8738-C0B4-C18D73684EE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01" name="Google Shape;651;p33">
                      <a:extLst>
                        <a:ext uri="{FF2B5EF4-FFF2-40B4-BE49-F238E27FC236}">
                          <a16:creationId xmlns:a16="http://schemas.microsoft.com/office/drawing/2014/main" id="{3B4A478E-1A23-7202-1B16-8CE72950674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02" name="Google Shape;652;p33">
                      <a:extLst>
                        <a:ext uri="{FF2B5EF4-FFF2-40B4-BE49-F238E27FC236}">
                          <a16:creationId xmlns:a16="http://schemas.microsoft.com/office/drawing/2014/main" id="{46F3EA42-7E5D-6ACF-6471-614F84BD01F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03" name="Google Shape;653;p33">
                      <a:extLst>
                        <a:ext uri="{FF2B5EF4-FFF2-40B4-BE49-F238E27FC236}">
                          <a16:creationId xmlns:a16="http://schemas.microsoft.com/office/drawing/2014/main" id="{B892EA87-A1CD-958B-601F-DE00DFC3797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04" name="Google Shape;654;p33">
                      <a:extLst>
                        <a:ext uri="{FF2B5EF4-FFF2-40B4-BE49-F238E27FC236}">
                          <a16:creationId xmlns:a16="http://schemas.microsoft.com/office/drawing/2014/main" id="{0DF34EE9-3528-A0CA-A82B-BF6B6231F1C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90" name="Google Shape;655;p33">
                    <a:extLst>
                      <a:ext uri="{FF2B5EF4-FFF2-40B4-BE49-F238E27FC236}">
                        <a16:creationId xmlns:a16="http://schemas.microsoft.com/office/drawing/2014/main" id="{B05AAEA2-2046-B652-931D-E9DCC93018CC}"/>
                      </a:ext>
                    </a:extLst>
                  </p:cNvPr>
                  <p:cNvGrpSpPr/>
                  <p:nvPr/>
                </p:nvGrpSpPr>
                <p:grpSpPr>
                  <a:xfrm>
                    <a:off x="10835169" y="5276963"/>
                    <a:ext cx="446589" cy="813467"/>
                    <a:chOff x="376650" y="567400"/>
                    <a:chExt cx="334942" cy="610100"/>
                  </a:xfrm>
                </p:grpSpPr>
                <p:sp>
                  <p:nvSpPr>
                    <p:cNvPr id="2191" name="Google Shape;656;p33">
                      <a:extLst>
                        <a:ext uri="{FF2B5EF4-FFF2-40B4-BE49-F238E27FC236}">
                          <a16:creationId xmlns:a16="http://schemas.microsoft.com/office/drawing/2014/main" id="{3C0FF812-AB99-E66C-273D-FE39EB6CD28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92" name="Google Shape;657;p33">
                      <a:extLst>
                        <a:ext uri="{FF2B5EF4-FFF2-40B4-BE49-F238E27FC236}">
                          <a16:creationId xmlns:a16="http://schemas.microsoft.com/office/drawing/2014/main" id="{4E8B0FEE-4C64-0707-767A-E8270332B66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93" name="Google Shape;658;p33">
                      <a:extLst>
                        <a:ext uri="{FF2B5EF4-FFF2-40B4-BE49-F238E27FC236}">
                          <a16:creationId xmlns:a16="http://schemas.microsoft.com/office/drawing/2014/main" id="{AD67E19A-C7F5-6D21-0426-0138344D3E75}"/>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94" name="Google Shape;659;p33">
                      <a:extLst>
                        <a:ext uri="{FF2B5EF4-FFF2-40B4-BE49-F238E27FC236}">
                          <a16:creationId xmlns:a16="http://schemas.microsoft.com/office/drawing/2014/main" id="{A2497B60-4CA1-507A-1375-DBEE81694C3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95" name="Google Shape;660;p33">
                      <a:extLst>
                        <a:ext uri="{FF2B5EF4-FFF2-40B4-BE49-F238E27FC236}">
                          <a16:creationId xmlns:a16="http://schemas.microsoft.com/office/drawing/2014/main" id="{C19320D0-2ECE-B738-DFC3-6C3DC5D87AC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96" name="Google Shape;661;p33">
                      <a:extLst>
                        <a:ext uri="{FF2B5EF4-FFF2-40B4-BE49-F238E27FC236}">
                          <a16:creationId xmlns:a16="http://schemas.microsoft.com/office/drawing/2014/main" id="{444E2A8A-E99A-A988-62DD-6446D1410BD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154" name="Group 414">
                  <a:extLst>
                    <a:ext uri="{FF2B5EF4-FFF2-40B4-BE49-F238E27FC236}">
                      <a16:creationId xmlns:a16="http://schemas.microsoft.com/office/drawing/2014/main" id="{23B226BF-0C5E-2750-240E-5A8B9C973512}"/>
                    </a:ext>
                  </a:extLst>
                </p:cNvPr>
                <p:cNvGrpSpPr/>
                <p:nvPr/>
              </p:nvGrpSpPr>
              <p:grpSpPr>
                <a:xfrm>
                  <a:off x="343662" y="7518708"/>
                  <a:ext cx="11012496" cy="6144683"/>
                  <a:chOff x="343662" y="-18003"/>
                  <a:chExt cx="11012496" cy="6144683"/>
                </a:xfrm>
              </p:grpSpPr>
              <p:grpSp>
                <p:nvGrpSpPr>
                  <p:cNvPr id="2155" name="Google Shape;646;p33">
                    <a:extLst>
                      <a:ext uri="{FF2B5EF4-FFF2-40B4-BE49-F238E27FC236}">
                        <a16:creationId xmlns:a16="http://schemas.microsoft.com/office/drawing/2014/main" id="{EABB5355-28C8-4715-2254-9C9C67B621F0}"/>
                      </a:ext>
                    </a:extLst>
                  </p:cNvPr>
                  <p:cNvGrpSpPr/>
                  <p:nvPr/>
                </p:nvGrpSpPr>
                <p:grpSpPr>
                  <a:xfrm rot="16200000" flipH="1">
                    <a:off x="-222794" y="548513"/>
                    <a:ext cx="2265951" cy="1132920"/>
                    <a:chOff x="3529938" y="261475"/>
                    <a:chExt cx="1699463" cy="849690"/>
                  </a:xfrm>
                </p:grpSpPr>
                <p:sp>
                  <p:nvSpPr>
                    <p:cNvPr id="2179" name="Google Shape;647;p33">
                      <a:extLst>
                        <a:ext uri="{FF2B5EF4-FFF2-40B4-BE49-F238E27FC236}">
                          <a16:creationId xmlns:a16="http://schemas.microsoft.com/office/drawing/2014/main" id="{43243D68-94CC-A733-4EB1-A3DB9D0943E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80" name="Google Shape;648;p33">
                      <a:extLst>
                        <a:ext uri="{FF2B5EF4-FFF2-40B4-BE49-F238E27FC236}">
                          <a16:creationId xmlns:a16="http://schemas.microsoft.com/office/drawing/2014/main" id="{BB353CC0-58EA-C0BA-8164-C2A9B025711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81" name="Google Shape;649;p33">
                      <a:extLst>
                        <a:ext uri="{FF2B5EF4-FFF2-40B4-BE49-F238E27FC236}">
                          <a16:creationId xmlns:a16="http://schemas.microsoft.com/office/drawing/2014/main" id="{4428BB10-2944-A347-A867-5ECBA364065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82" name="Google Shape;650;p33">
                      <a:extLst>
                        <a:ext uri="{FF2B5EF4-FFF2-40B4-BE49-F238E27FC236}">
                          <a16:creationId xmlns:a16="http://schemas.microsoft.com/office/drawing/2014/main" id="{03E7CAD9-1737-28C6-3F4F-B522E198E2E8}"/>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83" name="Google Shape;651;p33">
                      <a:extLst>
                        <a:ext uri="{FF2B5EF4-FFF2-40B4-BE49-F238E27FC236}">
                          <a16:creationId xmlns:a16="http://schemas.microsoft.com/office/drawing/2014/main" id="{9430DEEF-18F8-A0CD-BB0D-F54CC2C668F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84" name="Google Shape;652;p33">
                      <a:extLst>
                        <a:ext uri="{FF2B5EF4-FFF2-40B4-BE49-F238E27FC236}">
                          <a16:creationId xmlns:a16="http://schemas.microsoft.com/office/drawing/2014/main" id="{9B3317D7-CE1C-9CC2-D4AD-86970F59E37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85" name="Google Shape;653;p33">
                      <a:extLst>
                        <a:ext uri="{FF2B5EF4-FFF2-40B4-BE49-F238E27FC236}">
                          <a16:creationId xmlns:a16="http://schemas.microsoft.com/office/drawing/2014/main" id="{74A5A44E-20BF-F22F-BA8F-618245B1B7C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86" name="Google Shape;654;p33">
                      <a:extLst>
                        <a:ext uri="{FF2B5EF4-FFF2-40B4-BE49-F238E27FC236}">
                          <a16:creationId xmlns:a16="http://schemas.microsoft.com/office/drawing/2014/main" id="{5DA8068D-3B9D-D0ED-710E-A02B31D4901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56" name="Google Shape;655;p33">
                    <a:extLst>
                      <a:ext uri="{FF2B5EF4-FFF2-40B4-BE49-F238E27FC236}">
                        <a16:creationId xmlns:a16="http://schemas.microsoft.com/office/drawing/2014/main" id="{95020CB8-FC9F-004E-2A74-7F8BAA693103}"/>
                      </a:ext>
                    </a:extLst>
                  </p:cNvPr>
                  <p:cNvGrpSpPr/>
                  <p:nvPr/>
                </p:nvGrpSpPr>
                <p:grpSpPr>
                  <a:xfrm>
                    <a:off x="10909569" y="1371918"/>
                    <a:ext cx="446589" cy="813467"/>
                    <a:chOff x="376650" y="567400"/>
                    <a:chExt cx="334942" cy="610100"/>
                  </a:xfrm>
                </p:grpSpPr>
                <p:sp>
                  <p:nvSpPr>
                    <p:cNvPr id="2173" name="Google Shape;656;p33">
                      <a:extLst>
                        <a:ext uri="{FF2B5EF4-FFF2-40B4-BE49-F238E27FC236}">
                          <a16:creationId xmlns:a16="http://schemas.microsoft.com/office/drawing/2014/main" id="{B10ABDFC-485D-56C1-C077-76E493C3C57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74" name="Google Shape;657;p33">
                      <a:extLst>
                        <a:ext uri="{FF2B5EF4-FFF2-40B4-BE49-F238E27FC236}">
                          <a16:creationId xmlns:a16="http://schemas.microsoft.com/office/drawing/2014/main" id="{E137C992-4AD0-6395-6C53-895F724E5638}"/>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75" name="Google Shape;658;p33">
                      <a:extLst>
                        <a:ext uri="{FF2B5EF4-FFF2-40B4-BE49-F238E27FC236}">
                          <a16:creationId xmlns:a16="http://schemas.microsoft.com/office/drawing/2014/main" id="{FBF904F4-235F-5A02-09ED-90F318357D4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76" name="Google Shape;659;p33">
                      <a:extLst>
                        <a:ext uri="{FF2B5EF4-FFF2-40B4-BE49-F238E27FC236}">
                          <a16:creationId xmlns:a16="http://schemas.microsoft.com/office/drawing/2014/main" id="{40DA912F-2799-981D-502D-5F3200226BF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77" name="Google Shape;660;p33">
                      <a:extLst>
                        <a:ext uri="{FF2B5EF4-FFF2-40B4-BE49-F238E27FC236}">
                          <a16:creationId xmlns:a16="http://schemas.microsoft.com/office/drawing/2014/main" id="{902E258F-C372-D4B9-DCEF-1D22F5026B7F}"/>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78" name="Google Shape;661;p33">
                      <a:extLst>
                        <a:ext uri="{FF2B5EF4-FFF2-40B4-BE49-F238E27FC236}">
                          <a16:creationId xmlns:a16="http://schemas.microsoft.com/office/drawing/2014/main" id="{88A67495-4766-BA71-BCBB-DD560A3F2A7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57" name="Google Shape;646;p33">
                    <a:extLst>
                      <a:ext uri="{FF2B5EF4-FFF2-40B4-BE49-F238E27FC236}">
                        <a16:creationId xmlns:a16="http://schemas.microsoft.com/office/drawing/2014/main" id="{44F7D2C6-333A-5465-14EA-6C9ABE6B8A81}"/>
                      </a:ext>
                    </a:extLst>
                  </p:cNvPr>
                  <p:cNvGrpSpPr/>
                  <p:nvPr/>
                </p:nvGrpSpPr>
                <p:grpSpPr>
                  <a:xfrm rot="16200000" flipH="1">
                    <a:off x="-222854" y="4427245"/>
                    <a:ext cx="2265951" cy="1132920"/>
                    <a:chOff x="3529938" y="261475"/>
                    <a:chExt cx="1699463" cy="849690"/>
                  </a:xfrm>
                </p:grpSpPr>
                <p:sp>
                  <p:nvSpPr>
                    <p:cNvPr id="2165" name="Google Shape;647;p33">
                      <a:extLst>
                        <a:ext uri="{FF2B5EF4-FFF2-40B4-BE49-F238E27FC236}">
                          <a16:creationId xmlns:a16="http://schemas.microsoft.com/office/drawing/2014/main" id="{FFFFAD98-EE31-9172-2EDF-3C5202ABC2C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66" name="Google Shape;648;p33">
                      <a:extLst>
                        <a:ext uri="{FF2B5EF4-FFF2-40B4-BE49-F238E27FC236}">
                          <a16:creationId xmlns:a16="http://schemas.microsoft.com/office/drawing/2014/main" id="{5CC4BBC6-A7CB-480A-21BD-FD945608F73F}"/>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67" name="Google Shape;649;p33">
                      <a:extLst>
                        <a:ext uri="{FF2B5EF4-FFF2-40B4-BE49-F238E27FC236}">
                          <a16:creationId xmlns:a16="http://schemas.microsoft.com/office/drawing/2014/main" id="{BFF98EBA-C269-74AB-2F69-31374D3B26C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68" name="Google Shape;650;p33">
                      <a:extLst>
                        <a:ext uri="{FF2B5EF4-FFF2-40B4-BE49-F238E27FC236}">
                          <a16:creationId xmlns:a16="http://schemas.microsoft.com/office/drawing/2014/main" id="{8BA618B5-1161-21EA-0AD9-F0ED959C889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69" name="Google Shape;651;p33">
                      <a:extLst>
                        <a:ext uri="{FF2B5EF4-FFF2-40B4-BE49-F238E27FC236}">
                          <a16:creationId xmlns:a16="http://schemas.microsoft.com/office/drawing/2014/main" id="{5A1C6495-2F61-C586-153D-0316E75DC7C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70" name="Google Shape;652;p33">
                      <a:extLst>
                        <a:ext uri="{FF2B5EF4-FFF2-40B4-BE49-F238E27FC236}">
                          <a16:creationId xmlns:a16="http://schemas.microsoft.com/office/drawing/2014/main" id="{14228090-4979-AB84-650F-424E78D86CE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71" name="Google Shape;653;p33">
                      <a:extLst>
                        <a:ext uri="{FF2B5EF4-FFF2-40B4-BE49-F238E27FC236}">
                          <a16:creationId xmlns:a16="http://schemas.microsoft.com/office/drawing/2014/main" id="{87EE66D8-BFC9-7E3E-7C28-79AC4BA720A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72" name="Google Shape;654;p33">
                      <a:extLst>
                        <a:ext uri="{FF2B5EF4-FFF2-40B4-BE49-F238E27FC236}">
                          <a16:creationId xmlns:a16="http://schemas.microsoft.com/office/drawing/2014/main" id="{05DC60FF-B92D-4EE9-7452-4A7DD46813C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58" name="Google Shape;655;p33">
                    <a:extLst>
                      <a:ext uri="{FF2B5EF4-FFF2-40B4-BE49-F238E27FC236}">
                        <a16:creationId xmlns:a16="http://schemas.microsoft.com/office/drawing/2014/main" id="{B2D51957-28A9-FAC2-40D2-1A97931C0C9D}"/>
                      </a:ext>
                    </a:extLst>
                  </p:cNvPr>
                  <p:cNvGrpSpPr/>
                  <p:nvPr/>
                </p:nvGrpSpPr>
                <p:grpSpPr>
                  <a:xfrm>
                    <a:off x="10835169" y="5276963"/>
                    <a:ext cx="446589" cy="813467"/>
                    <a:chOff x="376650" y="567400"/>
                    <a:chExt cx="334942" cy="610100"/>
                  </a:xfrm>
                </p:grpSpPr>
                <p:sp>
                  <p:nvSpPr>
                    <p:cNvPr id="2159" name="Google Shape;656;p33">
                      <a:extLst>
                        <a:ext uri="{FF2B5EF4-FFF2-40B4-BE49-F238E27FC236}">
                          <a16:creationId xmlns:a16="http://schemas.microsoft.com/office/drawing/2014/main" id="{33849204-E76A-22D1-17E5-061920CF144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60" name="Google Shape;657;p33">
                      <a:extLst>
                        <a:ext uri="{FF2B5EF4-FFF2-40B4-BE49-F238E27FC236}">
                          <a16:creationId xmlns:a16="http://schemas.microsoft.com/office/drawing/2014/main" id="{A84A7650-E590-A8DA-8CA0-102B43B3AA68}"/>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61" name="Google Shape;658;p33">
                      <a:extLst>
                        <a:ext uri="{FF2B5EF4-FFF2-40B4-BE49-F238E27FC236}">
                          <a16:creationId xmlns:a16="http://schemas.microsoft.com/office/drawing/2014/main" id="{87D5ED53-4673-F87C-1EEF-A5A473FD4C5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62" name="Google Shape;659;p33">
                      <a:extLst>
                        <a:ext uri="{FF2B5EF4-FFF2-40B4-BE49-F238E27FC236}">
                          <a16:creationId xmlns:a16="http://schemas.microsoft.com/office/drawing/2014/main" id="{23136BB2-ADF4-4E55-0327-2916F64EEBB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63" name="Google Shape;660;p33">
                      <a:extLst>
                        <a:ext uri="{FF2B5EF4-FFF2-40B4-BE49-F238E27FC236}">
                          <a16:creationId xmlns:a16="http://schemas.microsoft.com/office/drawing/2014/main" id="{0F5FE19A-8F88-69FC-DC82-2BABB3696BB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64" name="Google Shape;661;p33">
                      <a:extLst>
                        <a:ext uri="{FF2B5EF4-FFF2-40B4-BE49-F238E27FC236}">
                          <a16:creationId xmlns:a16="http://schemas.microsoft.com/office/drawing/2014/main" id="{965C49AE-AB23-3A16-004E-26CF09720EAB}"/>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2086" name="Group 346">
                <a:extLst>
                  <a:ext uri="{FF2B5EF4-FFF2-40B4-BE49-F238E27FC236}">
                    <a16:creationId xmlns:a16="http://schemas.microsoft.com/office/drawing/2014/main" id="{CD3FD2B1-39B6-7A99-E4A3-910DB3964238}"/>
                  </a:ext>
                </a:extLst>
              </p:cNvPr>
              <p:cNvGrpSpPr/>
              <p:nvPr/>
            </p:nvGrpSpPr>
            <p:grpSpPr>
              <a:xfrm>
                <a:off x="325656" y="15207571"/>
                <a:ext cx="11012496" cy="13681394"/>
                <a:chOff x="343662" y="-18003"/>
                <a:chExt cx="11012496" cy="13681394"/>
              </a:xfrm>
            </p:grpSpPr>
            <p:grpSp>
              <p:nvGrpSpPr>
                <p:cNvPr id="2087" name="Group 347">
                  <a:extLst>
                    <a:ext uri="{FF2B5EF4-FFF2-40B4-BE49-F238E27FC236}">
                      <a16:creationId xmlns:a16="http://schemas.microsoft.com/office/drawing/2014/main" id="{F3B248CC-E293-D04F-3C85-F34DBEEDF901}"/>
                    </a:ext>
                  </a:extLst>
                </p:cNvPr>
                <p:cNvGrpSpPr/>
                <p:nvPr/>
              </p:nvGrpSpPr>
              <p:grpSpPr>
                <a:xfrm>
                  <a:off x="343662" y="-18003"/>
                  <a:ext cx="11012496" cy="6144683"/>
                  <a:chOff x="343662" y="-18003"/>
                  <a:chExt cx="11012496" cy="6144683"/>
                </a:xfrm>
              </p:grpSpPr>
              <p:grpSp>
                <p:nvGrpSpPr>
                  <p:cNvPr id="2121" name="Google Shape;646;p33">
                    <a:extLst>
                      <a:ext uri="{FF2B5EF4-FFF2-40B4-BE49-F238E27FC236}">
                        <a16:creationId xmlns:a16="http://schemas.microsoft.com/office/drawing/2014/main" id="{FACD7BF5-5BFF-D63E-613C-047FB77EA7A1}"/>
                      </a:ext>
                    </a:extLst>
                  </p:cNvPr>
                  <p:cNvGrpSpPr/>
                  <p:nvPr/>
                </p:nvGrpSpPr>
                <p:grpSpPr>
                  <a:xfrm rot="16200000" flipH="1">
                    <a:off x="-222794" y="548513"/>
                    <a:ext cx="2265951" cy="1132920"/>
                    <a:chOff x="3529938" y="261475"/>
                    <a:chExt cx="1699463" cy="849690"/>
                  </a:xfrm>
                </p:grpSpPr>
                <p:sp>
                  <p:nvSpPr>
                    <p:cNvPr id="2145" name="Google Shape;647;p33">
                      <a:extLst>
                        <a:ext uri="{FF2B5EF4-FFF2-40B4-BE49-F238E27FC236}">
                          <a16:creationId xmlns:a16="http://schemas.microsoft.com/office/drawing/2014/main" id="{55FCDD67-3705-AB7F-CB1D-34B0ADD4A9F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46" name="Google Shape;648;p33">
                      <a:extLst>
                        <a:ext uri="{FF2B5EF4-FFF2-40B4-BE49-F238E27FC236}">
                          <a16:creationId xmlns:a16="http://schemas.microsoft.com/office/drawing/2014/main" id="{34DF5F53-B5D4-817A-879E-4809DBB9672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47" name="Google Shape;649;p33">
                      <a:extLst>
                        <a:ext uri="{FF2B5EF4-FFF2-40B4-BE49-F238E27FC236}">
                          <a16:creationId xmlns:a16="http://schemas.microsoft.com/office/drawing/2014/main" id="{BF1C3A27-D2E1-BE3F-15A4-158CEF79B3B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48" name="Google Shape;650;p33">
                      <a:extLst>
                        <a:ext uri="{FF2B5EF4-FFF2-40B4-BE49-F238E27FC236}">
                          <a16:creationId xmlns:a16="http://schemas.microsoft.com/office/drawing/2014/main" id="{8992A4D9-E901-9667-FCCD-376A79C8567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49" name="Google Shape;651;p33">
                      <a:extLst>
                        <a:ext uri="{FF2B5EF4-FFF2-40B4-BE49-F238E27FC236}">
                          <a16:creationId xmlns:a16="http://schemas.microsoft.com/office/drawing/2014/main" id="{FA212E7F-2029-571F-BC20-8BA60FB1A7A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50" name="Google Shape;652;p33">
                      <a:extLst>
                        <a:ext uri="{FF2B5EF4-FFF2-40B4-BE49-F238E27FC236}">
                          <a16:creationId xmlns:a16="http://schemas.microsoft.com/office/drawing/2014/main" id="{05191109-A91C-7E25-DAD8-A767CA23A55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51" name="Google Shape;653;p33">
                      <a:extLst>
                        <a:ext uri="{FF2B5EF4-FFF2-40B4-BE49-F238E27FC236}">
                          <a16:creationId xmlns:a16="http://schemas.microsoft.com/office/drawing/2014/main" id="{F31685AA-986D-8E03-9146-3230AE940C7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52" name="Google Shape;654;p33">
                      <a:extLst>
                        <a:ext uri="{FF2B5EF4-FFF2-40B4-BE49-F238E27FC236}">
                          <a16:creationId xmlns:a16="http://schemas.microsoft.com/office/drawing/2014/main" id="{75DC17B3-43FE-EF2D-F97F-256AA386F06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22" name="Google Shape;655;p33">
                    <a:extLst>
                      <a:ext uri="{FF2B5EF4-FFF2-40B4-BE49-F238E27FC236}">
                        <a16:creationId xmlns:a16="http://schemas.microsoft.com/office/drawing/2014/main" id="{534C1F37-E17F-1C2F-CBD6-9CE2AF4A429F}"/>
                      </a:ext>
                    </a:extLst>
                  </p:cNvPr>
                  <p:cNvGrpSpPr/>
                  <p:nvPr/>
                </p:nvGrpSpPr>
                <p:grpSpPr>
                  <a:xfrm>
                    <a:off x="10909569" y="1371918"/>
                    <a:ext cx="446589" cy="813467"/>
                    <a:chOff x="376650" y="567400"/>
                    <a:chExt cx="334942" cy="610100"/>
                  </a:xfrm>
                </p:grpSpPr>
                <p:sp>
                  <p:nvSpPr>
                    <p:cNvPr id="2139" name="Google Shape;656;p33">
                      <a:extLst>
                        <a:ext uri="{FF2B5EF4-FFF2-40B4-BE49-F238E27FC236}">
                          <a16:creationId xmlns:a16="http://schemas.microsoft.com/office/drawing/2014/main" id="{757CD502-47F3-B377-0E56-C42909A679B5}"/>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40" name="Google Shape;657;p33">
                      <a:extLst>
                        <a:ext uri="{FF2B5EF4-FFF2-40B4-BE49-F238E27FC236}">
                          <a16:creationId xmlns:a16="http://schemas.microsoft.com/office/drawing/2014/main" id="{1841EB9A-5C2F-82E4-C2F5-2729BB6A652E}"/>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41" name="Google Shape;658;p33">
                      <a:extLst>
                        <a:ext uri="{FF2B5EF4-FFF2-40B4-BE49-F238E27FC236}">
                          <a16:creationId xmlns:a16="http://schemas.microsoft.com/office/drawing/2014/main" id="{F63C2878-1DE1-858C-9044-96D88878106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42" name="Google Shape;659;p33">
                      <a:extLst>
                        <a:ext uri="{FF2B5EF4-FFF2-40B4-BE49-F238E27FC236}">
                          <a16:creationId xmlns:a16="http://schemas.microsoft.com/office/drawing/2014/main" id="{59C1B244-3A5C-FA2E-CE50-E5972565B47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43" name="Google Shape;660;p33">
                      <a:extLst>
                        <a:ext uri="{FF2B5EF4-FFF2-40B4-BE49-F238E27FC236}">
                          <a16:creationId xmlns:a16="http://schemas.microsoft.com/office/drawing/2014/main" id="{5989FFCE-D05D-10D0-D9A7-B7B1307915F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44" name="Google Shape;661;p33">
                      <a:extLst>
                        <a:ext uri="{FF2B5EF4-FFF2-40B4-BE49-F238E27FC236}">
                          <a16:creationId xmlns:a16="http://schemas.microsoft.com/office/drawing/2014/main" id="{FBCC0562-4BD3-2B5B-6187-553C213DC27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23" name="Google Shape;646;p33">
                    <a:extLst>
                      <a:ext uri="{FF2B5EF4-FFF2-40B4-BE49-F238E27FC236}">
                        <a16:creationId xmlns:a16="http://schemas.microsoft.com/office/drawing/2014/main" id="{8CEB3316-CD1A-0C1E-F695-F94348708000}"/>
                      </a:ext>
                    </a:extLst>
                  </p:cNvPr>
                  <p:cNvGrpSpPr/>
                  <p:nvPr/>
                </p:nvGrpSpPr>
                <p:grpSpPr>
                  <a:xfrm rot="16200000" flipH="1">
                    <a:off x="-222854" y="4427245"/>
                    <a:ext cx="2265951" cy="1132920"/>
                    <a:chOff x="3529938" y="261475"/>
                    <a:chExt cx="1699463" cy="849690"/>
                  </a:xfrm>
                </p:grpSpPr>
                <p:sp>
                  <p:nvSpPr>
                    <p:cNvPr id="2131" name="Google Shape;647;p33">
                      <a:extLst>
                        <a:ext uri="{FF2B5EF4-FFF2-40B4-BE49-F238E27FC236}">
                          <a16:creationId xmlns:a16="http://schemas.microsoft.com/office/drawing/2014/main" id="{F67331D3-57C4-A5DD-60CE-3EC3AAA26BC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32" name="Google Shape;648;p33">
                      <a:extLst>
                        <a:ext uri="{FF2B5EF4-FFF2-40B4-BE49-F238E27FC236}">
                          <a16:creationId xmlns:a16="http://schemas.microsoft.com/office/drawing/2014/main" id="{1C4391E8-1238-BB55-0311-4B83C71FB84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33" name="Google Shape;649;p33">
                      <a:extLst>
                        <a:ext uri="{FF2B5EF4-FFF2-40B4-BE49-F238E27FC236}">
                          <a16:creationId xmlns:a16="http://schemas.microsoft.com/office/drawing/2014/main" id="{18BBCAC4-33D6-EC12-D4B5-E329B38C24D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34" name="Google Shape;650;p33">
                      <a:extLst>
                        <a:ext uri="{FF2B5EF4-FFF2-40B4-BE49-F238E27FC236}">
                          <a16:creationId xmlns:a16="http://schemas.microsoft.com/office/drawing/2014/main" id="{ED3783E4-3732-11EA-60A4-5FB29AD33E2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35" name="Google Shape;651;p33">
                      <a:extLst>
                        <a:ext uri="{FF2B5EF4-FFF2-40B4-BE49-F238E27FC236}">
                          <a16:creationId xmlns:a16="http://schemas.microsoft.com/office/drawing/2014/main" id="{63E68C1B-7AA1-28BC-FBA5-99591F448ED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36" name="Google Shape;652;p33">
                      <a:extLst>
                        <a:ext uri="{FF2B5EF4-FFF2-40B4-BE49-F238E27FC236}">
                          <a16:creationId xmlns:a16="http://schemas.microsoft.com/office/drawing/2014/main" id="{9E5A23C0-49DA-94B8-AF63-E4617566998D}"/>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37" name="Google Shape;653;p33">
                      <a:extLst>
                        <a:ext uri="{FF2B5EF4-FFF2-40B4-BE49-F238E27FC236}">
                          <a16:creationId xmlns:a16="http://schemas.microsoft.com/office/drawing/2014/main" id="{DE79F398-F58D-B0A1-350B-5A07BB2066D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38" name="Google Shape;654;p33">
                      <a:extLst>
                        <a:ext uri="{FF2B5EF4-FFF2-40B4-BE49-F238E27FC236}">
                          <a16:creationId xmlns:a16="http://schemas.microsoft.com/office/drawing/2014/main" id="{C9BE98FB-2486-9813-A210-843D150C693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24" name="Google Shape;655;p33">
                    <a:extLst>
                      <a:ext uri="{FF2B5EF4-FFF2-40B4-BE49-F238E27FC236}">
                        <a16:creationId xmlns:a16="http://schemas.microsoft.com/office/drawing/2014/main" id="{DC6D9FFC-AF4C-71A0-6BE3-E13F4D6CF315}"/>
                      </a:ext>
                    </a:extLst>
                  </p:cNvPr>
                  <p:cNvGrpSpPr/>
                  <p:nvPr/>
                </p:nvGrpSpPr>
                <p:grpSpPr>
                  <a:xfrm>
                    <a:off x="10835169" y="5276963"/>
                    <a:ext cx="446589" cy="813467"/>
                    <a:chOff x="376650" y="567400"/>
                    <a:chExt cx="334942" cy="610100"/>
                  </a:xfrm>
                </p:grpSpPr>
                <p:sp>
                  <p:nvSpPr>
                    <p:cNvPr id="2125" name="Google Shape;656;p33">
                      <a:extLst>
                        <a:ext uri="{FF2B5EF4-FFF2-40B4-BE49-F238E27FC236}">
                          <a16:creationId xmlns:a16="http://schemas.microsoft.com/office/drawing/2014/main" id="{3D583B2E-BB7E-DFA6-733F-5983B699A90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26" name="Google Shape;657;p33">
                      <a:extLst>
                        <a:ext uri="{FF2B5EF4-FFF2-40B4-BE49-F238E27FC236}">
                          <a16:creationId xmlns:a16="http://schemas.microsoft.com/office/drawing/2014/main" id="{DCAF80D6-5D85-965B-DD64-499C7F6DC6C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27" name="Google Shape;658;p33">
                      <a:extLst>
                        <a:ext uri="{FF2B5EF4-FFF2-40B4-BE49-F238E27FC236}">
                          <a16:creationId xmlns:a16="http://schemas.microsoft.com/office/drawing/2014/main" id="{4EFB1293-93EB-9471-BFE6-54B1CCC8544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28" name="Google Shape;659;p33">
                      <a:extLst>
                        <a:ext uri="{FF2B5EF4-FFF2-40B4-BE49-F238E27FC236}">
                          <a16:creationId xmlns:a16="http://schemas.microsoft.com/office/drawing/2014/main" id="{B23E8427-AAF1-B246-EA49-6E7A1E5FA3E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29" name="Google Shape;660;p33">
                      <a:extLst>
                        <a:ext uri="{FF2B5EF4-FFF2-40B4-BE49-F238E27FC236}">
                          <a16:creationId xmlns:a16="http://schemas.microsoft.com/office/drawing/2014/main" id="{397A89A2-76ED-01EB-9AC4-864FA6F2C27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30" name="Google Shape;661;p33">
                      <a:extLst>
                        <a:ext uri="{FF2B5EF4-FFF2-40B4-BE49-F238E27FC236}">
                          <a16:creationId xmlns:a16="http://schemas.microsoft.com/office/drawing/2014/main" id="{22E48B27-C537-D1D2-0A93-B028144AB13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088" name="Group 348">
                  <a:extLst>
                    <a:ext uri="{FF2B5EF4-FFF2-40B4-BE49-F238E27FC236}">
                      <a16:creationId xmlns:a16="http://schemas.microsoft.com/office/drawing/2014/main" id="{74042CC7-C435-AF52-D450-9C00FA3D6EDD}"/>
                    </a:ext>
                  </a:extLst>
                </p:cNvPr>
                <p:cNvGrpSpPr/>
                <p:nvPr/>
              </p:nvGrpSpPr>
              <p:grpSpPr>
                <a:xfrm>
                  <a:off x="343662" y="7518708"/>
                  <a:ext cx="11012496" cy="6144683"/>
                  <a:chOff x="343662" y="-18003"/>
                  <a:chExt cx="11012496" cy="6144683"/>
                </a:xfrm>
              </p:grpSpPr>
              <p:grpSp>
                <p:nvGrpSpPr>
                  <p:cNvPr id="2089" name="Google Shape;646;p33">
                    <a:extLst>
                      <a:ext uri="{FF2B5EF4-FFF2-40B4-BE49-F238E27FC236}">
                        <a16:creationId xmlns:a16="http://schemas.microsoft.com/office/drawing/2014/main" id="{42F63A79-B766-5F25-193A-8FA3F2F70976}"/>
                      </a:ext>
                    </a:extLst>
                  </p:cNvPr>
                  <p:cNvGrpSpPr/>
                  <p:nvPr/>
                </p:nvGrpSpPr>
                <p:grpSpPr>
                  <a:xfrm rot="16200000" flipH="1">
                    <a:off x="-222794" y="548513"/>
                    <a:ext cx="2265951" cy="1132920"/>
                    <a:chOff x="3529938" y="261475"/>
                    <a:chExt cx="1699463" cy="849690"/>
                  </a:xfrm>
                </p:grpSpPr>
                <p:sp>
                  <p:nvSpPr>
                    <p:cNvPr id="2113" name="Google Shape;647;p33">
                      <a:extLst>
                        <a:ext uri="{FF2B5EF4-FFF2-40B4-BE49-F238E27FC236}">
                          <a16:creationId xmlns:a16="http://schemas.microsoft.com/office/drawing/2014/main" id="{D7A50E00-10A4-90CE-6164-07B95595A75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14" name="Google Shape;648;p33">
                      <a:extLst>
                        <a:ext uri="{FF2B5EF4-FFF2-40B4-BE49-F238E27FC236}">
                          <a16:creationId xmlns:a16="http://schemas.microsoft.com/office/drawing/2014/main" id="{DAD46048-E251-6F86-6A81-7BFD47B85EF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15" name="Google Shape;649;p33">
                      <a:extLst>
                        <a:ext uri="{FF2B5EF4-FFF2-40B4-BE49-F238E27FC236}">
                          <a16:creationId xmlns:a16="http://schemas.microsoft.com/office/drawing/2014/main" id="{01D054AB-FB9C-20C7-957E-7DA6342AA442}"/>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16" name="Google Shape;650;p33">
                      <a:extLst>
                        <a:ext uri="{FF2B5EF4-FFF2-40B4-BE49-F238E27FC236}">
                          <a16:creationId xmlns:a16="http://schemas.microsoft.com/office/drawing/2014/main" id="{DBE43FB2-F82C-78F3-BC98-B513B032D19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17" name="Google Shape;651;p33">
                      <a:extLst>
                        <a:ext uri="{FF2B5EF4-FFF2-40B4-BE49-F238E27FC236}">
                          <a16:creationId xmlns:a16="http://schemas.microsoft.com/office/drawing/2014/main" id="{15B7ECA2-F036-F8DE-FEA9-8F34E0689F1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18" name="Google Shape;652;p33">
                      <a:extLst>
                        <a:ext uri="{FF2B5EF4-FFF2-40B4-BE49-F238E27FC236}">
                          <a16:creationId xmlns:a16="http://schemas.microsoft.com/office/drawing/2014/main" id="{90AF2CF3-CE51-ECB2-A8F8-50C947B7C98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19" name="Google Shape;653;p33">
                      <a:extLst>
                        <a:ext uri="{FF2B5EF4-FFF2-40B4-BE49-F238E27FC236}">
                          <a16:creationId xmlns:a16="http://schemas.microsoft.com/office/drawing/2014/main" id="{4CBFAE57-4F75-7998-CF79-9B57359B80B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20" name="Google Shape;654;p33">
                      <a:extLst>
                        <a:ext uri="{FF2B5EF4-FFF2-40B4-BE49-F238E27FC236}">
                          <a16:creationId xmlns:a16="http://schemas.microsoft.com/office/drawing/2014/main" id="{D85326DA-3776-466C-F55E-66FF7FD78B4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090" name="Google Shape;655;p33">
                    <a:extLst>
                      <a:ext uri="{FF2B5EF4-FFF2-40B4-BE49-F238E27FC236}">
                        <a16:creationId xmlns:a16="http://schemas.microsoft.com/office/drawing/2014/main" id="{887420B6-450C-E0A4-6737-4F2C2123ED53}"/>
                      </a:ext>
                    </a:extLst>
                  </p:cNvPr>
                  <p:cNvGrpSpPr/>
                  <p:nvPr/>
                </p:nvGrpSpPr>
                <p:grpSpPr>
                  <a:xfrm>
                    <a:off x="10909569" y="1371918"/>
                    <a:ext cx="446589" cy="813467"/>
                    <a:chOff x="376650" y="567400"/>
                    <a:chExt cx="334942" cy="610100"/>
                  </a:xfrm>
                </p:grpSpPr>
                <p:sp>
                  <p:nvSpPr>
                    <p:cNvPr id="2107" name="Google Shape;656;p33">
                      <a:extLst>
                        <a:ext uri="{FF2B5EF4-FFF2-40B4-BE49-F238E27FC236}">
                          <a16:creationId xmlns:a16="http://schemas.microsoft.com/office/drawing/2014/main" id="{EF4F25F7-5518-A382-0913-8FE2EE44C62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08" name="Google Shape;657;p33">
                      <a:extLst>
                        <a:ext uri="{FF2B5EF4-FFF2-40B4-BE49-F238E27FC236}">
                          <a16:creationId xmlns:a16="http://schemas.microsoft.com/office/drawing/2014/main" id="{E5EF9C68-AB41-BB6F-0EB4-4015A239262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09" name="Google Shape;658;p33">
                      <a:extLst>
                        <a:ext uri="{FF2B5EF4-FFF2-40B4-BE49-F238E27FC236}">
                          <a16:creationId xmlns:a16="http://schemas.microsoft.com/office/drawing/2014/main" id="{7838C1B4-43BB-D1BB-E72A-4177C47BE9D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10" name="Google Shape;659;p33">
                      <a:extLst>
                        <a:ext uri="{FF2B5EF4-FFF2-40B4-BE49-F238E27FC236}">
                          <a16:creationId xmlns:a16="http://schemas.microsoft.com/office/drawing/2014/main" id="{971F9D08-0257-4747-2E2D-0F60C2A0C83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11" name="Google Shape;660;p33">
                      <a:extLst>
                        <a:ext uri="{FF2B5EF4-FFF2-40B4-BE49-F238E27FC236}">
                          <a16:creationId xmlns:a16="http://schemas.microsoft.com/office/drawing/2014/main" id="{9A04663A-14CE-14A8-2E99-6073219857E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12" name="Google Shape;661;p33">
                      <a:extLst>
                        <a:ext uri="{FF2B5EF4-FFF2-40B4-BE49-F238E27FC236}">
                          <a16:creationId xmlns:a16="http://schemas.microsoft.com/office/drawing/2014/main" id="{807A67C5-576E-29EA-0335-D8DC55E568EB}"/>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091" name="Google Shape;646;p33">
                    <a:extLst>
                      <a:ext uri="{FF2B5EF4-FFF2-40B4-BE49-F238E27FC236}">
                        <a16:creationId xmlns:a16="http://schemas.microsoft.com/office/drawing/2014/main" id="{E32288BB-41B3-DE11-6C0E-CB28D6CC22D9}"/>
                      </a:ext>
                    </a:extLst>
                  </p:cNvPr>
                  <p:cNvGrpSpPr/>
                  <p:nvPr/>
                </p:nvGrpSpPr>
                <p:grpSpPr>
                  <a:xfrm rot="16200000" flipH="1">
                    <a:off x="-222854" y="4427245"/>
                    <a:ext cx="2265951" cy="1132920"/>
                    <a:chOff x="3529938" y="261475"/>
                    <a:chExt cx="1699463" cy="849690"/>
                  </a:xfrm>
                </p:grpSpPr>
                <p:sp>
                  <p:nvSpPr>
                    <p:cNvPr id="2099" name="Google Shape;647;p33">
                      <a:extLst>
                        <a:ext uri="{FF2B5EF4-FFF2-40B4-BE49-F238E27FC236}">
                          <a16:creationId xmlns:a16="http://schemas.microsoft.com/office/drawing/2014/main" id="{DDD33D6F-8845-EF72-381F-2814E32B358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00" name="Google Shape;648;p33">
                      <a:extLst>
                        <a:ext uri="{FF2B5EF4-FFF2-40B4-BE49-F238E27FC236}">
                          <a16:creationId xmlns:a16="http://schemas.microsoft.com/office/drawing/2014/main" id="{5EAF1A76-5233-4551-CACF-9B53AFDD3DA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01" name="Google Shape;649;p33">
                      <a:extLst>
                        <a:ext uri="{FF2B5EF4-FFF2-40B4-BE49-F238E27FC236}">
                          <a16:creationId xmlns:a16="http://schemas.microsoft.com/office/drawing/2014/main" id="{26044E64-E00E-3ADB-3FEB-783B2AC1324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02" name="Google Shape;650;p33">
                      <a:extLst>
                        <a:ext uri="{FF2B5EF4-FFF2-40B4-BE49-F238E27FC236}">
                          <a16:creationId xmlns:a16="http://schemas.microsoft.com/office/drawing/2014/main" id="{1AC59141-B3C9-62D1-2AA5-47572A7C178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03" name="Google Shape;651;p33">
                      <a:extLst>
                        <a:ext uri="{FF2B5EF4-FFF2-40B4-BE49-F238E27FC236}">
                          <a16:creationId xmlns:a16="http://schemas.microsoft.com/office/drawing/2014/main" id="{C6473F6B-D432-B662-BB41-6B8C6912B5D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04" name="Google Shape;652;p33">
                      <a:extLst>
                        <a:ext uri="{FF2B5EF4-FFF2-40B4-BE49-F238E27FC236}">
                          <a16:creationId xmlns:a16="http://schemas.microsoft.com/office/drawing/2014/main" id="{7CB56DF8-FA29-ABB1-DA7D-D3BA617B9E4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05" name="Google Shape;653;p33">
                      <a:extLst>
                        <a:ext uri="{FF2B5EF4-FFF2-40B4-BE49-F238E27FC236}">
                          <a16:creationId xmlns:a16="http://schemas.microsoft.com/office/drawing/2014/main" id="{3A646EFD-A23A-6058-AF5E-72DF5215854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06" name="Google Shape;654;p33">
                      <a:extLst>
                        <a:ext uri="{FF2B5EF4-FFF2-40B4-BE49-F238E27FC236}">
                          <a16:creationId xmlns:a16="http://schemas.microsoft.com/office/drawing/2014/main" id="{F46BDD8D-66F8-CF2F-F8F6-E745C1740BE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092" name="Google Shape;655;p33">
                    <a:extLst>
                      <a:ext uri="{FF2B5EF4-FFF2-40B4-BE49-F238E27FC236}">
                        <a16:creationId xmlns:a16="http://schemas.microsoft.com/office/drawing/2014/main" id="{28A96846-4BE6-1688-A83B-8D67B592FBEE}"/>
                      </a:ext>
                    </a:extLst>
                  </p:cNvPr>
                  <p:cNvGrpSpPr/>
                  <p:nvPr/>
                </p:nvGrpSpPr>
                <p:grpSpPr>
                  <a:xfrm>
                    <a:off x="10835169" y="5276963"/>
                    <a:ext cx="446589" cy="813467"/>
                    <a:chOff x="376650" y="567400"/>
                    <a:chExt cx="334942" cy="610100"/>
                  </a:xfrm>
                </p:grpSpPr>
                <p:sp>
                  <p:nvSpPr>
                    <p:cNvPr id="2093" name="Google Shape;656;p33">
                      <a:extLst>
                        <a:ext uri="{FF2B5EF4-FFF2-40B4-BE49-F238E27FC236}">
                          <a16:creationId xmlns:a16="http://schemas.microsoft.com/office/drawing/2014/main" id="{86AD50C2-9FDF-D6A4-BE85-7180C78E3F7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94" name="Google Shape;657;p33">
                      <a:extLst>
                        <a:ext uri="{FF2B5EF4-FFF2-40B4-BE49-F238E27FC236}">
                          <a16:creationId xmlns:a16="http://schemas.microsoft.com/office/drawing/2014/main" id="{0DA5FEF1-CBB1-2715-579F-84FCB3A2170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95" name="Google Shape;658;p33">
                      <a:extLst>
                        <a:ext uri="{FF2B5EF4-FFF2-40B4-BE49-F238E27FC236}">
                          <a16:creationId xmlns:a16="http://schemas.microsoft.com/office/drawing/2014/main" id="{367C5227-6DC2-C40B-07BF-8A4BDB354D42}"/>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96" name="Google Shape;659;p33">
                      <a:extLst>
                        <a:ext uri="{FF2B5EF4-FFF2-40B4-BE49-F238E27FC236}">
                          <a16:creationId xmlns:a16="http://schemas.microsoft.com/office/drawing/2014/main" id="{E0ADD563-B90C-CA0E-4316-FB5DFD08833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97" name="Google Shape;660;p33">
                      <a:extLst>
                        <a:ext uri="{FF2B5EF4-FFF2-40B4-BE49-F238E27FC236}">
                          <a16:creationId xmlns:a16="http://schemas.microsoft.com/office/drawing/2014/main" id="{012CBC2D-88AD-77D8-29EA-0442138824D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98" name="Google Shape;661;p33">
                      <a:extLst>
                        <a:ext uri="{FF2B5EF4-FFF2-40B4-BE49-F238E27FC236}">
                          <a16:creationId xmlns:a16="http://schemas.microsoft.com/office/drawing/2014/main" id="{4BA7E488-1EC6-D74A-B6E1-393F788147C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19" name="Group 13">
              <a:extLst>
                <a:ext uri="{FF2B5EF4-FFF2-40B4-BE49-F238E27FC236}">
                  <a16:creationId xmlns:a16="http://schemas.microsoft.com/office/drawing/2014/main" id="{40B559BB-16E0-E97C-93A2-AABEB88867EC}"/>
                </a:ext>
              </a:extLst>
            </p:cNvPr>
            <p:cNvGrpSpPr/>
            <p:nvPr/>
          </p:nvGrpSpPr>
          <p:grpSpPr>
            <a:xfrm>
              <a:off x="-18288" y="30519749"/>
              <a:ext cx="11030502" cy="28906968"/>
              <a:chOff x="325656" y="-18003"/>
              <a:chExt cx="11030502" cy="28906968"/>
            </a:xfrm>
          </p:grpSpPr>
          <p:grpSp>
            <p:nvGrpSpPr>
              <p:cNvPr id="20" name="Group 14">
                <a:extLst>
                  <a:ext uri="{FF2B5EF4-FFF2-40B4-BE49-F238E27FC236}">
                    <a16:creationId xmlns:a16="http://schemas.microsoft.com/office/drawing/2014/main" id="{E23AEB3B-6AC8-1141-7C51-E9016B96A0A0}"/>
                  </a:ext>
                </a:extLst>
              </p:cNvPr>
              <p:cNvGrpSpPr/>
              <p:nvPr/>
            </p:nvGrpSpPr>
            <p:grpSpPr>
              <a:xfrm>
                <a:off x="343662" y="-18003"/>
                <a:ext cx="11012496" cy="13681394"/>
                <a:chOff x="343662" y="-18003"/>
                <a:chExt cx="11012496" cy="13681394"/>
              </a:xfrm>
            </p:grpSpPr>
            <p:grpSp>
              <p:nvGrpSpPr>
                <p:cNvPr id="285" name="Group 279">
                  <a:extLst>
                    <a:ext uri="{FF2B5EF4-FFF2-40B4-BE49-F238E27FC236}">
                      <a16:creationId xmlns:a16="http://schemas.microsoft.com/office/drawing/2014/main" id="{0CA9F213-4EBD-C1C1-F41F-DDC3CE17FD28}"/>
                    </a:ext>
                  </a:extLst>
                </p:cNvPr>
                <p:cNvGrpSpPr/>
                <p:nvPr/>
              </p:nvGrpSpPr>
              <p:grpSpPr>
                <a:xfrm>
                  <a:off x="343662" y="-18003"/>
                  <a:ext cx="11012496" cy="6144683"/>
                  <a:chOff x="343662" y="-18003"/>
                  <a:chExt cx="11012496" cy="6144683"/>
                </a:xfrm>
              </p:grpSpPr>
              <p:grpSp>
                <p:nvGrpSpPr>
                  <p:cNvPr id="319" name="Google Shape;646;p33">
                    <a:extLst>
                      <a:ext uri="{FF2B5EF4-FFF2-40B4-BE49-F238E27FC236}">
                        <a16:creationId xmlns:a16="http://schemas.microsoft.com/office/drawing/2014/main" id="{C9A3EEAD-5B92-255F-FAFE-3275308BCC56}"/>
                      </a:ext>
                    </a:extLst>
                  </p:cNvPr>
                  <p:cNvGrpSpPr/>
                  <p:nvPr/>
                </p:nvGrpSpPr>
                <p:grpSpPr>
                  <a:xfrm rot="16200000" flipH="1">
                    <a:off x="-222794" y="548513"/>
                    <a:ext cx="2265951" cy="1132920"/>
                    <a:chOff x="3529938" y="261475"/>
                    <a:chExt cx="1699463" cy="849690"/>
                  </a:xfrm>
                </p:grpSpPr>
                <p:sp>
                  <p:nvSpPr>
                    <p:cNvPr id="2077" name="Google Shape;647;p33">
                      <a:extLst>
                        <a:ext uri="{FF2B5EF4-FFF2-40B4-BE49-F238E27FC236}">
                          <a16:creationId xmlns:a16="http://schemas.microsoft.com/office/drawing/2014/main" id="{FD53C8D9-7BD1-1F35-B89D-5B3B8CE532F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78" name="Google Shape;648;p33">
                      <a:extLst>
                        <a:ext uri="{FF2B5EF4-FFF2-40B4-BE49-F238E27FC236}">
                          <a16:creationId xmlns:a16="http://schemas.microsoft.com/office/drawing/2014/main" id="{6C562ED6-8322-A67E-EAF0-C06EDEB5D93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79" name="Google Shape;649;p33">
                      <a:extLst>
                        <a:ext uri="{FF2B5EF4-FFF2-40B4-BE49-F238E27FC236}">
                          <a16:creationId xmlns:a16="http://schemas.microsoft.com/office/drawing/2014/main" id="{AECEFCB4-D75B-F023-5A1E-C11A0BC0832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80" name="Google Shape;650;p33">
                      <a:extLst>
                        <a:ext uri="{FF2B5EF4-FFF2-40B4-BE49-F238E27FC236}">
                          <a16:creationId xmlns:a16="http://schemas.microsoft.com/office/drawing/2014/main" id="{E2C37A29-DF62-1B39-1F23-5D1C81E80B2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81" name="Google Shape;651;p33">
                      <a:extLst>
                        <a:ext uri="{FF2B5EF4-FFF2-40B4-BE49-F238E27FC236}">
                          <a16:creationId xmlns:a16="http://schemas.microsoft.com/office/drawing/2014/main" id="{CC0C29A6-EDD6-BFE9-2EE7-CA1F9C8227BC}"/>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82" name="Google Shape;652;p33">
                      <a:extLst>
                        <a:ext uri="{FF2B5EF4-FFF2-40B4-BE49-F238E27FC236}">
                          <a16:creationId xmlns:a16="http://schemas.microsoft.com/office/drawing/2014/main" id="{F476EE2D-30AA-0160-3DE3-9530C9B74D8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83" name="Google Shape;653;p33">
                      <a:extLst>
                        <a:ext uri="{FF2B5EF4-FFF2-40B4-BE49-F238E27FC236}">
                          <a16:creationId xmlns:a16="http://schemas.microsoft.com/office/drawing/2014/main" id="{8BFF9830-4DA8-4F07-3602-83731B6B601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84" name="Google Shape;654;p33">
                      <a:extLst>
                        <a:ext uri="{FF2B5EF4-FFF2-40B4-BE49-F238E27FC236}">
                          <a16:creationId xmlns:a16="http://schemas.microsoft.com/office/drawing/2014/main" id="{FD350C82-24A3-579D-028F-FB1A6A8160FB}"/>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048" name="Google Shape;655;p33">
                    <a:extLst>
                      <a:ext uri="{FF2B5EF4-FFF2-40B4-BE49-F238E27FC236}">
                        <a16:creationId xmlns:a16="http://schemas.microsoft.com/office/drawing/2014/main" id="{7A212B13-93C0-77C1-701F-33D84FE0A5E0}"/>
                      </a:ext>
                    </a:extLst>
                  </p:cNvPr>
                  <p:cNvGrpSpPr/>
                  <p:nvPr/>
                </p:nvGrpSpPr>
                <p:grpSpPr>
                  <a:xfrm>
                    <a:off x="10909569" y="1371918"/>
                    <a:ext cx="446589" cy="813467"/>
                    <a:chOff x="376650" y="567400"/>
                    <a:chExt cx="334942" cy="610100"/>
                  </a:xfrm>
                </p:grpSpPr>
                <p:sp>
                  <p:nvSpPr>
                    <p:cNvPr id="2071" name="Google Shape;656;p33">
                      <a:extLst>
                        <a:ext uri="{FF2B5EF4-FFF2-40B4-BE49-F238E27FC236}">
                          <a16:creationId xmlns:a16="http://schemas.microsoft.com/office/drawing/2014/main" id="{7132FDAA-8771-F670-FF19-E8C38571D1C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72" name="Google Shape;657;p33">
                      <a:extLst>
                        <a:ext uri="{FF2B5EF4-FFF2-40B4-BE49-F238E27FC236}">
                          <a16:creationId xmlns:a16="http://schemas.microsoft.com/office/drawing/2014/main" id="{99C06834-34EA-2937-C585-B7D19C56318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73" name="Google Shape;658;p33">
                      <a:extLst>
                        <a:ext uri="{FF2B5EF4-FFF2-40B4-BE49-F238E27FC236}">
                          <a16:creationId xmlns:a16="http://schemas.microsoft.com/office/drawing/2014/main" id="{B7372D22-7392-8087-75ED-E9C43D96E55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74" name="Google Shape;659;p33">
                      <a:extLst>
                        <a:ext uri="{FF2B5EF4-FFF2-40B4-BE49-F238E27FC236}">
                          <a16:creationId xmlns:a16="http://schemas.microsoft.com/office/drawing/2014/main" id="{AF4EB79C-45F6-14F8-EF0C-D483995CB33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75" name="Google Shape;660;p33">
                      <a:extLst>
                        <a:ext uri="{FF2B5EF4-FFF2-40B4-BE49-F238E27FC236}">
                          <a16:creationId xmlns:a16="http://schemas.microsoft.com/office/drawing/2014/main" id="{BA8DBD34-E3C3-DB0B-554A-ED989F7E999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76" name="Google Shape;661;p33">
                      <a:extLst>
                        <a:ext uri="{FF2B5EF4-FFF2-40B4-BE49-F238E27FC236}">
                          <a16:creationId xmlns:a16="http://schemas.microsoft.com/office/drawing/2014/main" id="{A71D9F27-C6D4-F9CB-C1F0-71A03B22D9F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049" name="Google Shape;646;p33">
                    <a:extLst>
                      <a:ext uri="{FF2B5EF4-FFF2-40B4-BE49-F238E27FC236}">
                        <a16:creationId xmlns:a16="http://schemas.microsoft.com/office/drawing/2014/main" id="{FF155A07-2E1B-6B2D-D257-B67C1CC9E868}"/>
                      </a:ext>
                    </a:extLst>
                  </p:cNvPr>
                  <p:cNvGrpSpPr/>
                  <p:nvPr/>
                </p:nvGrpSpPr>
                <p:grpSpPr>
                  <a:xfrm rot="16200000" flipH="1">
                    <a:off x="-222854" y="4427245"/>
                    <a:ext cx="2265951" cy="1132920"/>
                    <a:chOff x="3529938" y="261475"/>
                    <a:chExt cx="1699463" cy="849690"/>
                  </a:xfrm>
                </p:grpSpPr>
                <p:sp>
                  <p:nvSpPr>
                    <p:cNvPr id="2063" name="Google Shape;647;p33">
                      <a:extLst>
                        <a:ext uri="{FF2B5EF4-FFF2-40B4-BE49-F238E27FC236}">
                          <a16:creationId xmlns:a16="http://schemas.microsoft.com/office/drawing/2014/main" id="{91FEB050-7045-12C4-0C41-27C4DC52049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64" name="Google Shape;648;p33">
                      <a:extLst>
                        <a:ext uri="{FF2B5EF4-FFF2-40B4-BE49-F238E27FC236}">
                          <a16:creationId xmlns:a16="http://schemas.microsoft.com/office/drawing/2014/main" id="{5C9B19E9-4320-F8E0-13AB-E5944A8B3B8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65" name="Google Shape;649;p33">
                      <a:extLst>
                        <a:ext uri="{FF2B5EF4-FFF2-40B4-BE49-F238E27FC236}">
                          <a16:creationId xmlns:a16="http://schemas.microsoft.com/office/drawing/2014/main" id="{A601D3B4-99D5-2491-1FB6-953F07A86339}"/>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66" name="Google Shape;650;p33">
                      <a:extLst>
                        <a:ext uri="{FF2B5EF4-FFF2-40B4-BE49-F238E27FC236}">
                          <a16:creationId xmlns:a16="http://schemas.microsoft.com/office/drawing/2014/main" id="{4867E6B8-4021-0388-055B-1B6C6AFDEDD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67" name="Google Shape;651;p33">
                      <a:extLst>
                        <a:ext uri="{FF2B5EF4-FFF2-40B4-BE49-F238E27FC236}">
                          <a16:creationId xmlns:a16="http://schemas.microsoft.com/office/drawing/2014/main" id="{6883FB3D-74D7-5815-E9A6-3418B3CB5C3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68" name="Google Shape;652;p33">
                      <a:extLst>
                        <a:ext uri="{FF2B5EF4-FFF2-40B4-BE49-F238E27FC236}">
                          <a16:creationId xmlns:a16="http://schemas.microsoft.com/office/drawing/2014/main" id="{F572A453-667F-940A-90FF-336C7977211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69" name="Google Shape;653;p33">
                      <a:extLst>
                        <a:ext uri="{FF2B5EF4-FFF2-40B4-BE49-F238E27FC236}">
                          <a16:creationId xmlns:a16="http://schemas.microsoft.com/office/drawing/2014/main" id="{954AB26F-BA89-50E2-EBD0-3C1051A3F21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70" name="Google Shape;654;p33">
                      <a:extLst>
                        <a:ext uri="{FF2B5EF4-FFF2-40B4-BE49-F238E27FC236}">
                          <a16:creationId xmlns:a16="http://schemas.microsoft.com/office/drawing/2014/main" id="{61DF0626-6219-5ABB-B36E-BDD1243CA65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052" name="Google Shape;655;p33">
                    <a:extLst>
                      <a:ext uri="{FF2B5EF4-FFF2-40B4-BE49-F238E27FC236}">
                        <a16:creationId xmlns:a16="http://schemas.microsoft.com/office/drawing/2014/main" id="{567E66DA-F7EC-DF8D-1FD2-4CBBA76CC97F}"/>
                      </a:ext>
                    </a:extLst>
                  </p:cNvPr>
                  <p:cNvGrpSpPr/>
                  <p:nvPr/>
                </p:nvGrpSpPr>
                <p:grpSpPr>
                  <a:xfrm>
                    <a:off x="10835169" y="5276963"/>
                    <a:ext cx="446589" cy="813467"/>
                    <a:chOff x="376650" y="567400"/>
                    <a:chExt cx="334942" cy="610100"/>
                  </a:xfrm>
                </p:grpSpPr>
                <p:sp>
                  <p:nvSpPr>
                    <p:cNvPr id="2055" name="Google Shape;656;p33">
                      <a:extLst>
                        <a:ext uri="{FF2B5EF4-FFF2-40B4-BE49-F238E27FC236}">
                          <a16:creationId xmlns:a16="http://schemas.microsoft.com/office/drawing/2014/main" id="{D65565F8-91DE-A4E4-8563-89A28E61650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57" name="Google Shape;657;p33">
                      <a:extLst>
                        <a:ext uri="{FF2B5EF4-FFF2-40B4-BE49-F238E27FC236}">
                          <a16:creationId xmlns:a16="http://schemas.microsoft.com/office/drawing/2014/main" id="{A1A8300D-2E4E-FDE3-726F-5D2561C3C9A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59" name="Google Shape;658;p33">
                      <a:extLst>
                        <a:ext uri="{FF2B5EF4-FFF2-40B4-BE49-F238E27FC236}">
                          <a16:creationId xmlns:a16="http://schemas.microsoft.com/office/drawing/2014/main" id="{84AC990C-2DF9-98C5-6027-C48E60878D5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60" name="Google Shape;659;p33">
                      <a:extLst>
                        <a:ext uri="{FF2B5EF4-FFF2-40B4-BE49-F238E27FC236}">
                          <a16:creationId xmlns:a16="http://schemas.microsoft.com/office/drawing/2014/main" id="{B831D143-BD4B-75F1-77C6-EEEC51F5F3A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61" name="Google Shape;660;p33">
                      <a:extLst>
                        <a:ext uri="{FF2B5EF4-FFF2-40B4-BE49-F238E27FC236}">
                          <a16:creationId xmlns:a16="http://schemas.microsoft.com/office/drawing/2014/main" id="{9554C28B-DD05-F39E-5A3E-290405C10C7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62" name="Google Shape;661;p33">
                      <a:extLst>
                        <a:ext uri="{FF2B5EF4-FFF2-40B4-BE49-F238E27FC236}">
                          <a16:creationId xmlns:a16="http://schemas.microsoft.com/office/drawing/2014/main" id="{B2DB1D8F-C5B6-3A61-5422-1141F8868C3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86" name="Group 280">
                  <a:extLst>
                    <a:ext uri="{FF2B5EF4-FFF2-40B4-BE49-F238E27FC236}">
                      <a16:creationId xmlns:a16="http://schemas.microsoft.com/office/drawing/2014/main" id="{6D9B36EB-80FA-4D0D-E15D-189C8B687752}"/>
                    </a:ext>
                  </a:extLst>
                </p:cNvPr>
                <p:cNvGrpSpPr/>
                <p:nvPr/>
              </p:nvGrpSpPr>
              <p:grpSpPr>
                <a:xfrm>
                  <a:off x="343662" y="7518708"/>
                  <a:ext cx="11012496" cy="6144683"/>
                  <a:chOff x="343662" y="-18003"/>
                  <a:chExt cx="11012496" cy="6144683"/>
                </a:xfrm>
              </p:grpSpPr>
              <p:grpSp>
                <p:nvGrpSpPr>
                  <p:cNvPr id="287" name="Google Shape;646;p33">
                    <a:extLst>
                      <a:ext uri="{FF2B5EF4-FFF2-40B4-BE49-F238E27FC236}">
                        <a16:creationId xmlns:a16="http://schemas.microsoft.com/office/drawing/2014/main" id="{BDDC64B2-39B3-DEC4-9BE8-64CA23415A51}"/>
                      </a:ext>
                    </a:extLst>
                  </p:cNvPr>
                  <p:cNvGrpSpPr/>
                  <p:nvPr/>
                </p:nvGrpSpPr>
                <p:grpSpPr>
                  <a:xfrm rot="16200000" flipH="1">
                    <a:off x="-222794" y="548513"/>
                    <a:ext cx="2265951" cy="1132920"/>
                    <a:chOff x="3529938" y="261475"/>
                    <a:chExt cx="1699463" cy="849690"/>
                  </a:xfrm>
                </p:grpSpPr>
                <p:sp>
                  <p:nvSpPr>
                    <p:cNvPr id="311" name="Google Shape;647;p33">
                      <a:extLst>
                        <a:ext uri="{FF2B5EF4-FFF2-40B4-BE49-F238E27FC236}">
                          <a16:creationId xmlns:a16="http://schemas.microsoft.com/office/drawing/2014/main" id="{AEF49892-B2EB-2DA1-E761-65CC2BD8ED8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2" name="Google Shape;648;p33">
                      <a:extLst>
                        <a:ext uri="{FF2B5EF4-FFF2-40B4-BE49-F238E27FC236}">
                          <a16:creationId xmlns:a16="http://schemas.microsoft.com/office/drawing/2014/main" id="{2121CF59-4AFA-875C-6A03-CC18EDCCE21A}"/>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3" name="Google Shape;649;p33">
                      <a:extLst>
                        <a:ext uri="{FF2B5EF4-FFF2-40B4-BE49-F238E27FC236}">
                          <a16:creationId xmlns:a16="http://schemas.microsoft.com/office/drawing/2014/main" id="{5F142432-24E6-4F04-1855-789B9772B91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4" name="Google Shape;650;p33">
                      <a:extLst>
                        <a:ext uri="{FF2B5EF4-FFF2-40B4-BE49-F238E27FC236}">
                          <a16:creationId xmlns:a16="http://schemas.microsoft.com/office/drawing/2014/main" id="{FECB5784-EBEB-F2EB-CB48-19DCC49713A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5" name="Google Shape;651;p33">
                      <a:extLst>
                        <a:ext uri="{FF2B5EF4-FFF2-40B4-BE49-F238E27FC236}">
                          <a16:creationId xmlns:a16="http://schemas.microsoft.com/office/drawing/2014/main" id="{F7DAEE3A-B9B3-0F35-9D9E-B5ACB1CA9B8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6" name="Google Shape;652;p33">
                      <a:extLst>
                        <a:ext uri="{FF2B5EF4-FFF2-40B4-BE49-F238E27FC236}">
                          <a16:creationId xmlns:a16="http://schemas.microsoft.com/office/drawing/2014/main" id="{2C26D856-F48A-B02A-59B3-52247BA2EA1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7" name="Google Shape;653;p33">
                      <a:extLst>
                        <a:ext uri="{FF2B5EF4-FFF2-40B4-BE49-F238E27FC236}">
                          <a16:creationId xmlns:a16="http://schemas.microsoft.com/office/drawing/2014/main" id="{E99C80E1-BC5F-9801-B03F-090BB171AA79}"/>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8" name="Google Shape;654;p33">
                      <a:extLst>
                        <a:ext uri="{FF2B5EF4-FFF2-40B4-BE49-F238E27FC236}">
                          <a16:creationId xmlns:a16="http://schemas.microsoft.com/office/drawing/2014/main" id="{6A8A2600-A17F-B6B8-88AB-F354FEF36F7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8" name="Google Shape;655;p33">
                    <a:extLst>
                      <a:ext uri="{FF2B5EF4-FFF2-40B4-BE49-F238E27FC236}">
                        <a16:creationId xmlns:a16="http://schemas.microsoft.com/office/drawing/2014/main" id="{DF7369EE-7475-5088-C022-40D034F64406}"/>
                      </a:ext>
                    </a:extLst>
                  </p:cNvPr>
                  <p:cNvGrpSpPr/>
                  <p:nvPr/>
                </p:nvGrpSpPr>
                <p:grpSpPr>
                  <a:xfrm>
                    <a:off x="10909569" y="1371918"/>
                    <a:ext cx="446589" cy="813467"/>
                    <a:chOff x="376650" y="567400"/>
                    <a:chExt cx="334942" cy="610100"/>
                  </a:xfrm>
                </p:grpSpPr>
                <p:sp>
                  <p:nvSpPr>
                    <p:cNvPr id="305" name="Google Shape;656;p33">
                      <a:extLst>
                        <a:ext uri="{FF2B5EF4-FFF2-40B4-BE49-F238E27FC236}">
                          <a16:creationId xmlns:a16="http://schemas.microsoft.com/office/drawing/2014/main" id="{4EFBB4A4-68C3-A411-557E-84085F62DF3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6" name="Google Shape;657;p33">
                      <a:extLst>
                        <a:ext uri="{FF2B5EF4-FFF2-40B4-BE49-F238E27FC236}">
                          <a16:creationId xmlns:a16="http://schemas.microsoft.com/office/drawing/2014/main" id="{F309609A-C404-F2F4-1A17-4A1EFE7BAA2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7" name="Google Shape;658;p33">
                      <a:extLst>
                        <a:ext uri="{FF2B5EF4-FFF2-40B4-BE49-F238E27FC236}">
                          <a16:creationId xmlns:a16="http://schemas.microsoft.com/office/drawing/2014/main" id="{C9E086AE-B051-A53D-E1E9-CF1B76BE514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8" name="Google Shape;659;p33">
                      <a:extLst>
                        <a:ext uri="{FF2B5EF4-FFF2-40B4-BE49-F238E27FC236}">
                          <a16:creationId xmlns:a16="http://schemas.microsoft.com/office/drawing/2014/main" id="{C31C4849-3851-B249-84CA-282F7ED24A7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9" name="Google Shape;660;p33">
                      <a:extLst>
                        <a:ext uri="{FF2B5EF4-FFF2-40B4-BE49-F238E27FC236}">
                          <a16:creationId xmlns:a16="http://schemas.microsoft.com/office/drawing/2014/main" id="{AFF7B762-3D52-AF46-161D-068DA26856F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0" name="Google Shape;661;p33">
                      <a:extLst>
                        <a:ext uri="{FF2B5EF4-FFF2-40B4-BE49-F238E27FC236}">
                          <a16:creationId xmlns:a16="http://schemas.microsoft.com/office/drawing/2014/main" id="{850020A8-C0DB-19C8-10B8-E7F5A6AA8D2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9" name="Google Shape;646;p33">
                    <a:extLst>
                      <a:ext uri="{FF2B5EF4-FFF2-40B4-BE49-F238E27FC236}">
                        <a16:creationId xmlns:a16="http://schemas.microsoft.com/office/drawing/2014/main" id="{7661D083-18F0-335D-8A79-510C01F40BAD}"/>
                      </a:ext>
                    </a:extLst>
                  </p:cNvPr>
                  <p:cNvGrpSpPr/>
                  <p:nvPr/>
                </p:nvGrpSpPr>
                <p:grpSpPr>
                  <a:xfrm rot="16200000" flipH="1">
                    <a:off x="-222854" y="4427245"/>
                    <a:ext cx="2265951" cy="1132920"/>
                    <a:chOff x="3529938" y="261475"/>
                    <a:chExt cx="1699463" cy="849690"/>
                  </a:xfrm>
                </p:grpSpPr>
                <p:sp>
                  <p:nvSpPr>
                    <p:cNvPr id="297" name="Google Shape;647;p33">
                      <a:extLst>
                        <a:ext uri="{FF2B5EF4-FFF2-40B4-BE49-F238E27FC236}">
                          <a16:creationId xmlns:a16="http://schemas.microsoft.com/office/drawing/2014/main" id="{859D6619-02CB-4130-6C36-0E89308DC1E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8" name="Google Shape;648;p33">
                      <a:extLst>
                        <a:ext uri="{FF2B5EF4-FFF2-40B4-BE49-F238E27FC236}">
                          <a16:creationId xmlns:a16="http://schemas.microsoft.com/office/drawing/2014/main" id="{96B857EC-9D84-5459-6A17-4DB89599464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9" name="Google Shape;649;p33">
                      <a:extLst>
                        <a:ext uri="{FF2B5EF4-FFF2-40B4-BE49-F238E27FC236}">
                          <a16:creationId xmlns:a16="http://schemas.microsoft.com/office/drawing/2014/main" id="{8590518C-03DA-BCAC-7E9F-1F74DBC4442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0" name="Google Shape;650;p33">
                      <a:extLst>
                        <a:ext uri="{FF2B5EF4-FFF2-40B4-BE49-F238E27FC236}">
                          <a16:creationId xmlns:a16="http://schemas.microsoft.com/office/drawing/2014/main" id="{245EF1D3-F692-B341-A737-2C2702BBCCF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1" name="Google Shape;651;p33">
                      <a:extLst>
                        <a:ext uri="{FF2B5EF4-FFF2-40B4-BE49-F238E27FC236}">
                          <a16:creationId xmlns:a16="http://schemas.microsoft.com/office/drawing/2014/main" id="{DBC29674-4583-4CCC-1381-C337C96647E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2" name="Google Shape;652;p33">
                      <a:extLst>
                        <a:ext uri="{FF2B5EF4-FFF2-40B4-BE49-F238E27FC236}">
                          <a16:creationId xmlns:a16="http://schemas.microsoft.com/office/drawing/2014/main" id="{C0C30F70-0EB2-26FD-5326-F785C4C7CE0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3" name="Google Shape;653;p33">
                      <a:extLst>
                        <a:ext uri="{FF2B5EF4-FFF2-40B4-BE49-F238E27FC236}">
                          <a16:creationId xmlns:a16="http://schemas.microsoft.com/office/drawing/2014/main" id="{627FAF37-6A84-5134-B569-CD1634393D9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4" name="Google Shape;654;p33">
                      <a:extLst>
                        <a:ext uri="{FF2B5EF4-FFF2-40B4-BE49-F238E27FC236}">
                          <a16:creationId xmlns:a16="http://schemas.microsoft.com/office/drawing/2014/main" id="{C5911E92-319F-87C0-00E7-015F8E45FC1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90" name="Google Shape;655;p33">
                    <a:extLst>
                      <a:ext uri="{FF2B5EF4-FFF2-40B4-BE49-F238E27FC236}">
                        <a16:creationId xmlns:a16="http://schemas.microsoft.com/office/drawing/2014/main" id="{3F72EFB7-0D24-B322-9867-8EEDEAD3576C}"/>
                      </a:ext>
                    </a:extLst>
                  </p:cNvPr>
                  <p:cNvGrpSpPr/>
                  <p:nvPr/>
                </p:nvGrpSpPr>
                <p:grpSpPr>
                  <a:xfrm>
                    <a:off x="10835169" y="5276963"/>
                    <a:ext cx="446589" cy="813467"/>
                    <a:chOff x="376650" y="567400"/>
                    <a:chExt cx="334942" cy="610100"/>
                  </a:xfrm>
                </p:grpSpPr>
                <p:sp>
                  <p:nvSpPr>
                    <p:cNvPr id="291" name="Google Shape;656;p33">
                      <a:extLst>
                        <a:ext uri="{FF2B5EF4-FFF2-40B4-BE49-F238E27FC236}">
                          <a16:creationId xmlns:a16="http://schemas.microsoft.com/office/drawing/2014/main" id="{E5D39782-4F30-548A-6DC1-11D9602561B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2" name="Google Shape;657;p33">
                      <a:extLst>
                        <a:ext uri="{FF2B5EF4-FFF2-40B4-BE49-F238E27FC236}">
                          <a16:creationId xmlns:a16="http://schemas.microsoft.com/office/drawing/2014/main" id="{5B983DFF-9B34-21F4-F28A-08D73AEE555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3" name="Google Shape;658;p33">
                      <a:extLst>
                        <a:ext uri="{FF2B5EF4-FFF2-40B4-BE49-F238E27FC236}">
                          <a16:creationId xmlns:a16="http://schemas.microsoft.com/office/drawing/2014/main" id="{355A63E2-0A1E-FA68-C11C-3056BF276EF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4" name="Google Shape;659;p33">
                      <a:extLst>
                        <a:ext uri="{FF2B5EF4-FFF2-40B4-BE49-F238E27FC236}">
                          <a16:creationId xmlns:a16="http://schemas.microsoft.com/office/drawing/2014/main" id="{42EAC6C0-1A95-E5BD-C8DA-A0CF38B4858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5" name="Google Shape;660;p33">
                      <a:extLst>
                        <a:ext uri="{FF2B5EF4-FFF2-40B4-BE49-F238E27FC236}">
                          <a16:creationId xmlns:a16="http://schemas.microsoft.com/office/drawing/2014/main" id="{558CFC43-9919-837A-5A7B-1D0CBAD3D70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6" name="Google Shape;661;p33">
                      <a:extLst>
                        <a:ext uri="{FF2B5EF4-FFF2-40B4-BE49-F238E27FC236}">
                          <a16:creationId xmlns:a16="http://schemas.microsoft.com/office/drawing/2014/main" id="{C4B43CAF-BB47-CE2D-6621-CB0C89AB92F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21" name="Group 15">
                <a:extLst>
                  <a:ext uri="{FF2B5EF4-FFF2-40B4-BE49-F238E27FC236}">
                    <a16:creationId xmlns:a16="http://schemas.microsoft.com/office/drawing/2014/main" id="{46B9FE38-DBDE-D013-A847-82693F65B9CF}"/>
                  </a:ext>
                </a:extLst>
              </p:cNvPr>
              <p:cNvGrpSpPr/>
              <p:nvPr/>
            </p:nvGrpSpPr>
            <p:grpSpPr>
              <a:xfrm>
                <a:off x="325656" y="15207571"/>
                <a:ext cx="11012496" cy="13681394"/>
                <a:chOff x="343662" y="-18003"/>
                <a:chExt cx="11012496" cy="13681394"/>
              </a:xfrm>
            </p:grpSpPr>
            <p:grpSp>
              <p:nvGrpSpPr>
                <p:cNvPr id="22" name="Group 16">
                  <a:extLst>
                    <a:ext uri="{FF2B5EF4-FFF2-40B4-BE49-F238E27FC236}">
                      <a16:creationId xmlns:a16="http://schemas.microsoft.com/office/drawing/2014/main" id="{3BC15E76-EBAA-E94E-E48B-5D8273D0052B}"/>
                    </a:ext>
                  </a:extLst>
                </p:cNvPr>
                <p:cNvGrpSpPr/>
                <p:nvPr/>
              </p:nvGrpSpPr>
              <p:grpSpPr>
                <a:xfrm>
                  <a:off x="343662" y="-18003"/>
                  <a:ext cx="11012496" cy="6144683"/>
                  <a:chOff x="343662" y="-18003"/>
                  <a:chExt cx="11012496" cy="6144683"/>
                </a:xfrm>
              </p:grpSpPr>
              <p:grpSp>
                <p:nvGrpSpPr>
                  <p:cNvPr id="56" name="Google Shape;646;p33">
                    <a:extLst>
                      <a:ext uri="{FF2B5EF4-FFF2-40B4-BE49-F238E27FC236}">
                        <a16:creationId xmlns:a16="http://schemas.microsoft.com/office/drawing/2014/main" id="{AF3EC125-0E6F-ADB1-DADE-88996E4F6479}"/>
                      </a:ext>
                    </a:extLst>
                  </p:cNvPr>
                  <p:cNvGrpSpPr/>
                  <p:nvPr/>
                </p:nvGrpSpPr>
                <p:grpSpPr>
                  <a:xfrm rot="16200000" flipH="1">
                    <a:off x="-222794" y="548513"/>
                    <a:ext cx="2265951" cy="1132920"/>
                    <a:chOff x="3529938" y="261475"/>
                    <a:chExt cx="1699463" cy="849690"/>
                  </a:xfrm>
                </p:grpSpPr>
                <p:sp>
                  <p:nvSpPr>
                    <p:cNvPr id="277" name="Google Shape;647;p33">
                      <a:extLst>
                        <a:ext uri="{FF2B5EF4-FFF2-40B4-BE49-F238E27FC236}">
                          <a16:creationId xmlns:a16="http://schemas.microsoft.com/office/drawing/2014/main" id="{45235148-3C7D-F93A-112E-E9FE2756B50D}"/>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8" name="Google Shape;648;p33">
                      <a:extLst>
                        <a:ext uri="{FF2B5EF4-FFF2-40B4-BE49-F238E27FC236}">
                          <a16:creationId xmlns:a16="http://schemas.microsoft.com/office/drawing/2014/main" id="{6CD7F222-C86B-78C0-71C8-684909B4604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9" name="Google Shape;649;p33">
                      <a:extLst>
                        <a:ext uri="{FF2B5EF4-FFF2-40B4-BE49-F238E27FC236}">
                          <a16:creationId xmlns:a16="http://schemas.microsoft.com/office/drawing/2014/main" id="{102DA313-A646-80E3-A9EF-69DD0E4E8F19}"/>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0" name="Google Shape;650;p33">
                      <a:extLst>
                        <a:ext uri="{FF2B5EF4-FFF2-40B4-BE49-F238E27FC236}">
                          <a16:creationId xmlns:a16="http://schemas.microsoft.com/office/drawing/2014/main" id="{2B3C10D8-F902-923C-FE7D-EED9F373E3B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1" name="Google Shape;651;p33">
                      <a:extLst>
                        <a:ext uri="{FF2B5EF4-FFF2-40B4-BE49-F238E27FC236}">
                          <a16:creationId xmlns:a16="http://schemas.microsoft.com/office/drawing/2014/main" id="{5DC5BAB6-D987-2279-222A-30E2CEF22F0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2" name="Google Shape;652;p33">
                      <a:extLst>
                        <a:ext uri="{FF2B5EF4-FFF2-40B4-BE49-F238E27FC236}">
                          <a16:creationId xmlns:a16="http://schemas.microsoft.com/office/drawing/2014/main" id="{43CD4CFF-A838-0585-AF29-F533D391E6FD}"/>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3" name="Google Shape;653;p33">
                      <a:extLst>
                        <a:ext uri="{FF2B5EF4-FFF2-40B4-BE49-F238E27FC236}">
                          <a16:creationId xmlns:a16="http://schemas.microsoft.com/office/drawing/2014/main" id="{604DD864-8900-B9CA-E264-FCA06C099ED9}"/>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4" name="Google Shape;654;p33">
                      <a:extLst>
                        <a:ext uri="{FF2B5EF4-FFF2-40B4-BE49-F238E27FC236}">
                          <a16:creationId xmlns:a16="http://schemas.microsoft.com/office/drawing/2014/main" id="{B4AE439C-9B96-E99C-86DD-1D6C535C3D7E}"/>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7" name="Google Shape;655;p33">
                    <a:extLst>
                      <a:ext uri="{FF2B5EF4-FFF2-40B4-BE49-F238E27FC236}">
                        <a16:creationId xmlns:a16="http://schemas.microsoft.com/office/drawing/2014/main" id="{66972A5A-9666-E268-3971-89CE8AADE990}"/>
                      </a:ext>
                    </a:extLst>
                  </p:cNvPr>
                  <p:cNvGrpSpPr/>
                  <p:nvPr/>
                </p:nvGrpSpPr>
                <p:grpSpPr>
                  <a:xfrm>
                    <a:off x="10909569" y="1371918"/>
                    <a:ext cx="446589" cy="813467"/>
                    <a:chOff x="376650" y="567400"/>
                    <a:chExt cx="334942" cy="610100"/>
                  </a:xfrm>
                </p:grpSpPr>
                <p:sp>
                  <p:nvSpPr>
                    <p:cNvPr id="138" name="Google Shape;656;p33">
                      <a:extLst>
                        <a:ext uri="{FF2B5EF4-FFF2-40B4-BE49-F238E27FC236}">
                          <a16:creationId xmlns:a16="http://schemas.microsoft.com/office/drawing/2014/main" id="{2DA3909E-6D6F-C37F-0674-D61DC3CF4A9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9" name="Google Shape;657;p33">
                      <a:extLst>
                        <a:ext uri="{FF2B5EF4-FFF2-40B4-BE49-F238E27FC236}">
                          <a16:creationId xmlns:a16="http://schemas.microsoft.com/office/drawing/2014/main" id="{9A935892-F22A-86B5-75B9-F8A5C8652BD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0" name="Google Shape;658;p33">
                      <a:extLst>
                        <a:ext uri="{FF2B5EF4-FFF2-40B4-BE49-F238E27FC236}">
                          <a16:creationId xmlns:a16="http://schemas.microsoft.com/office/drawing/2014/main" id="{56A05429-330F-D407-219B-69A2DD4124E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1" name="Google Shape;659;p33">
                      <a:extLst>
                        <a:ext uri="{FF2B5EF4-FFF2-40B4-BE49-F238E27FC236}">
                          <a16:creationId xmlns:a16="http://schemas.microsoft.com/office/drawing/2014/main" id="{DE4F7BB3-5662-36B0-B216-175617C946B7}"/>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2" name="Google Shape;660;p33">
                      <a:extLst>
                        <a:ext uri="{FF2B5EF4-FFF2-40B4-BE49-F238E27FC236}">
                          <a16:creationId xmlns:a16="http://schemas.microsoft.com/office/drawing/2014/main" id="{08EBF690-012A-BD77-81BC-E1595A6B0A6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6" name="Google Shape;661;p33">
                      <a:extLst>
                        <a:ext uri="{FF2B5EF4-FFF2-40B4-BE49-F238E27FC236}">
                          <a16:creationId xmlns:a16="http://schemas.microsoft.com/office/drawing/2014/main" id="{78F5F923-B24A-2F66-A97B-BA2A662B7AA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 name="Google Shape;646;p33">
                    <a:extLst>
                      <a:ext uri="{FF2B5EF4-FFF2-40B4-BE49-F238E27FC236}">
                        <a16:creationId xmlns:a16="http://schemas.microsoft.com/office/drawing/2014/main" id="{C6A1C27E-EE44-9372-A6D1-D599A1CC6242}"/>
                      </a:ext>
                    </a:extLst>
                  </p:cNvPr>
                  <p:cNvGrpSpPr/>
                  <p:nvPr/>
                </p:nvGrpSpPr>
                <p:grpSpPr>
                  <a:xfrm rot="16200000" flipH="1">
                    <a:off x="-222854" y="4427245"/>
                    <a:ext cx="2265951" cy="1132920"/>
                    <a:chOff x="3529938" y="261475"/>
                    <a:chExt cx="1699463" cy="849690"/>
                  </a:xfrm>
                </p:grpSpPr>
                <p:sp>
                  <p:nvSpPr>
                    <p:cNvPr id="130" name="Google Shape;647;p33">
                      <a:extLst>
                        <a:ext uri="{FF2B5EF4-FFF2-40B4-BE49-F238E27FC236}">
                          <a16:creationId xmlns:a16="http://schemas.microsoft.com/office/drawing/2014/main" id="{2DE1282D-928C-3B4D-63EB-759F37648BD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1" name="Google Shape;648;p33">
                      <a:extLst>
                        <a:ext uri="{FF2B5EF4-FFF2-40B4-BE49-F238E27FC236}">
                          <a16:creationId xmlns:a16="http://schemas.microsoft.com/office/drawing/2014/main" id="{3FD04935-070A-F181-984B-BFDCDE3DA57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2" name="Google Shape;649;p33">
                      <a:extLst>
                        <a:ext uri="{FF2B5EF4-FFF2-40B4-BE49-F238E27FC236}">
                          <a16:creationId xmlns:a16="http://schemas.microsoft.com/office/drawing/2014/main" id="{9F8DC58D-3888-365E-9932-3EC86387E00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3" name="Google Shape;650;p33">
                      <a:extLst>
                        <a:ext uri="{FF2B5EF4-FFF2-40B4-BE49-F238E27FC236}">
                          <a16:creationId xmlns:a16="http://schemas.microsoft.com/office/drawing/2014/main" id="{00DD9D59-582E-6EDD-8F85-CF83F311A25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4" name="Google Shape;651;p33">
                      <a:extLst>
                        <a:ext uri="{FF2B5EF4-FFF2-40B4-BE49-F238E27FC236}">
                          <a16:creationId xmlns:a16="http://schemas.microsoft.com/office/drawing/2014/main" id="{52D06A92-656C-2BC0-DD5E-652B93DC178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5" name="Google Shape;652;p33">
                      <a:extLst>
                        <a:ext uri="{FF2B5EF4-FFF2-40B4-BE49-F238E27FC236}">
                          <a16:creationId xmlns:a16="http://schemas.microsoft.com/office/drawing/2014/main" id="{5D6AD257-C594-0DF1-E25C-65914B6BCD3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6" name="Google Shape;653;p33">
                      <a:extLst>
                        <a:ext uri="{FF2B5EF4-FFF2-40B4-BE49-F238E27FC236}">
                          <a16:creationId xmlns:a16="http://schemas.microsoft.com/office/drawing/2014/main" id="{085D747A-84B8-E72D-3F6C-13C68538814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7" name="Google Shape;654;p33">
                      <a:extLst>
                        <a:ext uri="{FF2B5EF4-FFF2-40B4-BE49-F238E27FC236}">
                          <a16:creationId xmlns:a16="http://schemas.microsoft.com/office/drawing/2014/main" id="{24921DE0-1B12-31FA-79E4-3C08F9138AFE}"/>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9" name="Google Shape;655;p33">
                    <a:extLst>
                      <a:ext uri="{FF2B5EF4-FFF2-40B4-BE49-F238E27FC236}">
                        <a16:creationId xmlns:a16="http://schemas.microsoft.com/office/drawing/2014/main" id="{639D7508-0C4E-4109-0DAC-D3DC6C49B0A5}"/>
                      </a:ext>
                    </a:extLst>
                  </p:cNvPr>
                  <p:cNvGrpSpPr/>
                  <p:nvPr/>
                </p:nvGrpSpPr>
                <p:grpSpPr>
                  <a:xfrm>
                    <a:off x="10835169" y="5276963"/>
                    <a:ext cx="446589" cy="813467"/>
                    <a:chOff x="376650" y="567400"/>
                    <a:chExt cx="334942" cy="610100"/>
                  </a:xfrm>
                </p:grpSpPr>
                <p:sp>
                  <p:nvSpPr>
                    <p:cNvPr id="60" name="Google Shape;656;p33">
                      <a:extLst>
                        <a:ext uri="{FF2B5EF4-FFF2-40B4-BE49-F238E27FC236}">
                          <a16:creationId xmlns:a16="http://schemas.microsoft.com/office/drawing/2014/main" id="{33E28B20-733C-9FED-8BD7-45A8CC663A8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 name="Google Shape;657;p33">
                      <a:extLst>
                        <a:ext uri="{FF2B5EF4-FFF2-40B4-BE49-F238E27FC236}">
                          <a16:creationId xmlns:a16="http://schemas.microsoft.com/office/drawing/2014/main" id="{78D84A26-589A-0570-A469-C8135E4A031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 name="Google Shape;658;p33">
                      <a:extLst>
                        <a:ext uri="{FF2B5EF4-FFF2-40B4-BE49-F238E27FC236}">
                          <a16:creationId xmlns:a16="http://schemas.microsoft.com/office/drawing/2014/main" id="{7FB1560F-24CA-CEF6-526E-010FD8CA314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 name="Google Shape;659;p33">
                      <a:extLst>
                        <a:ext uri="{FF2B5EF4-FFF2-40B4-BE49-F238E27FC236}">
                          <a16:creationId xmlns:a16="http://schemas.microsoft.com/office/drawing/2014/main" id="{5E7FE554-A677-AE4E-BA8D-DF69A12E222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8" name="Google Shape;660;p33">
                      <a:extLst>
                        <a:ext uri="{FF2B5EF4-FFF2-40B4-BE49-F238E27FC236}">
                          <a16:creationId xmlns:a16="http://schemas.microsoft.com/office/drawing/2014/main" id="{6A331459-5596-8F8C-2464-D2EBBC4DE8D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9" name="Google Shape;661;p33">
                      <a:extLst>
                        <a:ext uri="{FF2B5EF4-FFF2-40B4-BE49-F238E27FC236}">
                          <a16:creationId xmlns:a16="http://schemas.microsoft.com/office/drawing/2014/main" id="{660E660C-DEDA-CCF6-848D-D07E9FEBD1F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3" name="Group 17">
                  <a:extLst>
                    <a:ext uri="{FF2B5EF4-FFF2-40B4-BE49-F238E27FC236}">
                      <a16:creationId xmlns:a16="http://schemas.microsoft.com/office/drawing/2014/main" id="{1CF48000-39E2-8398-0A25-179E716F624B}"/>
                    </a:ext>
                  </a:extLst>
                </p:cNvPr>
                <p:cNvGrpSpPr/>
                <p:nvPr/>
              </p:nvGrpSpPr>
              <p:grpSpPr>
                <a:xfrm>
                  <a:off x="343662" y="7518708"/>
                  <a:ext cx="11012496" cy="6144683"/>
                  <a:chOff x="343662" y="-18003"/>
                  <a:chExt cx="11012496" cy="6144683"/>
                </a:xfrm>
              </p:grpSpPr>
              <p:grpSp>
                <p:nvGrpSpPr>
                  <p:cNvPr id="24" name="Google Shape;646;p33">
                    <a:extLst>
                      <a:ext uri="{FF2B5EF4-FFF2-40B4-BE49-F238E27FC236}">
                        <a16:creationId xmlns:a16="http://schemas.microsoft.com/office/drawing/2014/main" id="{FBFE9188-AF21-815D-4D8C-D87DCE047380}"/>
                      </a:ext>
                    </a:extLst>
                  </p:cNvPr>
                  <p:cNvGrpSpPr/>
                  <p:nvPr/>
                </p:nvGrpSpPr>
                <p:grpSpPr>
                  <a:xfrm rot="16200000" flipH="1">
                    <a:off x="-222794" y="548513"/>
                    <a:ext cx="2265951" cy="1132920"/>
                    <a:chOff x="3529938" y="261475"/>
                    <a:chExt cx="1699463" cy="849690"/>
                  </a:xfrm>
                </p:grpSpPr>
                <p:sp>
                  <p:nvSpPr>
                    <p:cNvPr id="48" name="Google Shape;647;p33">
                      <a:extLst>
                        <a:ext uri="{FF2B5EF4-FFF2-40B4-BE49-F238E27FC236}">
                          <a16:creationId xmlns:a16="http://schemas.microsoft.com/office/drawing/2014/main" id="{F00C19DB-C794-B648-54BB-C6E8A60449F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 name="Google Shape;648;p33">
                      <a:extLst>
                        <a:ext uri="{FF2B5EF4-FFF2-40B4-BE49-F238E27FC236}">
                          <a16:creationId xmlns:a16="http://schemas.microsoft.com/office/drawing/2014/main" id="{FA4A8CA6-CCE8-1349-664E-A8D04A82575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 name="Google Shape;649;p33">
                      <a:extLst>
                        <a:ext uri="{FF2B5EF4-FFF2-40B4-BE49-F238E27FC236}">
                          <a16:creationId xmlns:a16="http://schemas.microsoft.com/office/drawing/2014/main" id="{C92FEF61-F7CC-CB68-DE24-87122E74F7C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 name="Google Shape;650;p33">
                      <a:extLst>
                        <a:ext uri="{FF2B5EF4-FFF2-40B4-BE49-F238E27FC236}">
                          <a16:creationId xmlns:a16="http://schemas.microsoft.com/office/drawing/2014/main" id="{E1A1E441-4269-AF86-8096-F47BB567ABB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 name="Google Shape;651;p33">
                      <a:extLst>
                        <a:ext uri="{FF2B5EF4-FFF2-40B4-BE49-F238E27FC236}">
                          <a16:creationId xmlns:a16="http://schemas.microsoft.com/office/drawing/2014/main" id="{83D80E48-5FDD-B2B6-F070-163B6E615CC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 name="Google Shape;652;p33">
                      <a:extLst>
                        <a:ext uri="{FF2B5EF4-FFF2-40B4-BE49-F238E27FC236}">
                          <a16:creationId xmlns:a16="http://schemas.microsoft.com/office/drawing/2014/main" id="{3D547A44-2245-06F1-2DE7-332BAAC8140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 name="Google Shape;653;p33">
                      <a:extLst>
                        <a:ext uri="{FF2B5EF4-FFF2-40B4-BE49-F238E27FC236}">
                          <a16:creationId xmlns:a16="http://schemas.microsoft.com/office/drawing/2014/main" id="{6800BB7E-21A8-5EA8-BA5C-036A924F91B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 name="Google Shape;654;p33">
                      <a:extLst>
                        <a:ext uri="{FF2B5EF4-FFF2-40B4-BE49-F238E27FC236}">
                          <a16:creationId xmlns:a16="http://schemas.microsoft.com/office/drawing/2014/main" id="{A5EDB7C9-8583-57FE-C253-C6B0E3C4A52B}"/>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5" name="Google Shape;655;p33">
                    <a:extLst>
                      <a:ext uri="{FF2B5EF4-FFF2-40B4-BE49-F238E27FC236}">
                        <a16:creationId xmlns:a16="http://schemas.microsoft.com/office/drawing/2014/main" id="{D228F679-4ECA-350F-E3A1-CBA0D13BC228}"/>
                      </a:ext>
                    </a:extLst>
                  </p:cNvPr>
                  <p:cNvGrpSpPr/>
                  <p:nvPr/>
                </p:nvGrpSpPr>
                <p:grpSpPr>
                  <a:xfrm>
                    <a:off x="10909569" y="1371918"/>
                    <a:ext cx="446589" cy="813467"/>
                    <a:chOff x="376650" y="567400"/>
                    <a:chExt cx="334942" cy="610100"/>
                  </a:xfrm>
                </p:grpSpPr>
                <p:sp>
                  <p:nvSpPr>
                    <p:cNvPr id="42" name="Google Shape;656;p33">
                      <a:extLst>
                        <a:ext uri="{FF2B5EF4-FFF2-40B4-BE49-F238E27FC236}">
                          <a16:creationId xmlns:a16="http://schemas.microsoft.com/office/drawing/2014/main" id="{3279C5C3-3357-B491-F2EF-54BDFBA4339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 name="Google Shape;657;p33">
                      <a:extLst>
                        <a:ext uri="{FF2B5EF4-FFF2-40B4-BE49-F238E27FC236}">
                          <a16:creationId xmlns:a16="http://schemas.microsoft.com/office/drawing/2014/main" id="{0346E33D-B0E0-4691-1ED7-090606E9367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 name="Google Shape;658;p33">
                      <a:extLst>
                        <a:ext uri="{FF2B5EF4-FFF2-40B4-BE49-F238E27FC236}">
                          <a16:creationId xmlns:a16="http://schemas.microsoft.com/office/drawing/2014/main" id="{CD8EE547-646E-8F57-8612-3E2065B5068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 name="Google Shape;659;p33">
                      <a:extLst>
                        <a:ext uri="{FF2B5EF4-FFF2-40B4-BE49-F238E27FC236}">
                          <a16:creationId xmlns:a16="http://schemas.microsoft.com/office/drawing/2014/main" id="{2310C6BB-0A22-07C0-D0A8-AB9B3C3EA82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 name="Google Shape;660;p33">
                      <a:extLst>
                        <a:ext uri="{FF2B5EF4-FFF2-40B4-BE49-F238E27FC236}">
                          <a16:creationId xmlns:a16="http://schemas.microsoft.com/office/drawing/2014/main" id="{86E88CE1-4830-8E2F-42AB-722D99F64E9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 name="Google Shape;661;p33">
                      <a:extLst>
                        <a:ext uri="{FF2B5EF4-FFF2-40B4-BE49-F238E27FC236}">
                          <a16:creationId xmlns:a16="http://schemas.microsoft.com/office/drawing/2014/main" id="{B7521746-BD19-4CB0-F33E-50C7621EFF5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6" name="Google Shape;646;p33">
                    <a:extLst>
                      <a:ext uri="{FF2B5EF4-FFF2-40B4-BE49-F238E27FC236}">
                        <a16:creationId xmlns:a16="http://schemas.microsoft.com/office/drawing/2014/main" id="{A105B63F-F20E-7FE0-7F59-0B827736C8C3}"/>
                      </a:ext>
                    </a:extLst>
                  </p:cNvPr>
                  <p:cNvGrpSpPr/>
                  <p:nvPr/>
                </p:nvGrpSpPr>
                <p:grpSpPr>
                  <a:xfrm rot="16200000" flipH="1">
                    <a:off x="-222854" y="4427245"/>
                    <a:ext cx="2265951" cy="1132920"/>
                    <a:chOff x="3529938" y="261475"/>
                    <a:chExt cx="1699463" cy="849690"/>
                  </a:xfrm>
                </p:grpSpPr>
                <p:sp>
                  <p:nvSpPr>
                    <p:cNvPr id="34" name="Google Shape;647;p33">
                      <a:extLst>
                        <a:ext uri="{FF2B5EF4-FFF2-40B4-BE49-F238E27FC236}">
                          <a16:creationId xmlns:a16="http://schemas.microsoft.com/office/drawing/2014/main" id="{CED5AB07-13B0-0D28-5528-96EC66F82B8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 name="Google Shape;648;p33">
                      <a:extLst>
                        <a:ext uri="{FF2B5EF4-FFF2-40B4-BE49-F238E27FC236}">
                          <a16:creationId xmlns:a16="http://schemas.microsoft.com/office/drawing/2014/main" id="{04E23F6C-DC2E-9C65-4308-9893C9202A4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 name="Google Shape;649;p33">
                      <a:extLst>
                        <a:ext uri="{FF2B5EF4-FFF2-40B4-BE49-F238E27FC236}">
                          <a16:creationId xmlns:a16="http://schemas.microsoft.com/office/drawing/2014/main" id="{2818DBED-00F0-19E1-C621-9887853F0C5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 name="Google Shape;650;p33">
                      <a:extLst>
                        <a:ext uri="{FF2B5EF4-FFF2-40B4-BE49-F238E27FC236}">
                          <a16:creationId xmlns:a16="http://schemas.microsoft.com/office/drawing/2014/main" id="{531C5DB5-8BC8-BD7E-C516-5EF8F362721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 name="Google Shape;651;p33">
                      <a:extLst>
                        <a:ext uri="{FF2B5EF4-FFF2-40B4-BE49-F238E27FC236}">
                          <a16:creationId xmlns:a16="http://schemas.microsoft.com/office/drawing/2014/main" id="{92C540AD-2C26-95CF-92EE-325356A41A6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 name="Google Shape;652;p33">
                      <a:extLst>
                        <a:ext uri="{FF2B5EF4-FFF2-40B4-BE49-F238E27FC236}">
                          <a16:creationId xmlns:a16="http://schemas.microsoft.com/office/drawing/2014/main" id="{49342348-A116-5B6D-63A9-0D1CEAB2AAB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 name="Google Shape;653;p33">
                      <a:extLst>
                        <a:ext uri="{FF2B5EF4-FFF2-40B4-BE49-F238E27FC236}">
                          <a16:creationId xmlns:a16="http://schemas.microsoft.com/office/drawing/2014/main" id="{E0682757-8529-E742-EB35-32E07B3D888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 name="Google Shape;654;p33">
                      <a:extLst>
                        <a:ext uri="{FF2B5EF4-FFF2-40B4-BE49-F238E27FC236}">
                          <a16:creationId xmlns:a16="http://schemas.microsoft.com/office/drawing/2014/main" id="{47E7BBCB-C63F-32FA-3586-D318DE3D875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7" name="Google Shape;655;p33">
                    <a:extLst>
                      <a:ext uri="{FF2B5EF4-FFF2-40B4-BE49-F238E27FC236}">
                        <a16:creationId xmlns:a16="http://schemas.microsoft.com/office/drawing/2014/main" id="{F661830D-18B0-3028-03D0-EB8BA64747AF}"/>
                      </a:ext>
                    </a:extLst>
                  </p:cNvPr>
                  <p:cNvGrpSpPr/>
                  <p:nvPr/>
                </p:nvGrpSpPr>
                <p:grpSpPr>
                  <a:xfrm>
                    <a:off x="10835169" y="5276963"/>
                    <a:ext cx="446589" cy="813467"/>
                    <a:chOff x="376650" y="567400"/>
                    <a:chExt cx="334942" cy="610100"/>
                  </a:xfrm>
                </p:grpSpPr>
                <p:sp>
                  <p:nvSpPr>
                    <p:cNvPr id="28" name="Google Shape;656;p33">
                      <a:extLst>
                        <a:ext uri="{FF2B5EF4-FFF2-40B4-BE49-F238E27FC236}">
                          <a16:creationId xmlns:a16="http://schemas.microsoft.com/office/drawing/2014/main" id="{825B5FC3-9132-9BFA-48A1-B1D400BCF65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 name="Google Shape;657;p33">
                      <a:extLst>
                        <a:ext uri="{FF2B5EF4-FFF2-40B4-BE49-F238E27FC236}">
                          <a16:creationId xmlns:a16="http://schemas.microsoft.com/office/drawing/2014/main" id="{0FE8579B-42D1-FF74-5AAA-E3D11C435F4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 name="Google Shape;658;p33">
                      <a:extLst>
                        <a:ext uri="{FF2B5EF4-FFF2-40B4-BE49-F238E27FC236}">
                          <a16:creationId xmlns:a16="http://schemas.microsoft.com/office/drawing/2014/main" id="{AE57A2B3-A7D2-F71E-EDE5-A8145180032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 name="Google Shape;659;p33">
                      <a:extLst>
                        <a:ext uri="{FF2B5EF4-FFF2-40B4-BE49-F238E27FC236}">
                          <a16:creationId xmlns:a16="http://schemas.microsoft.com/office/drawing/2014/main" id="{57E2F56C-BD5A-3641-AAB3-43ADD235FD8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 name="Google Shape;660;p33">
                      <a:extLst>
                        <a:ext uri="{FF2B5EF4-FFF2-40B4-BE49-F238E27FC236}">
                          <a16:creationId xmlns:a16="http://schemas.microsoft.com/office/drawing/2014/main" id="{54DD15DD-3CDE-FB61-D592-2DF7325D0D3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 name="Google Shape;661;p33">
                      <a:extLst>
                        <a:ext uri="{FF2B5EF4-FFF2-40B4-BE49-F238E27FC236}">
                          <a16:creationId xmlns:a16="http://schemas.microsoft.com/office/drawing/2014/main" id="{A3EEAB1C-CC13-1CDB-69A6-2D637750C2D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a:xfrm>
            <a:off x="1132637" y="7962"/>
            <a:ext cx="10272000" cy="763600"/>
          </a:xfrm>
        </p:spPr>
        <p:txBody>
          <a:bodyPr/>
          <a:lstStyle/>
          <a:p>
            <a:r>
              <a:rPr lang="en-US" dirty="0">
                <a:latin typeface="Segoe UI" panose="020B0502040204020203" pitchFamily="34" charset="0"/>
                <a:cs typeface="Segoe UI" panose="020B0502040204020203" pitchFamily="34" charset="0"/>
              </a:rPr>
              <a:t>Software Implementation</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2574F4D2-CD91-49DA-B3C7-4AE8F87AFF3B}"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36</a:t>
            </a:fld>
            <a:endParaRPr lang="en-US" dirty="0">
              <a:latin typeface="Segoe UI" panose="020B0502040204020203" pitchFamily="34" charset="0"/>
              <a:cs typeface="Segoe UI" panose="020B0502040204020203" pitchFamily="34" charset="0"/>
            </a:endParaRPr>
          </a:p>
        </p:txBody>
      </p:sp>
      <p:grpSp>
        <p:nvGrpSpPr>
          <p:cNvPr id="7" name="Google Shape;640;p33">
            <a:extLst>
              <a:ext uri="{FF2B5EF4-FFF2-40B4-BE49-F238E27FC236}">
                <a16:creationId xmlns:a16="http://schemas.microsoft.com/office/drawing/2014/main" id="{A086D14C-C797-9005-67FB-27D48CA51059}"/>
              </a:ext>
            </a:extLst>
          </p:cNvPr>
          <p:cNvGrpSpPr/>
          <p:nvPr/>
        </p:nvGrpSpPr>
        <p:grpSpPr>
          <a:xfrm>
            <a:off x="6563956" y="-4572000"/>
            <a:ext cx="3603807" cy="3603807"/>
            <a:chOff x="1190625" y="238125"/>
            <a:chExt cx="5201800" cy="5201801"/>
          </a:xfrm>
        </p:grpSpPr>
        <p:sp>
          <p:nvSpPr>
            <p:cNvPr id="8" name="Google Shape;641;p33">
              <a:extLst>
                <a:ext uri="{FF2B5EF4-FFF2-40B4-BE49-F238E27FC236}">
                  <a16:creationId xmlns:a16="http://schemas.microsoft.com/office/drawing/2014/main" id="{0981C378-1BC2-8675-2011-EFAC4AE9ADD0}"/>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9" name="Google Shape;642;p33">
              <a:extLst>
                <a:ext uri="{FF2B5EF4-FFF2-40B4-BE49-F238E27FC236}">
                  <a16:creationId xmlns:a16="http://schemas.microsoft.com/office/drawing/2014/main" id="{ADE2B1F3-9FBF-ED9D-1CE5-D8C9CC96AD31}"/>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0" name="Google Shape;643;p33">
              <a:extLst>
                <a:ext uri="{FF2B5EF4-FFF2-40B4-BE49-F238E27FC236}">
                  <a16:creationId xmlns:a16="http://schemas.microsoft.com/office/drawing/2014/main" id="{12B2F6B0-1A43-3FE8-D206-190FFA249BDF}"/>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1" name="Google Shape;644;p33">
              <a:extLst>
                <a:ext uri="{FF2B5EF4-FFF2-40B4-BE49-F238E27FC236}">
                  <a16:creationId xmlns:a16="http://schemas.microsoft.com/office/drawing/2014/main" id="{37E3183A-84B6-FDE8-EB15-CAAAEC4B8163}"/>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2" name="Google Shape;645;p33">
              <a:extLst>
                <a:ext uri="{FF2B5EF4-FFF2-40B4-BE49-F238E27FC236}">
                  <a16:creationId xmlns:a16="http://schemas.microsoft.com/office/drawing/2014/main" id="{EE821AFD-8483-4CD1-6C32-CB9FCDA19912}"/>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
        <p:nvSpPr>
          <p:cNvPr id="13" name="Google Shape;638;p33">
            <a:extLst>
              <a:ext uri="{FF2B5EF4-FFF2-40B4-BE49-F238E27FC236}">
                <a16:creationId xmlns:a16="http://schemas.microsoft.com/office/drawing/2014/main" id="{5281A07F-02C0-10C3-DF85-231776C5EF6E}"/>
              </a:ext>
            </a:extLst>
          </p:cNvPr>
          <p:cNvSpPr txBox="1">
            <a:spLocks/>
          </p:cNvSpPr>
          <p:nvPr/>
        </p:nvSpPr>
        <p:spPr>
          <a:xfrm>
            <a:off x="1132637" y="7863840"/>
            <a:ext cx="9340581" cy="1422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algn="ctr"/>
            <a:r>
              <a:rPr lang="en-US" sz="6670" dirty="0">
                <a:latin typeface="Segoe UI" panose="020B0502040204020203" pitchFamily="34" charset="0"/>
                <a:cs typeface="Segoe UI" panose="020B0502040204020203" pitchFamily="34" charset="0"/>
              </a:rPr>
              <a:t>Validation Experiments</a:t>
            </a:r>
          </a:p>
        </p:txBody>
      </p:sp>
      <p:sp>
        <p:nvSpPr>
          <p:cNvPr id="14" name="Google Shape;639;p33">
            <a:extLst>
              <a:ext uri="{FF2B5EF4-FFF2-40B4-BE49-F238E27FC236}">
                <a16:creationId xmlns:a16="http://schemas.microsoft.com/office/drawing/2014/main" id="{D0B6A0A6-DFA7-5C0B-8CED-9AE5BCC72782}"/>
              </a:ext>
            </a:extLst>
          </p:cNvPr>
          <p:cNvSpPr txBox="1">
            <a:spLocks/>
          </p:cNvSpPr>
          <p:nvPr/>
        </p:nvSpPr>
        <p:spPr>
          <a:xfrm>
            <a:off x="5369533" y="6757416"/>
            <a:ext cx="1453200" cy="10192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 sz="6670" b="1" dirty="0">
                <a:latin typeface="Segoe UI" panose="020B0502040204020203" pitchFamily="34" charset="0"/>
                <a:cs typeface="Segoe UI" panose="020B0502040204020203" pitchFamily="34" charset="0"/>
              </a:rPr>
              <a:t>07</a:t>
            </a:r>
          </a:p>
        </p:txBody>
      </p:sp>
      <p:pic>
        <p:nvPicPr>
          <p:cNvPr id="2223" name="صورة 2222" descr="صورة تحتوي على داخلي, كرسي, أرضية, أثاث المنزل&#10;&#10;تم إنشاء الوصف تلقائياً">
            <a:extLst>
              <a:ext uri="{FF2B5EF4-FFF2-40B4-BE49-F238E27FC236}">
                <a16:creationId xmlns:a16="http://schemas.microsoft.com/office/drawing/2014/main" id="{BC632181-1643-8C25-0D41-AD97CC412502}"/>
              </a:ext>
            </a:extLst>
          </p:cNvPr>
          <p:cNvPicPr>
            <a:picLocks noChangeAspect="1"/>
          </p:cNvPicPr>
          <p:nvPr/>
        </p:nvPicPr>
        <p:blipFill rotWithShape="1">
          <a:blip r:embed="rId4">
            <a:extLst>
              <a:ext uri="{28A0092B-C50C-407E-A947-70E740481C1C}">
                <a14:useLocalDpi xmlns:a14="http://schemas.microsoft.com/office/drawing/2010/main" val="0"/>
              </a:ext>
            </a:extLst>
          </a:blip>
          <a:srcRect l="6029" r="7230"/>
          <a:stretch/>
        </p:blipFill>
        <p:spPr>
          <a:xfrm>
            <a:off x="5146709" y="1528304"/>
            <a:ext cx="5887272" cy="3976877"/>
          </a:xfrm>
          <a:prstGeom prst="rect">
            <a:avLst/>
          </a:prstGeom>
        </p:spPr>
      </p:pic>
      <p:pic>
        <p:nvPicPr>
          <p:cNvPr id="2227" name="صورة 2226" descr="صورة تحتوي على داخلي, الأحذية, لقطة شاشة, تلبيس&#10;&#10;تم إنشاء الوصف تلقائياً">
            <a:extLst>
              <a:ext uri="{FF2B5EF4-FFF2-40B4-BE49-F238E27FC236}">
                <a16:creationId xmlns:a16="http://schemas.microsoft.com/office/drawing/2014/main" id="{164626A2-F5E6-9353-1E82-53AA44B399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0776" y="1513113"/>
            <a:ext cx="3783841" cy="3582707"/>
          </a:xfrm>
          <a:prstGeom prst="rect">
            <a:avLst/>
          </a:prstGeom>
        </p:spPr>
      </p:pic>
      <p:sp>
        <p:nvSpPr>
          <p:cNvPr id="2228" name="شكل بيضاوي 2227">
            <a:extLst>
              <a:ext uri="{FF2B5EF4-FFF2-40B4-BE49-F238E27FC236}">
                <a16:creationId xmlns:a16="http://schemas.microsoft.com/office/drawing/2014/main" id="{FB8B25F6-46E6-6178-8DE0-372CE04DED5B}"/>
              </a:ext>
            </a:extLst>
          </p:cNvPr>
          <p:cNvSpPr/>
          <p:nvPr/>
        </p:nvSpPr>
        <p:spPr>
          <a:xfrm>
            <a:off x="2583712" y="1160107"/>
            <a:ext cx="1382232" cy="166132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0" name="شكل بيضاوي 2229">
            <a:extLst>
              <a:ext uri="{FF2B5EF4-FFF2-40B4-BE49-F238E27FC236}">
                <a16:creationId xmlns:a16="http://schemas.microsoft.com/office/drawing/2014/main" id="{41F16584-8016-0F66-1B4D-E51F503F62C1}"/>
              </a:ext>
            </a:extLst>
          </p:cNvPr>
          <p:cNvSpPr/>
          <p:nvPr/>
        </p:nvSpPr>
        <p:spPr>
          <a:xfrm>
            <a:off x="2016320" y="2754687"/>
            <a:ext cx="2405212" cy="312308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1" name="Picture 35" descr="A view from the top of a room&#10;&#10;Description automatically generated">
            <a:extLst>
              <a:ext uri="{FF2B5EF4-FFF2-40B4-BE49-F238E27FC236}">
                <a16:creationId xmlns:a16="http://schemas.microsoft.com/office/drawing/2014/main" id="{B95A4421-A71F-DFC9-4A89-AF0CC31EF1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9551" y="1006983"/>
            <a:ext cx="4968479" cy="4968479"/>
          </a:xfrm>
          <a:prstGeom prst="rect">
            <a:avLst/>
          </a:prstGeom>
        </p:spPr>
      </p:pic>
      <p:sp>
        <p:nvSpPr>
          <p:cNvPr id="2231" name="شكل بيضاوي 2230">
            <a:extLst>
              <a:ext uri="{FF2B5EF4-FFF2-40B4-BE49-F238E27FC236}">
                <a16:creationId xmlns:a16="http://schemas.microsoft.com/office/drawing/2014/main" id="{F03D82B1-5C61-0E77-7C3C-416BBB921E46}"/>
              </a:ext>
            </a:extLst>
          </p:cNvPr>
          <p:cNvSpPr/>
          <p:nvPr/>
        </p:nvSpPr>
        <p:spPr>
          <a:xfrm>
            <a:off x="5369533" y="2737838"/>
            <a:ext cx="2158318" cy="312308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2" name="شكل بيضاوي 2231">
            <a:extLst>
              <a:ext uri="{FF2B5EF4-FFF2-40B4-BE49-F238E27FC236}">
                <a16:creationId xmlns:a16="http://schemas.microsoft.com/office/drawing/2014/main" id="{7A336FC1-A100-FD6C-69E4-6CFFCD13412A}"/>
              </a:ext>
            </a:extLst>
          </p:cNvPr>
          <p:cNvSpPr/>
          <p:nvPr/>
        </p:nvSpPr>
        <p:spPr>
          <a:xfrm>
            <a:off x="7130817" y="2683266"/>
            <a:ext cx="1800623" cy="312308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5" name="صورة 2224" descr="صورة تحتوي على داخلي, كرسي, أرضية, أثاث المنزل&#10;&#10;تم إنشاء الوصف تلقائياً">
            <a:extLst>
              <a:ext uri="{FF2B5EF4-FFF2-40B4-BE49-F238E27FC236}">
                <a16:creationId xmlns:a16="http://schemas.microsoft.com/office/drawing/2014/main" id="{7FCD21A8-52EF-8564-812C-A7FC1DCFA5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8034" y="551199"/>
            <a:ext cx="4600508" cy="2695610"/>
          </a:xfrm>
          <a:prstGeom prst="rect">
            <a:avLst/>
          </a:prstGeom>
        </p:spPr>
      </p:pic>
      <p:pic>
        <p:nvPicPr>
          <p:cNvPr id="2233" name="صورة 2232">
            <a:extLst>
              <a:ext uri="{FF2B5EF4-FFF2-40B4-BE49-F238E27FC236}">
                <a16:creationId xmlns:a16="http://schemas.microsoft.com/office/drawing/2014/main" id="{9C0FF443-47DC-EDEA-0B5F-1F37A9C09ED9}"/>
              </a:ext>
            </a:extLst>
          </p:cNvPr>
          <p:cNvPicPr>
            <a:picLocks noChangeAspect="1"/>
          </p:cNvPicPr>
          <p:nvPr/>
        </p:nvPicPr>
        <p:blipFill>
          <a:blip r:embed="rId8"/>
          <a:stretch>
            <a:fillRect/>
          </a:stretch>
        </p:blipFill>
        <p:spPr>
          <a:xfrm>
            <a:off x="1109360" y="1497778"/>
            <a:ext cx="10544175" cy="4286250"/>
          </a:xfrm>
          <a:prstGeom prst="rect">
            <a:avLst/>
          </a:prstGeom>
        </p:spPr>
      </p:pic>
      <p:sp>
        <p:nvSpPr>
          <p:cNvPr id="2235" name="شكل بيضاوي 2234">
            <a:extLst>
              <a:ext uri="{FF2B5EF4-FFF2-40B4-BE49-F238E27FC236}">
                <a16:creationId xmlns:a16="http://schemas.microsoft.com/office/drawing/2014/main" id="{2869F10A-A7A2-45F8-BB35-DBD5851D46A8}"/>
              </a:ext>
            </a:extLst>
          </p:cNvPr>
          <p:cNvSpPr/>
          <p:nvPr/>
        </p:nvSpPr>
        <p:spPr>
          <a:xfrm>
            <a:off x="3823369" y="1685265"/>
            <a:ext cx="2259267" cy="365962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36" name="صورة 2235" descr="صورة تحتوي على أثاث المنزل, داخلي, شخص, الحاسوب&#10;&#10;تم إنشاء الوصف تلقائياً">
            <a:extLst>
              <a:ext uri="{FF2B5EF4-FFF2-40B4-BE49-F238E27FC236}">
                <a16:creationId xmlns:a16="http://schemas.microsoft.com/office/drawing/2014/main" id="{8A0DC448-714C-E493-4EF3-74352EFDD9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9614" y="496790"/>
            <a:ext cx="4362389" cy="5787629"/>
          </a:xfrm>
          <a:prstGeom prst="rect">
            <a:avLst/>
          </a:prstGeom>
        </p:spPr>
      </p:pic>
      <p:pic>
        <p:nvPicPr>
          <p:cNvPr id="2237" name="صورة 2236" descr="صورة تحتوي على جهاز إلكتروني, نص, الإلكترونيات, أداة ذكية&#10;&#10;تم إنشاء الوصف تلقائياً">
            <a:extLst>
              <a:ext uri="{FF2B5EF4-FFF2-40B4-BE49-F238E27FC236}">
                <a16:creationId xmlns:a16="http://schemas.microsoft.com/office/drawing/2014/main" id="{92C5BC80-CCF5-75A8-2E05-AB66757C9E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200000">
            <a:off x="7482332" y="1008105"/>
            <a:ext cx="3800318" cy="5067090"/>
          </a:xfrm>
          <a:prstGeom prst="rect">
            <a:avLst/>
          </a:prstGeom>
        </p:spPr>
      </p:pic>
      <p:pic>
        <p:nvPicPr>
          <p:cNvPr id="2238" name="Picture 12" descr="A diagram of a flowchart&#10;&#10;Description automatically generated">
            <a:extLst>
              <a:ext uri="{FF2B5EF4-FFF2-40B4-BE49-F238E27FC236}">
                <a16:creationId xmlns:a16="http://schemas.microsoft.com/office/drawing/2014/main" id="{63542750-B97E-F33E-B80D-B80C5ECE6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437" y="629348"/>
            <a:ext cx="5253662" cy="5715391"/>
          </a:xfrm>
          <a:prstGeom prst="rect">
            <a:avLst/>
          </a:prstGeom>
          <a:noFill/>
          <a:extLst>
            <a:ext uri="{909E8E84-426E-40DD-AFC4-6F175D3DCCD1}">
              <a14:hiddenFill xmlns:a14="http://schemas.microsoft.com/office/drawing/2010/main">
                <a:solidFill>
                  <a:srgbClr val="FFFFFF"/>
                </a:solidFill>
              </a14:hiddenFill>
            </a:ext>
          </a:extLst>
        </p:spPr>
      </p:pic>
      <p:sp>
        <p:nvSpPr>
          <p:cNvPr id="2239" name="Text Placeholder 6">
            <a:extLst>
              <a:ext uri="{FF2B5EF4-FFF2-40B4-BE49-F238E27FC236}">
                <a16:creationId xmlns:a16="http://schemas.microsoft.com/office/drawing/2014/main" id="{4E655FB0-BBFB-CD7B-CC7B-C114EAA74C6F}"/>
              </a:ext>
            </a:extLst>
          </p:cNvPr>
          <p:cNvSpPr txBox="1">
            <a:spLocks/>
          </p:cNvSpPr>
          <p:nvPr/>
        </p:nvSpPr>
        <p:spPr>
          <a:xfrm>
            <a:off x="532122" y="580428"/>
            <a:ext cx="9635641" cy="6652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1pPr>
            <a:lvl2pPr marL="1219170" marR="0" lvl="1"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2pPr>
            <a:lvl3pPr marL="1828754" marR="0" lvl="2"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3pPr>
            <a:lvl4pPr marL="2438339" marR="0" lvl="3"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4pPr>
            <a:lvl5pPr marL="3047924" marR="0" lvl="4"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5pPr>
            <a:lvl6pPr marL="3657509" marR="0" lvl="5"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6pPr>
            <a:lvl7pPr marL="4267093" marR="0" lvl="6"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7pPr>
            <a:lvl8pPr marL="4876678" marR="0" lvl="7"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8pPr>
            <a:lvl9pPr marL="5486263" marR="0" lvl="8"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9pPr>
          </a:lstStyle>
          <a:p>
            <a:pPr marL="0" indent="0">
              <a:buFont typeface="Arial"/>
              <a:buNone/>
            </a:pPr>
            <a:r>
              <a:rPr lang="en-US" sz="2400" b="1" dirty="0">
                <a:solidFill>
                  <a:schemeClr val="bg2"/>
                </a:solidFill>
                <a:latin typeface="Segoe UI" panose="020B0502040204020203" pitchFamily="34" charset="0"/>
                <a:cs typeface="Segoe UI" panose="020B0502040204020203" pitchFamily="34" charset="0"/>
              </a:rPr>
              <a:t>Flow Chart of the software and its output</a:t>
            </a:r>
          </a:p>
        </p:txBody>
      </p:sp>
      <p:sp>
        <p:nvSpPr>
          <p:cNvPr id="2240" name="Text Placeholder 6">
            <a:extLst>
              <a:ext uri="{FF2B5EF4-FFF2-40B4-BE49-F238E27FC236}">
                <a16:creationId xmlns:a16="http://schemas.microsoft.com/office/drawing/2014/main" id="{99485494-9CDC-EDAA-C3A0-240DDDC0AEBB}"/>
              </a:ext>
            </a:extLst>
          </p:cNvPr>
          <p:cNvSpPr txBox="1">
            <a:spLocks/>
          </p:cNvSpPr>
          <p:nvPr/>
        </p:nvSpPr>
        <p:spPr>
          <a:xfrm>
            <a:off x="1563626" y="435806"/>
            <a:ext cx="9635641" cy="6652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1pPr>
            <a:lvl2pPr marL="1219170" marR="0" lvl="1"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2pPr>
            <a:lvl3pPr marL="1828754" marR="0" lvl="2"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3pPr>
            <a:lvl4pPr marL="2438339" marR="0" lvl="3"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4pPr>
            <a:lvl5pPr marL="3047924" marR="0" lvl="4"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5pPr>
            <a:lvl6pPr marL="3657509" marR="0" lvl="5"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6pPr>
            <a:lvl7pPr marL="4267093" marR="0" lvl="6"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7pPr>
            <a:lvl8pPr marL="4876678" marR="0" lvl="7"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8pPr>
            <a:lvl9pPr marL="5486263" marR="0" lvl="8"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9pPr>
          </a:lstStyle>
          <a:p>
            <a:pPr marL="0" indent="0">
              <a:buFont typeface="Arial"/>
              <a:buNone/>
            </a:pPr>
            <a:r>
              <a:rPr lang="en-US" sz="2400" b="1" dirty="0">
                <a:solidFill>
                  <a:schemeClr val="bg2"/>
                </a:solidFill>
                <a:latin typeface="Segoe UI" panose="020B0502040204020203" pitchFamily="34" charset="0"/>
                <a:cs typeface="Segoe UI" panose="020B0502040204020203" pitchFamily="34" charset="0"/>
              </a:rPr>
              <a:t>Software interface is the keypad connected to the Jetson nano</a:t>
            </a:r>
          </a:p>
        </p:txBody>
      </p:sp>
      <p:sp>
        <p:nvSpPr>
          <p:cNvPr id="2" name="شكل بيضاوي 1">
            <a:extLst>
              <a:ext uri="{FF2B5EF4-FFF2-40B4-BE49-F238E27FC236}">
                <a16:creationId xmlns:a16="http://schemas.microsoft.com/office/drawing/2014/main" id="{757D3560-7BC6-68A9-F955-A09607C43A21}"/>
              </a:ext>
            </a:extLst>
          </p:cNvPr>
          <p:cNvSpPr/>
          <p:nvPr/>
        </p:nvSpPr>
        <p:spPr>
          <a:xfrm>
            <a:off x="5362598" y="1112943"/>
            <a:ext cx="3081859" cy="109643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صورة 14" descr="صورة تحتوي على رؤية عين السمكة, مرآة, عدسة عين السمكة, لقطة شاشة&#10;&#10;تم إنشاء الوصف تلقائياً">
            <a:extLst>
              <a:ext uri="{FF2B5EF4-FFF2-40B4-BE49-F238E27FC236}">
                <a16:creationId xmlns:a16="http://schemas.microsoft.com/office/drawing/2014/main" id="{BD823F30-4FC6-F67B-891B-90777D8B24B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0448" y="2096767"/>
            <a:ext cx="5415493" cy="4179118"/>
          </a:xfrm>
          <a:prstGeom prst="rect">
            <a:avLst/>
          </a:prstGeom>
        </p:spPr>
      </p:pic>
      <p:pic>
        <p:nvPicPr>
          <p:cNvPr id="2242" name="رسم 1">
            <a:extLst>
              <a:ext uri="{FF2B5EF4-FFF2-40B4-BE49-F238E27FC236}">
                <a16:creationId xmlns:a16="http://schemas.microsoft.com/office/drawing/2014/main" id="{8B63BEC4-15A5-0FCD-3F0B-219DAE1312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370" y="2391855"/>
            <a:ext cx="6294009" cy="3539780"/>
          </a:xfrm>
          <a:prstGeom prst="rect">
            <a:avLst/>
          </a:prstGeom>
        </p:spPr>
      </p:pic>
      <p:sp>
        <p:nvSpPr>
          <p:cNvPr id="2241" name="Text Placeholder 6">
            <a:extLst>
              <a:ext uri="{FF2B5EF4-FFF2-40B4-BE49-F238E27FC236}">
                <a16:creationId xmlns:a16="http://schemas.microsoft.com/office/drawing/2014/main" id="{D2DE943D-51FA-7ECB-85A3-314A20EA8FB8}"/>
              </a:ext>
            </a:extLst>
          </p:cNvPr>
          <p:cNvSpPr txBox="1">
            <a:spLocks/>
          </p:cNvSpPr>
          <p:nvPr/>
        </p:nvSpPr>
        <p:spPr>
          <a:xfrm>
            <a:off x="6669061" y="2404636"/>
            <a:ext cx="5259165" cy="2400433"/>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1pPr>
            <a:lvl2pPr marL="1219170" marR="0" lvl="1"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2pPr>
            <a:lvl3pPr marL="1828754" marR="0" lvl="2"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3pPr>
            <a:lvl4pPr marL="2438339" marR="0" lvl="3"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4pPr>
            <a:lvl5pPr marL="3047924" marR="0" lvl="4"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5pPr>
            <a:lvl6pPr marL="3657509" marR="0" lvl="5"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6pPr>
            <a:lvl7pPr marL="4267093" marR="0" lvl="6"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7pPr>
            <a:lvl8pPr marL="4876678" marR="0" lvl="7"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8pPr>
            <a:lvl9pPr marL="5486263" marR="0" lvl="8"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9pPr>
          </a:lstStyle>
          <a:p>
            <a:pPr marL="0" indent="0">
              <a:buFont typeface="Arial"/>
              <a:buNone/>
            </a:pPr>
            <a:r>
              <a:rPr lang="en-US" sz="1600" b="1" dirty="0">
                <a:solidFill>
                  <a:schemeClr val="bg2"/>
                </a:solidFill>
                <a:latin typeface="Segoe UI" panose="020B0502040204020203" pitchFamily="34" charset="0"/>
                <a:cs typeface="Segoe UI" panose="020B0502040204020203" pitchFamily="34" charset="0"/>
              </a:rPr>
              <a:t>Intrinsic and extrinsic of the camera achieved by camera calibration are used to undistort the image.</a:t>
            </a:r>
          </a:p>
          <a:p>
            <a:pPr marL="0" indent="0">
              <a:buNone/>
            </a:pPr>
            <a:r>
              <a:rPr lang="en-US" sz="1600" b="1" dirty="0">
                <a:solidFill>
                  <a:schemeClr val="bg2"/>
                </a:solidFill>
                <a:latin typeface="Segoe UI" panose="020B0502040204020203" pitchFamily="34" charset="0"/>
                <a:cs typeface="Segoe UI" panose="020B0502040204020203" pitchFamily="34" charset="0"/>
              </a:rPr>
              <a:t>x' = (u - </a:t>
            </a:r>
            <a:r>
              <a:rPr lang="en-US" sz="1600" b="1" dirty="0" err="1">
                <a:solidFill>
                  <a:schemeClr val="bg2"/>
                </a:solidFill>
                <a:latin typeface="Segoe UI" panose="020B0502040204020203" pitchFamily="34" charset="0"/>
                <a:cs typeface="Segoe UI" panose="020B0502040204020203" pitchFamily="34" charset="0"/>
              </a:rPr>
              <a:t>c_x</a:t>
            </a:r>
            <a:r>
              <a:rPr lang="en-US" sz="1600" b="1" dirty="0">
                <a:solidFill>
                  <a:schemeClr val="bg2"/>
                </a:solidFill>
                <a:latin typeface="Segoe UI" panose="020B0502040204020203" pitchFamily="34" charset="0"/>
                <a:cs typeface="Segoe UI" panose="020B0502040204020203" pitchFamily="34" charset="0"/>
              </a:rPr>
              <a:t>') / </a:t>
            </a:r>
            <a:r>
              <a:rPr lang="en-US" sz="1600" b="1" dirty="0" err="1">
                <a:solidFill>
                  <a:schemeClr val="bg2"/>
                </a:solidFill>
                <a:latin typeface="Segoe UI" panose="020B0502040204020203" pitchFamily="34" charset="0"/>
                <a:cs typeface="Segoe UI" panose="020B0502040204020203" pitchFamily="34" charset="0"/>
              </a:rPr>
              <a:t>f’_x</a:t>
            </a:r>
            <a:r>
              <a:rPr lang="en-US" sz="1600" b="1" dirty="0">
                <a:solidFill>
                  <a:schemeClr val="bg2"/>
                </a:solidFill>
                <a:latin typeface="Segoe UI" panose="020B0502040204020203" pitchFamily="34" charset="0"/>
                <a:cs typeface="Segoe UI" panose="020B0502040204020203" pitchFamily="34" charset="0"/>
              </a:rPr>
              <a:t> </a:t>
            </a:r>
          </a:p>
          <a:p>
            <a:pPr marL="0" indent="0">
              <a:buNone/>
            </a:pPr>
            <a:r>
              <a:rPr lang="en-US" sz="1600" b="1" dirty="0">
                <a:solidFill>
                  <a:schemeClr val="bg2"/>
                </a:solidFill>
                <a:latin typeface="Segoe UI" panose="020B0502040204020203" pitchFamily="34" charset="0"/>
                <a:cs typeface="Segoe UI" panose="020B0502040204020203" pitchFamily="34" charset="0"/>
              </a:rPr>
              <a:t>y' = (v - </a:t>
            </a:r>
            <a:r>
              <a:rPr lang="en-US" sz="1600" b="1" dirty="0" err="1">
                <a:solidFill>
                  <a:schemeClr val="bg2"/>
                </a:solidFill>
                <a:latin typeface="Segoe UI" panose="020B0502040204020203" pitchFamily="34" charset="0"/>
                <a:cs typeface="Segoe UI" panose="020B0502040204020203" pitchFamily="34" charset="0"/>
              </a:rPr>
              <a:t>c_y</a:t>
            </a:r>
            <a:r>
              <a:rPr lang="en-US" sz="1600" b="1" dirty="0">
                <a:solidFill>
                  <a:schemeClr val="bg2"/>
                </a:solidFill>
                <a:latin typeface="Segoe UI" panose="020B0502040204020203" pitchFamily="34" charset="0"/>
                <a:cs typeface="Segoe UI" panose="020B0502040204020203" pitchFamily="34" charset="0"/>
              </a:rPr>
              <a:t>') / </a:t>
            </a:r>
            <a:r>
              <a:rPr lang="en-US" sz="1600" b="1" dirty="0" err="1">
                <a:solidFill>
                  <a:schemeClr val="bg2"/>
                </a:solidFill>
                <a:latin typeface="Segoe UI" panose="020B0502040204020203" pitchFamily="34" charset="0"/>
                <a:cs typeface="Segoe UI" panose="020B0502040204020203" pitchFamily="34" charset="0"/>
              </a:rPr>
              <a:t>f'_y</a:t>
            </a:r>
            <a:endParaRPr lang="en-US" sz="1600" b="1" dirty="0">
              <a:solidFill>
                <a:schemeClr val="bg2"/>
              </a:solidFill>
              <a:latin typeface="Segoe UI" panose="020B0502040204020203" pitchFamily="34" charset="0"/>
              <a:cs typeface="Segoe UI" panose="020B0502040204020203" pitchFamily="34" charset="0"/>
            </a:endParaRPr>
          </a:p>
          <a:p>
            <a:pPr marL="0" indent="0">
              <a:buNone/>
            </a:pPr>
            <a:endParaRPr lang="en-US" sz="1600" b="1" dirty="0">
              <a:solidFill>
                <a:schemeClr val="bg2"/>
              </a:solidFill>
              <a:latin typeface="Segoe UI" panose="020B0502040204020203" pitchFamily="34" charset="0"/>
              <a:cs typeface="Segoe UI" panose="020B0502040204020203" pitchFamily="34" charset="0"/>
            </a:endParaRPr>
          </a:p>
          <a:p>
            <a:pPr marL="0" indent="0">
              <a:buNone/>
            </a:pPr>
            <a:r>
              <a:rPr lang="en-US" sz="1600" b="1" dirty="0">
                <a:solidFill>
                  <a:schemeClr val="bg2"/>
                </a:solidFill>
                <a:latin typeface="Segoe UI" panose="020B0502040204020203" pitchFamily="34" charset="0"/>
                <a:cs typeface="Segoe UI" panose="020B0502040204020203" pitchFamily="34" charset="0"/>
              </a:rPr>
              <a:t>Then a pixel map is generated to remap the picture either for rectification or </a:t>
            </a:r>
            <a:r>
              <a:rPr lang="en-US" sz="1600" b="1" dirty="0" err="1">
                <a:solidFill>
                  <a:schemeClr val="bg2"/>
                </a:solidFill>
                <a:latin typeface="Segoe UI" panose="020B0502040204020203" pitchFamily="34" charset="0"/>
                <a:cs typeface="Segoe UI" panose="020B0502040204020203" pitchFamily="34" charset="0"/>
              </a:rPr>
              <a:t>undistortion</a:t>
            </a:r>
            <a:r>
              <a:rPr lang="en-US" sz="1600" b="1" dirty="0">
                <a:solidFill>
                  <a:schemeClr val="bg2"/>
                </a:solidFill>
                <a:latin typeface="Segoe UI" panose="020B0502040204020203" pitchFamily="34" charset="0"/>
                <a:cs typeface="Segoe UI" panose="020B0502040204020203" pitchFamily="34" charset="0"/>
              </a:rPr>
              <a:t> using IPM</a:t>
            </a:r>
          </a:p>
          <a:p>
            <a:pPr marL="0" indent="0">
              <a:buNone/>
            </a:pPr>
            <a:endParaRPr lang="en-US" sz="1600" b="1" dirty="0">
              <a:solidFill>
                <a:schemeClr val="bg2"/>
              </a:solidFill>
              <a:latin typeface="Segoe UI" panose="020B0502040204020203" pitchFamily="34" charset="0"/>
              <a:cs typeface="Segoe UI" panose="020B0502040204020203" pitchFamily="34" charset="0"/>
            </a:endParaRPr>
          </a:p>
        </p:txBody>
      </p:sp>
      <p:pic>
        <p:nvPicPr>
          <p:cNvPr id="2249" name="صورة 2248">
            <a:extLst>
              <a:ext uri="{FF2B5EF4-FFF2-40B4-BE49-F238E27FC236}">
                <a16:creationId xmlns:a16="http://schemas.microsoft.com/office/drawing/2014/main" id="{DDC9A3A2-4F8E-2CDD-3D7E-9C6E4F8843F1}"/>
              </a:ext>
            </a:extLst>
          </p:cNvPr>
          <p:cNvPicPr>
            <a:picLocks noChangeAspect="1"/>
          </p:cNvPicPr>
          <p:nvPr/>
        </p:nvPicPr>
        <p:blipFill rotWithShape="1">
          <a:blip r:embed="rId14"/>
          <a:srcRect l="-1" t="8078" r="70677" b="65294"/>
          <a:stretch/>
        </p:blipFill>
        <p:spPr>
          <a:xfrm>
            <a:off x="7542984" y="4922078"/>
            <a:ext cx="3059840" cy="1643366"/>
          </a:xfrm>
          <a:prstGeom prst="rect">
            <a:avLst/>
          </a:prstGeom>
        </p:spPr>
      </p:pic>
      <p:pic>
        <p:nvPicPr>
          <p:cNvPr id="2258" name="صورة 2257">
            <a:extLst>
              <a:ext uri="{FF2B5EF4-FFF2-40B4-BE49-F238E27FC236}">
                <a16:creationId xmlns:a16="http://schemas.microsoft.com/office/drawing/2014/main" id="{C210821E-961C-62B5-AC8A-CB1ED8EF1CE4}"/>
              </a:ext>
            </a:extLst>
          </p:cNvPr>
          <p:cNvPicPr>
            <a:picLocks noChangeAspect="1"/>
          </p:cNvPicPr>
          <p:nvPr/>
        </p:nvPicPr>
        <p:blipFill>
          <a:blip r:embed="rId15"/>
          <a:stretch>
            <a:fillRect/>
          </a:stretch>
        </p:blipFill>
        <p:spPr>
          <a:xfrm>
            <a:off x="8336531" y="986739"/>
            <a:ext cx="2496911" cy="1408971"/>
          </a:xfrm>
          <a:prstGeom prst="rect">
            <a:avLst/>
          </a:prstGeom>
        </p:spPr>
      </p:pic>
    </p:spTree>
    <p:extLst>
      <p:ext uri="{BB962C8B-B14F-4D97-AF65-F5344CB8AC3E}">
        <p14:creationId xmlns:p14="http://schemas.microsoft.com/office/powerpoint/2010/main" val="34045780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41"/>
                                        </p:tgtEl>
                                        <p:attrNameLst>
                                          <p:attrName>style.visibility</p:attrName>
                                        </p:attrNameLst>
                                      </p:cBhvr>
                                      <p:to>
                                        <p:strVal val="visible"/>
                                      </p:to>
                                    </p:set>
                                    <p:animEffect transition="in" filter="fade">
                                      <p:cBhvr>
                                        <p:cTn id="7" dur="500"/>
                                        <p:tgtEl>
                                          <p:spTgt spid="224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49"/>
                                        </p:tgtEl>
                                        <p:attrNameLst>
                                          <p:attrName>style.visibility</p:attrName>
                                        </p:attrNameLst>
                                      </p:cBhvr>
                                      <p:to>
                                        <p:strVal val="visible"/>
                                      </p:to>
                                    </p:set>
                                    <p:animEffect transition="in" filter="fade">
                                      <p:cBhvr>
                                        <p:cTn id="11" dur="500"/>
                                        <p:tgtEl>
                                          <p:spTgt spid="2249"/>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249"/>
                                        </p:tgtEl>
                                      </p:cBhvr>
                                    </p:animEffect>
                                    <p:set>
                                      <p:cBhvr>
                                        <p:cTn id="27" dur="1" fill="hold">
                                          <p:stCondLst>
                                            <p:cond delay="499"/>
                                          </p:stCondLst>
                                        </p:cTn>
                                        <p:tgtEl>
                                          <p:spTgt spid="2249"/>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2242"/>
                                        </p:tgtEl>
                                        <p:attrNameLst>
                                          <p:attrName>style.visibility</p:attrName>
                                        </p:attrNameLst>
                                      </p:cBhvr>
                                      <p:to>
                                        <p:strVal val="visible"/>
                                      </p:to>
                                    </p:set>
                                    <p:animEffect transition="in" filter="fade">
                                      <p:cBhvr>
                                        <p:cTn id="30" dur="500"/>
                                        <p:tgtEl>
                                          <p:spTgt spid="2242"/>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xit" presetSubtype="0" fill="hold" nodeType="clickEffect">
                                  <p:stCondLst>
                                    <p:cond delay="0"/>
                                  </p:stCondLst>
                                  <p:childTnLst>
                                    <p:animEffect transition="out" filter="fade">
                                      <p:cBhvr>
                                        <p:cTn id="34" dur="750"/>
                                        <p:tgtEl>
                                          <p:spTgt spid="2242"/>
                                        </p:tgtEl>
                                      </p:cBhvr>
                                    </p:animEffect>
                                    <p:anim calcmode="lin" valueType="num">
                                      <p:cBhvr>
                                        <p:cTn id="35" dur="750"/>
                                        <p:tgtEl>
                                          <p:spTgt spid="2242"/>
                                        </p:tgtEl>
                                        <p:attrNameLst>
                                          <p:attrName>ppt_x</p:attrName>
                                        </p:attrNameLst>
                                      </p:cBhvr>
                                      <p:tavLst>
                                        <p:tav tm="0">
                                          <p:val>
                                            <p:strVal val="ppt_x"/>
                                          </p:val>
                                        </p:tav>
                                        <p:tav tm="100000">
                                          <p:val>
                                            <p:strVal val="ppt_x"/>
                                          </p:val>
                                        </p:tav>
                                      </p:tavLst>
                                    </p:anim>
                                    <p:anim calcmode="lin" valueType="num">
                                      <p:cBhvr>
                                        <p:cTn id="36" dur="750"/>
                                        <p:tgtEl>
                                          <p:spTgt spid="2242"/>
                                        </p:tgtEl>
                                        <p:attrNameLst>
                                          <p:attrName>ppt_y</p:attrName>
                                        </p:attrNameLst>
                                      </p:cBhvr>
                                      <p:tavLst>
                                        <p:tav tm="0">
                                          <p:val>
                                            <p:strVal val="ppt_y"/>
                                          </p:val>
                                        </p:tav>
                                        <p:tav tm="100000">
                                          <p:val>
                                            <p:strVal val="ppt_y+.1"/>
                                          </p:val>
                                        </p:tav>
                                      </p:tavLst>
                                    </p:anim>
                                    <p:set>
                                      <p:cBhvr>
                                        <p:cTn id="37" dur="1" fill="hold">
                                          <p:stCondLst>
                                            <p:cond delay="749"/>
                                          </p:stCondLst>
                                        </p:cTn>
                                        <p:tgtEl>
                                          <p:spTgt spid="2242"/>
                                        </p:tgtEl>
                                        <p:attrNameLst>
                                          <p:attrName>style.visibility</p:attrName>
                                        </p:attrNameLst>
                                      </p:cBhvr>
                                      <p:to>
                                        <p:strVal val="hidden"/>
                                      </p:to>
                                    </p:set>
                                  </p:childTnLst>
                                </p:cTn>
                              </p:par>
                              <p:par>
                                <p:cTn id="38" presetID="16" presetClass="exit" presetSubtype="21" fill="hold" grpId="1" nodeType="withEffect">
                                  <p:stCondLst>
                                    <p:cond delay="0"/>
                                  </p:stCondLst>
                                  <p:childTnLst>
                                    <p:animEffect transition="out" filter="barn(inVertical)">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2241"/>
                                        </p:tgtEl>
                                      </p:cBhvr>
                                    </p:animEffect>
                                    <p:set>
                                      <p:cBhvr>
                                        <p:cTn id="43" dur="1" fill="hold">
                                          <p:stCondLst>
                                            <p:cond delay="499"/>
                                          </p:stCondLst>
                                        </p:cTn>
                                        <p:tgtEl>
                                          <p:spTgt spid="2241"/>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2228"/>
                                        </p:tgtEl>
                                        <p:attrNameLst>
                                          <p:attrName>style.visibility</p:attrName>
                                        </p:attrNameLst>
                                      </p:cBhvr>
                                      <p:to>
                                        <p:strVal val="visible"/>
                                      </p:to>
                                    </p:set>
                                    <p:animEffect transition="in" filter="barn(inVertical)">
                                      <p:cBhvr>
                                        <p:cTn id="48" dur="500"/>
                                        <p:tgtEl>
                                          <p:spTgt spid="2228"/>
                                        </p:tgtEl>
                                      </p:cBhvr>
                                    </p:animEffect>
                                  </p:childTnLst>
                                </p:cTn>
                              </p:par>
                            </p:childTnLst>
                          </p:cTn>
                        </p:par>
                        <p:par>
                          <p:cTn id="49" fill="hold">
                            <p:stCondLst>
                              <p:cond delay="500"/>
                            </p:stCondLst>
                            <p:childTnLst>
                              <p:par>
                                <p:cTn id="50" presetID="42" presetClass="entr" presetSubtype="0" fill="hold" nodeType="afterEffect">
                                  <p:stCondLst>
                                    <p:cond delay="0"/>
                                  </p:stCondLst>
                                  <p:childTnLst>
                                    <p:set>
                                      <p:cBhvr>
                                        <p:cTn id="51" dur="1" fill="hold">
                                          <p:stCondLst>
                                            <p:cond delay="0"/>
                                          </p:stCondLst>
                                        </p:cTn>
                                        <p:tgtEl>
                                          <p:spTgt spid="2223"/>
                                        </p:tgtEl>
                                        <p:attrNameLst>
                                          <p:attrName>style.visibility</p:attrName>
                                        </p:attrNameLst>
                                      </p:cBhvr>
                                      <p:to>
                                        <p:strVal val="visible"/>
                                      </p:to>
                                    </p:set>
                                    <p:animEffect transition="in" filter="fade">
                                      <p:cBhvr>
                                        <p:cTn id="52" dur="500"/>
                                        <p:tgtEl>
                                          <p:spTgt spid="2223"/>
                                        </p:tgtEl>
                                      </p:cBhvr>
                                    </p:animEffect>
                                    <p:anim calcmode="lin" valueType="num">
                                      <p:cBhvr>
                                        <p:cTn id="53" dur="500" fill="hold"/>
                                        <p:tgtEl>
                                          <p:spTgt spid="2223"/>
                                        </p:tgtEl>
                                        <p:attrNameLst>
                                          <p:attrName>ppt_x</p:attrName>
                                        </p:attrNameLst>
                                      </p:cBhvr>
                                      <p:tavLst>
                                        <p:tav tm="0">
                                          <p:val>
                                            <p:strVal val="#ppt_x"/>
                                          </p:val>
                                        </p:tav>
                                        <p:tav tm="100000">
                                          <p:val>
                                            <p:strVal val="#ppt_x"/>
                                          </p:val>
                                        </p:tav>
                                      </p:tavLst>
                                    </p:anim>
                                    <p:anim calcmode="lin" valueType="num">
                                      <p:cBhvr>
                                        <p:cTn id="54" dur="500" fill="hold"/>
                                        <p:tgtEl>
                                          <p:spTgt spid="222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xit" presetSubtype="0" fill="hold" nodeType="clickEffect">
                                  <p:stCondLst>
                                    <p:cond delay="0"/>
                                  </p:stCondLst>
                                  <p:childTnLst>
                                    <p:animEffect transition="out" filter="fade">
                                      <p:cBhvr>
                                        <p:cTn id="58" dur="1000"/>
                                        <p:tgtEl>
                                          <p:spTgt spid="2223"/>
                                        </p:tgtEl>
                                      </p:cBhvr>
                                    </p:animEffect>
                                    <p:anim calcmode="lin" valueType="num">
                                      <p:cBhvr>
                                        <p:cTn id="59" dur="1000"/>
                                        <p:tgtEl>
                                          <p:spTgt spid="2223"/>
                                        </p:tgtEl>
                                        <p:attrNameLst>
                                          <p:attrName>ppt_x</p:attrName>
                                        </p:attrNameLst>
                                      </p:cBhvr>
                                      <p:tavLst>
                                        <p:tav tm="0">
                                          <p:val>
                                            <p:strVal val="ppt_x"/>
                                          </p:val>
                                        </p:tav>
                                        <p:tav tm="100000">
                                          <p:val>
                                            <p:strVal val="ppt_x"/>
                                          </p:val>
                                        </p:tav>
                                      </p:tavLst>
                                    </p:anim>
                                    <p:anim calcmode="lin" valueType="num">
                                      <p:cBhvr>
                                        <p:cTn id="60" dur="1000"/>
                                        <p:tgtEl>
                                          <p:spTgt spid="2223"/>
                                        </p:tgtEl>
                                        <p:attrNameLst>
                                          <p:attrName>ppt_y</p:attrName>
                                        </p:attrNameLst>
                                      </p:cBhvr>
                                      <p:tavLst>
                                        <p:tav tm="0">
                                          <p:val>
                                            <p:strVal val="ppt_y"/>
                                          </p:val>
                                        </p:tav>
                                        <p:tav tm="100000">
                                          <p:val>
                                            <p:strVal val="ppt_y+.1"/>
                                          </p:val>
                                        </p:tav>
                                      </p:tavLst>
                                    </p:anim>
                                    <p:set>
                                      <p:cBhvr>
                                        <p:cTn id="61" dur="1" fill="hold">
                                          <p:stCondLst>
                                            <p:cond delay="999"/>
                                          </p:stCondLst>
                                        </p:cTn>
                                        <p:tgtEl>
                                          <p:spTgt spid="2223"/>
                                        </p:tgtEl>
                                        <p:attrNameLst>
                                          <p:attrName>style.visibility</p:attrName>
                                        </p:attrNameLst>
                                      </p:cBhvr>
                                      <p:to>
                                        <p:strVal val="hidden"/>
                                      </p:to>
                                    </p:set>
                                  </p:childTnLst>
                                </p:cTn>
                              </p:par>
                              <p:par>
                                <p:cTn id="62" presetID="16" presetClass="exit" presetSubtype="21" fill="hold" grpId="1" nodeType="withEffect">
                                  <p:stCondLst>
                                    <p:cond delay="0"/>
                                  </p:stCondLst>
                                  <p:childTnLst>
                                    <p:animEffect transition="out" filter="barn(inVertical)">
                                      <p:cBhvr>
                                        <p:cTn id="63" dur="500"/>
                                        <p:tgtEl>
                                          <p:spTgt spid="2228"/>
                                        </p:tgtEl>
                                      </p:cBhvr>
                                    </p:animEffect>
                                    <p:set>
                                      <p:cBhvr>
                                        <p:cTn id="64" dur="1" fill="hold">
                                          <p:stCondLst>
                                            <p:cond delay="499"/>
                                          </p:stCondLst>
                                        </p:cTn>
                                        <p:tgtEl>
                                          <p:spTgt spid="2228"/>
                                        </p:tgtEl>
                                        <p:attrNameLst>
                                          <p:attrName>style.visibility</p:attrName>
                                        </p:attrNameLst>
                                      </p:cBhvr>
                                      <p:to>
                                        <p:strVal val="hidden"/>
                                      </p:to>
                                    </p:set>
                                  </p:childTnLst>
                                </p:cTn>
                              </p:par>
                            </p:childTnLst>
                          </p:cTn>
                        </p:par>
                        <p:par>
                          <p:cTn id="65" fill="hold">
                            <p:stCondLst>
                              <p:cond delay="1000"/>
                            </p:stCondLst>
                            <p:childTnLst>
                              <p:par>
                                <p:cTn id="66" presetID="16" presetClass="entr" presetSubtype="21" fill="hold" grpId="0" nodeType="afterEffect">
                                  <p:stCondLst>
                                    <p:cond delay="0"/>
                                  </p:stCondLst>
                                  <p:childTnLst>
                                    <p:set>
                                      <p:cBhvr>
                                        <p:cTn id="67" dur="1" fill="hold">
                                          <p:stCondLst>
                                            <p:cond delay="0"/>
                                          </p:stCondLst>
                                        </p:cTn>
                                        <p:tgtEl>
                                          <p:spTgt spid="2230"/>
                                        </p:tgtEl>
                                        <p:attrNameLst>
                                          <p:attrName>style.visibility</p:attrName>
                                        </p:attrNameLst>
                                      </p:cBhvr>
                                      <p:to>
                                        <p:strVal val="visible"/>
                                      </p:to>
                                    </p:set>
                                    <p:animEffect transition="in" filter="barn(inVertical)">
                                      <p:cBhvr>
                                        <p:cTn id="68" dur="500"/>
                                        <p:tgtEl>
                                          <p:spTgt spid="2230"/>
                                        </p:tgtEl>
                                      </p:cBhvr>
                                    </p:animEffect>
                                  </p:childTnLst>
                                </p:cTn>
                              </p:par>
                            </p:childTnLst>
                          </p:cTn>
                        </p:par>
                        <p:par>
                          <p:cTn id="69" fill="hold">
                            <p:stCondLst>
                              <p:cond delay="1500"/>
                            </p:stCondLst>
                            <p:childTnLst>
                              <p:par>
                                <p:cTn id="70" presetID="42" presetClass="entr" presetSubtype="0" fill="hold" nodeType="afterEffect">
                                  <p:stCondLst>
                                    <p:cond delay="0"/>
                                  </p:stCondLst>
                                  <p:childTnLst>
                                    <p:set>
                                      <p:cBhvr>
                                        <p:cTn id="71" dur="1" fill="hold">
                                          <p:stCondLst>
                                            <p:cond delay="0"/>
                                          </p:stCondLst>
                                        </p:cTn>
                                        <p:tgtEl>
                                          <p:spTgt spid="2221"/>
                                        </p:tgtEl>
                                        <p:attrNameLst>
                                          <p:attrName>style.visibility</p:attrName>
                                        </p:attrNameLst>
                                      </p:cBhvr>
                                      <p:to>
                                        <p:strVal val="visible"/>
                                      </p:to>
                                    </p:set>
                                    <p:animEffect transition="in" filter="fade">
                                      <p:cBhvr>
                                        <p:cTn id="72" dur="500"/>
                                        <p:tgtEl>
                                          <p:spTgt spid="2221"/>
                                        </p:tgtEl>
                                      </p:cBhvr>
                                    </p:animEffect>
                                    <p:anim calcmode="lin" valueType="num">
                                      <p:cBhvr>
                                        <p:cTn id="73" dur="500" fill="hold"/>
                                        <p:tgtEl>
                                          <p:spTgt spid="2221"/>
                                        </p:tgtEl>
                                        <p:attrNameLst>
                                          <p:attrName>ppt_x</p:attrName>
                                        </p:attrNameLst>
                                      </p:cBhvr>
                                      <p:tavLst>
                                        <p:tav tm="0">
                                          <p:val>
                                            <p:strVal val="#ppt_x"/>
                                          </p:val>
                                        </p:tav>
                                        <p:tav tm="100000">
                                          <p:val>
                                            <p:strVal val="#ppt_x"/>
                                          </p:val>
                                        </p:tav>
                                      </p:tavLst>
                                    </p:anim>
                                    <p:anim calcmode="lin" valueType="num">
                                      <p:cBhvr>
                                        <p:cTn id="74" dur="500" fill="hold"/>
                                        <p:tgtEl>
                                          <p:spTgt spid="2221"/>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6" presetClass="exit" presetSubtype="21" fill="hold" grpId="1" nodeType="clickEffect">
                                  <p:stCondLst>
                                    <p:cond delay="0"/>
                                  </p:stCondLst>
                                  <p:childTnLst>
                                    <p:animEffect transition="out" filter="barn(inVertical)">
                                      <p:cBhvr>
                                        <p:cTn id="78" dur="500"/>
                                        <p:tgtEl>
                                          <p:spTgt spid="2230"/>
                                        </p:tgtEl>
                                      </p:cBhvr>
                                    </p:animEffect>
                                    <p:set>
                                      <p:cBhvr>
                                        <p:cTn id="79" dur="1" fill="hold">
                                          <p:stCondLst>
                                            <p:cond delay="499"/>
                                          </p:stCondLst>
                                        </p:cTn>
                                        <p:tgtEl>
                                          <p:spTgt spid="2230"/>
                                        </p:tgtEl>
                                        <p:attrNameLst>
                                          <p:attrName>style.visibility</p:attrName>
                                        </p:attrNameLst>
                                      </p:cBhvr>
                                      <p:to>
                                        <p:strVal val="hidden"/>
                                      </p:to>
                                    </p:set>
                                  </p:childTnLst>
                                </p:cTn>
                              </p:par>
                              <p:par>
                                <p:cTn id="80" presetID="42" presetClass="exit" presetSubtype="0" fill="hold" nodeType="withEffect">
                                  <p:stCondLst>
                                    <p:cond delay="0"/>
                                  </p:stCondLst>
                                  <p:childTnLst>
                                    <p:animEffect transition="out" filter="fade">
                                      <p:cBhvr>
                                        <p:cTn id="81" dur="1000"/>
                                        <p:tgtEl>
                                          <p:spTgt spid="2221"/>
                                        </p:tgtEl>
                                      </p:cBhvr>
                                    </p:animEffect>
                                    <p:anim calcmode="lin" valueType="num">
                                      <p:cBhvr>
                                        <p:cTn id="82" dur="1000"/>
                                        <p:tgtEl>
                                          <p:spTgt spid="2221"/>
                                        </p:tgtEl>
                                        <p:attrNameLst>
                                          <p:attrName>ppt_x</p:attrName>
                                        </p:attrNameLst>
                                      </p:cBhvr>
                                      <p:tavLst>
                                        <p:tav tm="0">
                                          <p:val>
                                            <p:strVal val="ppt_x"/>
                                          </p:val>
                                        </p:tav>
                                        <p:tav tm="100000">
                                          <p:val>
                                            <p:strVal val="ppt_x"/>
                                          </p:val>
                                        </p:tav>
                                      </p:tavLst>
                                    </p:anim>
                                    <p:anim calcmode="lin" valueType="num">
                                      <p:cBhvr>
                                        <p:cTn id="83" dur="1000"/>
                                        <p:tgtEl>
                                          <p:spTgt spid="2221"/>
                                        </p:tgtEl>
                                        <p:attrNameLst>
                                          <p:attrName>ppt_y</p:attrName>
                                        </p:attrNameLst>
                                      </p:cBhvr>
                                      <p:tavLst>
                                        <p:tav tm="0">
                                          <p:val>
                                            <p:strVal val="ppt_y"/>
                                          </p:val>
                                        </p:tav>
                                        <p:tav tm="100000">
                                          <p:val>
                                            <p:strVal val="ppt_y+.1"/>
                                          </p:val>
                                        </p:tav>
                                      </p:tavLst>
                                    </p:anim>
                                    <p:set>
                                      <p:cBhvr>
                                        <p:cTn id="84" dur="1" fill="hold">
                                          <p:stCondLst>
                                            <p:cond delay="999"/>
                                          </p:stCondLst>
                                        </p:cTn>
                                        <p:tgtEl>
                                          <p:spTgt spid="2221"/>
                                        </p:tgtEl>
                                        <p:attrNameLst>
                                          <p:attrName>style.visibility</p:attrName>
                                        </p:attrNameLst>
                                      </p:cBhvr>
                                      <p:to>
                                        <p:strVal val="hidden"/>
                                      </p:to>
                                    </p:set>
                                  </p:childTnLst>
                                </p:cTn>
                              </p:par>
                            </p:childTnLst>
                          </p:cTn>
                        </p:par>
                        <p:par>
                          <p:cTn id="85" fill="hold">
                            <p:stCondLst>
                              <p:cond delay="1000"/>
                            </p:stCondLst>
                            <p:childTnLst>
                              <p:par>
                                <p:cTn id="86" presetID="16" presetClass="entr" presetSubtype="21" fill="hold" grpId="0" nodeType="afterEffect">
                                  <p:stCondLst>
                                    <p:cond delay="0"/>
                                  </p:stCondLst>
                                  <p:childTnLst>
                                    <p:set>
                                      <p:cBhvr>
                                        <p:cTn id="87" dur="1" fill="hold">
                                          <p:stCondLst>
                                            <p:cond delay="0"/>
                                          </p:stCondLst>
                                        </p:cTn>
                                        <p:tgtEl>
                                          <p:spTgt spid="2231"/>
                                        </p:tgtEl>
                                        <p:attrNameLst>
                                          <p:attrName>style.visibility</p:attrName>
                                        </p:attrNameLst>
                                      </p:cBhvr>
                                      <p:to>
                                        <p:strVal val="visible"/>
                                      </p:to>
                                    </p:set>
                                    <p:animEffect transition="in" filter="barn(inVertical)">
                                      <p:cBhvr>
                                        <p:cTn id="88" dur="500"/>
                                        <p:tgtEl>
                                          <p:spTgt spid="2231"/>
                                        </p:tgtEl>
                                      </p:cBhvr>
                                    </p:animEffect>
                                  </p:childTnLst>
                                </p:cTn>
                              </p:par>
                            </p:childTnLst>
                          </p:cTn>
                        </p:par>
                        <p:par>
                          <p:cTn id="89" fill="hold">
                            <p:stCondLst>
                              <p:cond delay="1500"/>
                            </p:stCondLst>
                            <p:childTnLst>
                              <p:par>
                                <p:cTn id="90" presetID="42" presetClass="entr" presetSubtype="0" fill="hold" nodeType="afterEffect">
                                  <p:stCondLst>
                                    <p:cond delay="0"/>
                                  </p:stCondLst>
                                  <p:childTnLst>
                                    <p:set>
                                      <p:cBhvr>
                                        <p:cTn id="91" dur="1" fill="hold">
                                          <p:stCondLst>
                                            <p:cond delay="0"/>
                                          </p:stCondLst>
                                        </p:cTn>
                                        <p:tgtEl>
                                          <p:spTgt spid="2225"/>
                                        </p:tgtEl>
                                        <p:attrNameLst>
                                          <p:attrName>style.visibility</p:attrName>
                                        </p:attrNameLst>
                                      </p:cBhvr>
                                      <p:to>
                                        <p:strVal val="visible"/>
                                      </p:to>
                                    </p:set>
                                    <p:animEffect transition="in" filter="fade">
                                      <p:cBhvr>
                                        <p:cTn id="92" dur="500"/>
                                        <p:tgtEl>
                                          <p:spTgt spid="2225"/>
                                        </p:tgtEl>
                                      </p:cBhvr>
                                    </p:animEffect>
                                    <p:anim calcmode="lin" valueType="num">
                                      <p:cBhvr>
                                        <p:cTn id="93" dur="500" fill="hold"/>
                                        <p:tgtEl>
                                          <p:spTgt spid="2225"/>
                                        </p:tgtEl>
                                        <p:attrNameLst>
                                          <p:attrName>ppt_x</p:attrName>
                                        </p:attrNameLst>
                                      </p:cBhvr>
                                      <p:tavLst>
                                        <p:tav tm="0">
                                          <p:val>
                                            <p:strVal val="#ppt_x"/>
                                          </p:val>
                                        </p:tav>
                                        <p:tav tm="100000">
                                          <p:val>
                                            <p:strVal val="#ppt_x"/>
                                          </p:val>
                                        </p:tav>
                                      </p:tavLst>
                                    </p:anim>
                                    <p:anim calcmode="lin" valueType="num">
                                      <p:cBhvr>
                                        <p:cTn id="94" dur="500" fill="hold"/>
                                        <p:tgtEl>
                                          <p:spTgt spid="2225"/>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6" presetClass="exit" presetSubtype="21" fill="hold" grpId="1" nodeType="clickEffect">
                                  <p:stCondLst>
                                    <p:cond delay="0"/>
                                  </p:stCondLst>
                                  <p:childTnLst>
                                    <p:animEffect transition="out" filter="barn(inVertical)">
                                      <p:cBhvr>
                                        <p:cTn id="98" dur="500"/>
                                        <p:tgtEl>
                                          <p:spTgt spid="2231"/>
                                        </p:tgtEl>
                                      </p:cBhvr>
                                    </p:animEffect>
                                    <p:set>
                                      <p:cBhvr>
                                        <p:cTn id="99" dur="1" fill="hold">
                                          <p:stCondLst>
                                            <p:cond delay="499"/>
                                          </p:stCondLst>
                                        </p:cTn>
                                        <p:tgtEl>
                                          <p:spTgt spid="2231"/>
                                        </p:tgtEl>
                                        <p:attrNameLst>
                                          <p:attrName>style.visibility</p:attrName>
                                        </p:attrNameLst>
                                      </p:cBhvr>
                                      <p:to>
                                        <p:strVal val="hidden"/>
                                      </p:to>
                                    </p:set>
                                  </p:childTnLst>
                                </p:cTn>
                              </p:par>
                              <p:par>
                                <p:cTn id="100" presetID="42" presetClass="exit" presetSubtype="0" fill="hold" nodeType="withEffect">
                                  <p:stCondLst>
                                    <p:cond delay="0"/>
                                  </p:stCondLst>
                                  <p:childTnLst>
                                    <p:animEffect transition="out" filter="fade">
                                      <p:cBhvr>
                                        <p:cTn id="101" dur="500"/>
                                        <p:tgtEl>
                                          <p:spTgt spid="2225"/>
                                        </p:tgtEl>
                                      </p:cBhvr>
                                    </p:animEffect>
                                    <p:anim calcmode="lin" valueType="num">
                                      <p:cBhvr>
                                        <p:cTn id="102" dur="500"/>
                                        <p:tgtEl>
                                          <p:spTgt spid="2225"/>
                                        </p:tgtEl>
                                        <p:attrNameLst>
                                          <p:attrName>ppt_x</p:attrName>
                                        </p:attrNameLst>
                                      </p:cBhvr>
                                      <p:tavLst>
                                        <p:tav tm="0">
                                          <p:val>
                                            <p:strVal val="ppt_x"/>
                                          </p:val>
                                        </p:tav>
                                        <p:tav tm="100000">
                                          <p:val>
                                            <p:strVal val="ppt_x"/>
                                          </p:val>
                                        </p:tav>
                                      </p:tavLst>
                                    </p:anim>
                                    <p:anim calcmode="lin" valueType="num">
                                      <p:cBhvr>
                                        <p:cTn id="103" dur="500"/>
                                        <p:tgtEl>
                                          <p:spTgt spid="2225"/>
                                        </p:tgtEl>
                                        <p:attrNameLst>
                                          <p:attrName>ppt_y</p:attrName>
                                        </p:attrNameLst>
                                      </p:cBhvr>
                                      <p:tavLst>
                                        <p:tav tm="0">
                                          <p:val>
                                            <p:strVal val="ppt_y"/>
                                          </p:val>
                                        </p:tav>
                                        <p:tav tm="100000">
                                          <p:val>
                                            <p:strVal val="ppt_y+.1"/>
                                          </p:val>
                                        </p:tav>
                                      </p:tavLst>
                                    </p:anim>
                                    <p:set>
                                      <p:cBhvr>
                                        <p:cTn id="104" dur="1" fill="hold">
                                          <p:stCondLst>
                                            <p:cond delay="499"/>
                                          </p:stCondLst>
                                        </p:cTn>
                                        <p:tgtEl>
                                          <p:spTgt spid="2225"/>
                                        </p:tgtEl>
                                        <p:attrNameLst>
                                          <p:attrName>style.visibility</p:attrName>
                                        </p:attrNameLst>
                                      </p:cBhvr>
                                      <p:to>
                                        <p:strVal val="hidden"/>
                                      </p:to>
                                    </p:set>
                                  </p:childTnLst>
                                </p:cTn>
                              </p:par>
                            </p:childTnLst>
                          </p:cTn>
                        </p:par>
                        <p:par>
                          <p:cTn id="105" fill="hold">
                            <p:stCondLst>
                              <p:cond delay="500"/>
                            </p:stCondLst>
                            <p:childTnLst>
                              <p:par>
                                <p:cTn id="106" presetID="16" presetClass="entr" presetSubtype="21" fill="hold" grpId="0" nodeType="afterEffect">
                                  <p:stCondLst>
                                    <p:cond delay="0"/>
                                  </p:stCondLst>
                                  <p:childTnLst>
                                    <p:set>
                                      <p:cBhvr>
                                        <p:cTn id="107" dur="1" fill="hold">
                                          <p:stCondLst>
                                            <p:cond delay="0"/>
                                          </p:stCondLst>
                                        </p:cTn>
                                        <p:tgtEl>
                                          <p:spTgt spid="2232"/>
                                        </p:tgtEl>
                                        <p:attrNameLst>
                                          <p:attrName>style.visibility</p:attrName>
                                        </p:attrNameLst>
                                      </p:cBhvr>
                                      <p:to>
                                        <p:strVal val="visible"/>
                                      </p:to>
                                    </p:set>
                                    <p:animEffect transition="in" filter="barn(inVertical)">
                                      <p:cBhvr>
                                        <p:cTn id="108" dur="500"/>
                                        <p:tgtEl>
                                          <p:spTgt spid="2232"/>
                                        </p:tgtEl>
                                      </p:cBhvr>
                                    </p:animEffect>
                                  </p:childTnLst>
                                </p:cTn>
                              </p:par>
                            </p:childTnLst>
                          </p:cTn>
                        </p:par>
                        <p:par>
                          <p:cTn id="109" fill="hold">
                            <p:stCondLst>
                              <p:cond delay="1000"/>
                            </p:stCondLst>
                            <p:childTnLst>
                              <p:par>
                                <p:cTn id="110" presetID="42" presetClass="entr" presetSubtype="0" fill="hold" nodeType="afterEffect">
                                  <p:stCondLst>
                                    <p:cond delay="0"/>
                                  </p:stCondLst>
                                  <p:childTnLst>
                                    <p:set>
                                      <p:cBhvr>
                                        <p:cTn id="111" dur="1" fill="hold">
                                          <p:stCondLst>
                                            <p:cond delay="0"/>
                                          </p:stCondLst>
                                        </p:cTn>
                                        <p:tgtEl>
                                          <p:spTgt spid="2227"/>
                                        </p:tgtEl>
                                        <p:attrNameLst>
                                          <p:attrName>style.visibility</p:attrName>
                                        </p:attrNameLst>
                                      </p:cBhvr>
                                      <p:to>
                                        <p:strVal val="visible"/>
                                      </p:to>
                                    </p:set>
                                    <p:animEffect transition="in" filter="fade">
                                      <p:cBhvr>
                                        <p:cTn id="112" dur="500"/>
                                        <p:tgtEl>
                                          <p:spTgt spid="2227"/>
                                        </p:tgtEl>
                                      </p:cBhvr>
                                    </p:animEffect>
                                    <p:anim calcmode="lin" valueType="num">
                                      <p:cBhvr>
                                        <p:cTn id="113" dur="500" fill="hold"/>
                                        <p:tgtEl>
                                          <p:spTgt spid="2227"/>
                                        </p:tgtEl>
                                        <p:attrNameLst>
                                          <p:attrName>ppt_x</p:attrName>
                                        </p:attrNameLst>
                                      </p:cBhvr>
                                      <p:tavLst>
                                        <p:tav tm="0">
                                          <p:val>
                                            <p:strVal val="#ppt_x"/>
                                          </p:val>
                                        </p:tav>
                                        <p:tav tm="100000">
                                          <p:val>
                                            <p:strVal val="#ppt_x"/>
                                          </p:val>
                                        </p:tav>
                                      </p:tavLst>
                                    </p:anim>
                                    <p:anim calcmode="lin" valueType="num">
                                      <p:cBhvr>
                                        <p:cTn id="114" dur="500" fill="hold"/>
                                        <p:tgtEl>
                                          <p:spTgt spid="2227"/>
                                        </p:tgtEl>
                                        <p:attrNameLst>
                                          <p:attrName>ppt_y</p:attrName>
                                        </p:attrNameLst>
                                      </p:cBhvr>
                                      <p:tavLst>
                                        <p:tav tm="0">
                                          <p:val>
                                            <p:strVal val="#ppt_y+.1"/>
                                          </p:val>
                                        </p:tav>
                                        <p:tav tm="100000">
                                          <p:val>
                                            <p:strVal val="#ppt_y"/>
                                          </p:val>
                                        </p:tav>
                                      </p:tavLst>
                                    </p:anim>
                                  </p:childTnLst>
                                </p:cTn>
                              </p:par>
                              <p:par>
                                <p:cTn id="115" presetID="10" presetClass="entr" presetSubtype="0" fill="hold" nodeType="withEffect">
                                  <p:stCondLst>
                                    <p:cond delay="0"/>
                                  </p:stCondLst>
                                  <p:childTnLst>
                                    <p:set>
                                      <p:cBhvr>
                                        <p:cTn id="116" dur="1" fill="hold">
                                          <p:stCondLst>
                                            <p:cond delay="0"/>
                                          </p:stCondLst>
                                        </p:cTn>
                                        <p:tgtEl>
                                          <p:spTgt spid="2258"/>
                                        </p:tgtEl>
                                        <p:attrNameLst>
                                          <p:attrName>style.visibility</p:attrName>
                                        </p:attrNameLst>
                                      </p:cBhvr>
                                      <p:to>
                                        <p:strVal val="visible"/>
                                      </p:to>
                                    </p:set>
                                    <p:animEffect transition="in" filter="fade">
                                      <p:cBhvr>
                                        <p:cTn id="117" dur="500"/>
                                        <p:tgtEl>
                                          <p:spTgt spid="2258"/>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nodeType="clickEffect">
                                  <p:stCondLst>
                                    <p:cond delay="0"/>
                                  </p:stCondLst>
                                  <p:childTnLst>
                                    <p:animEffect transition="out" filter="fade">
                                      <p:cBhvr>
                                        <p:cTn id="121" dur="500"/>
                                        <p:tgtEl>
                                          <p:spTgt spid="2258"/>
                                        </p:tgtEl>
                                      </p:cBhvr>
                                    </p:animEffect>
                                    <p:set>
                                      <p:cBhvr>
                                        <p:cTn id="122" dur="1" fill="hold">
                                          <p:stCondLst>
                                            <p:cond delay="499"/>
                                          </p:stCondLst>
                                        </p:cTn>
                                        <p:tgtEl>
                                          <p:spTgt spid="2258"/>
                                        </p:tgtEl>
                                        <p:attrNameLst>
                                          <p:attrName>style.visibility</p:attrName>
                                        </p:attrNameLst>
                                      </p:cBhvr>
                                      <p:to>
                                        <p:strVal val="hidden"/>
                                      </p:to>
                                    </p:set>
                                  </p:childTnLst>
                                </p:cTn>
                              </p:par>
                              <p:par>
                                <p:cTn id="123" presetID="16" presetClass="exit" presetSubtype="21" fill="hold" grpId="1" nodeType="withEffect">
                                  <p:stCondLst>
                                    <p:cond delay="0"/>
                                  </p:stCondLst>
                                  <p:childTnLst>
                                    <p:animEffect transition="out" filter="barn(inVertical)">
                                      <p:cBhvr>
                                        <p:cTn id="124" dur="500"/>
                                        <p:tgtEl>
                                          <p:spTgt spid="2232"/>
                                        </p:tgtEl>
                                      </p:cBhvr>
                                    </p:animEffect>
                                    <p:set>
                                      <p:cBhvr>
                                        <p:cTn id="125" dur="1" fill="hold">
                                          <p:stCondLst>
                                            <p:cond delay="499"/>
                                          </p:stCondLst>
                                        </p:cTn>
                                        <p:tgtEl>
                                          <p:spTgt spid="2232"/>
                                        </p:tgtEl>
                                        <p:attrNameLst>
                                          <p:attrName>style.visibility</p:attrName>
                                        </p:attrNameLst>
                                      </p:cBhvr>
                                      <p:to>
                                        <p:strVal val="hidden"/>
                                      </p:to>
                                    </p:set>
                                  </p:childTnLst>
                                </p:cTn>
                              </p:par>
                              <p:par>
                                <p:cTn id="126" presetID="42" presetClass="exit" presetSubtype="0" fill="hold" nodeType="withEffect">
                                  <p:stCondLst>
                                    <p:cond delay="0"/>
                                  </p:stCondLst>
                                  <p:childTnLst>
                                    <p:animEffect transition="out" filter="fade">
                                      <p:cBhvr>
                                        <p:cTn id="127" dur="500"/>
                                        <p:tgtEl>
                                          <p:spTgt spid="2227"/>
                                        </p:tgtEl>
                                      </p:cBhvr>
                                    </p:animEffect>
                                    <p:anim calcmode="lin" valueType="num">
                                      <p:cBhvr>
                                        <p:cTn id="128" dur="500"/>
                                        <p:tgtEl>
                                          <p:spTgt spid="2227"/>
                                        </p:tgtEl>
                                        <p:attrNameLst>
                                          <p:attrName>ppt_x</p:attrName>
                                        </p:attrNameLst>
                                      </p:cBhvr>
                                      <p:tavLst>
                                        <p:tav tm="0">
                                          <p:val>
                                            <p:strVal val="ppt_x"/>
                                          </p:val>
                                        </p:tav>
                                        <p:tav tm="100000">
                                          <p:val>
                                            <p:strVal val="ppt_x"/>
                                          </p:val>
                                        </p:tav>
                                      </p:tavLst>
                                    </p:anim>
                                    <p:anim calcmode="lin" valueType="num">
                                      <p:cBhvr>
                                        <p:cTn id="129" dur="500"/>
                                        <p:tgtEl>
                                          <p:spTgt spid="2227"/>
                                        </p:tgtEl>
                                        <p:attrNameLst>
                                          <p:attrName>ppt_y</p:attrName>
                                        </p:attrNameLst>
                                      </p:cBhvr>
                                      <p:tavLst>
                                        <p:tav tm="0">
                                          <p:val>
                                            <p:strVal val="ppt_y"/>
                                          </p:val>
                                        </p:tav>
                                        <p:tav tm="100000">
                                          <p:val>
                                            <p:strVal val="ppt_y+.1"/>
                                          </p:val>
                                        </p:tav>
                                      </p:tavLst>
                                    </p:anim>
                                    <p:set>
                                      <p:cBhvr>
                                        <p:cTn id="130" dur="1" fill="hold">
                                          <p:stCondLst>
                                            <p:cond delay="499"/>
                                          </p:stCondLst>
                                        </p:cTn>
                                        <p:tgtEl>
                                          <p:spTgt spid="2227"/>
                                        </p:tgtEl>
                                        <p:attrNameLst>
                                          <p:attrName>style.visibility</p:attrName>
                                        </p:attrNameLst>
                                      </p:cBhvr>
                                      <p:to>
                                        <p:strVal val="hidden"/>
                                      </p:to>
                                    </p:set>
                                  </p:childTnLst>
                                </p:cTn>
                              </p:par>
                            </p:childTnLst>
                          </p:cTn>
                        </p:par>
                        <p:par>
                          <p:cTn id="131" fill="hold">
                            <p:stCondLst>
                              <p:cond delay="500"/>
                            </p:stCondLst>
                            <p:childTnLst>
                              <p:par>
                                <p:cTn id="132" presetID="47" presetClass="exit" presetSubtype="0" fill="hold" nodeType="afterEffect">
                                  <p:stCondLst>
                                    <p:cond delay="0"/>
                                  </p:stCondLst>
                                  <p:childTnLst>
                                    <p:animEffect transition="out" filter="fade">
                                      <p:cBhvr>
                                        <p:cTn id="133" dur="750"/>
                                        <p:tgtEl>
                                          <p:spTgt spid="16"/>
                                        </p:tgtEl>
                                      </p:cBhvr>
                                    </p:animEffect>
                                    <p:anim calcmode="lin" valueType="num">
                                      <p:cBhvr>
                                        <p:cTn id="134" dur="750"/>
                                        <p:tgtEl>
                                          <p:spTgt spid="16"/>
                                        </p:tgtEl>
                                        <p:attrNameLst>
                                          <p:attrName>ppt_x</p:attrName>
                                        </p:attrNameLst>
                                      </p:cBhvr>
                                      <p:tavLst>
                                        <p:tav tm="0">
                                          <p:val>
                                            <p:strVal val="ppt_x"/>
                                          </p:val>
                                        </p:tav>
                                        <p:tav tm="100000">
                                          <p:val>
                                            <p:strVal val="ppt_x"/>
                                          </p:val>
                                        </p:tav>
                                      </p:tavLst>
                                    </p:anim>
                                    <p:anim calcmode="lin" valueType="num">
                                      <p:cBhvr>
                                        <p:cTn id="135" dur="750"/>
                                        <p:tgtEl>
                                          <p:spTgt spid="16"/>
                                        </p:tgtEl>
                                        <p:attrNameLst>
                                          <p:attrName>ppt_y</p:attrName>
                                        </p:attrNameLst>
                                      </p:cBhvr>
                                      <p:tavLst>
                                        <p:tav tm="0">
                                          <p:val>
                                            <p:strVal val="ppt_y"/>
                                          </p:val>
                                        </p:tav>
                                        <p:tav tm="100000">
                                          <p:val>
                                            <p:strVal val="ppt_y-.1"/>
                                          </p:val>
                                        </p:tav>
                                      </p:tavLst>
                                    </p:anim>
                                    <p:set>
                                      <p:cBhvr>
                                        <p:cTn id="136" dur="1" fill="hold">
                                          <p:stCondLst>
                                            <p:cond delay="749"/>
                                          </p:stCondLst>
                                        </p:cTn>
                                        <p:tgtEl>
                                          <p:spTgt spid="16"/>
                                        </p:tgtEl>
                                        <p:attrNameLst>
                                          <p:attrName>style.visibility</p:attrName>
                                        </p:attrNameLst>
                                      </p:cBhvr>
                                      <p:to>
                                        <p:strVal val="hidden"/>
                                      </p:to>
                                    </p:set>
                                  </p:childTnLst>
                                </p:cTn>
                              </p:par>
                            </p:childTnLst>
                          </p:cTn>
                        </p:par>
                        <p:par>
                          <p:cTn id="137" fill="hold">
                            <p:stCondLst>
                              <p:cond delay="1250"/>
                            </p:stCondLst>
                            <p:childTnLst>
                              <p:par>
                                <p:cTn id="138" presetID="42" presetClass="entr" presetSubtype="0" fill="hold" nodeType="afterEffect">
                                  <p:stCondLst>
                                    <p:cond delay="0"/>
                                  </p:stCondLst>
                                  <p:childTnLst>
                                    <p:set>
                                      <p:cBhvr>
                                        <p:cTn id="139" dur="1" fill="hold">
                                          <p:stCondLst>
                                            <p:cond delay="0"/>
                                          </p:stCondLst>
                                        </p:cTn>
                                        <p:tgtEl>
                                          <p:spTgt spid="2233"/>
                                        </p:tgtEl>
                                        <p:attrNameLst>
                                          <p:attrName>style.visibility</p:attrName>
                                        </p:attrNameLst>
                                      </p:cBhvr>
                                      <p:to>
                                        <p:strVal val="visible"/>
                                      </p:to>
                                    </p:set>
                                    <p:animEffect transition="in" filter="fade">
                                      <p:cBhvr>
                                        <p:cTn id="140" dur="750"/>
                                        <p:tgtEl>
                                          <p:spTgt spid="2233"/>
                                        </p:tgtEl>
                                      </p:cBhvr>
                                    </p:animEffect>
                                    <p:anim calcmode="lin" valueType="num">
                                      <p:cBhvr>
                                        <p:cTn id="141" dur="750" fill="hold"/>
                                        <p:tgtEl>
                                          <p:spTgt spid="2233"/>
                                        </p:tgtEl>
                                        <p:attrNameLst>
                                          <p:attrName>ppt_x</p:attrName>
                                        </p:attrNameLst>
                                      </p:cBhvr>
                                      <p:tavLst>
                                        <p:tav tm="0">
                                          <p:val>
                                            <p:strVal val="#ppt_x"/>
                                          </p:val>
                                        </p:tav>
                                        <p:tav tm="100000">
                                          <p:val>
                                            <p:strVal val="#ppt_x"/>
                                          </p:val>
                                        </p:tav>
                                      </p:tavLst>
                                    </p:anim>
                                    <p:anim calcmode="lin" valueType="num">
                                      <p:cBhvr>
                                        <p:cTn id="142" dur="750" fill="hold"/>
                                        <p:tgtEl>
                                          <p:spTgt spid="2233"/>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16" presetClass="entr" presetSubtype="21" fill="hold" grpId="0" nodeType="clickEffect">
                                  <p:stCondLst>
                                    <p:cond delay="0"/>
                                  </p:stCondLst>
                                  <p:childTnLst>
                                    <p:set>
                                      <p:cBhvr>
                                        <p:cTn id="146" dur="1" fill="hold">
                                          <p:stCondLst>
                                            <p:cond delay="0"/>
                                          </p:stCondLst>
                                        </p:cTn>
                                        <p:tgtEl>
                                          <p:spTgt spid="2235"/>
                                        </p:tgtEl>
                                        <p:attrNameLst>
                                          <p:attrName>style.visibility</p:attrName>
                                        </p:attrNameLst>
                                      </p:cBhvr>
                                      <p:to>
                                        <p:strVal val="visible"/>
                                      </p:to>
                                    </p:set>
                                    <p:animEffect transition="in" filter="barn(inVertical)">
                                      <p:cBhvr>
                                        <p:cTn id="147" dur="500"/>
                                        <p:tgtEl>
                                          <p:spTgt spid="2235"/>
                                        </p:tgtEl>
                                      </p:cBhvr>
                                    </p:animEffect>
                                  </p:childTnLst>
                                </p:cTn>
                              </p:par>
                            </p:childTnLst>
                          </p:cTn>
                        </p:par>
                        <p:par>
                          <p:cTn id="148" fill="hold">
                            <p:stCondLst>
                              <p:cond delay="500"/>
                            </p:stCondLst>
                            <p:childTnLst>
                              <p:par>
                                <p:cTn id="149" presetID="42" presetClass="entr" presetSubtype="0" fill="hold" nodeType="afterEffect">
                                  <p:stCondLst>
                                    <p:cond delay="0"/>
                                  </p:stCondLst>
                                  <p:childTnLst>
                                    <p:set>
                                      <p:cBhvr>
                                        <p:cTn id="150" dur="1" fill="hold">
                                          <p:stCondLst>
                                            <p:cond delay="0"/>
                                          </p:stCondLst>
                                        </p:cTn>
                                        <p:tgtEl>
                                          <p:spTgt spid="2236"/>
                                        </p:tgtEl>
                                        <p:attrNameLst>
                                          <p:attrName>style.visibility</p:attrName>
                                        </p:attrNameLst>
                                      </p:cBhvr>
                                      <p:to>
                                        <p:strVal val="visible"/>
                                      </p:to>
                                    </p:set>
                                    <p:animEffect transition="in" filter="fade">
                                      <p:cBhvr>
                                        <p:cTn id="151" dur="500"/>
                                        <p:tgtEl>
                                          <p:spTgt spid="2236"/>
                                        </p:tgtEl>
                                      </p:cBhvr>
                                    </p:animEffect>
                                    <p:anim calcmode="lin" valueType="num">
                                      <p:cBhvr>
                                        <p:cTn id="152" dur="500" fill="hold"/>
                                        <p:tgtEl>
                                          <p:spTgt spid="2236"/>
                                        </p:tgtEl>
                                        <p:attrNameLst>
                                          <p:attrName>ppt_x</p:attrName>
                                        </p:attrNameLst>
                                      </p:cBhvr>
                                      <p:tavLst>
                                        <p:tav tm="0">
                                          <p:val>
                                            <p:strVal val="#ppt_x"/>
                                          </p:val>
                                        </p:tav>
                                        <p:tav tm="100000">
                                          <p:val>
                                            <p:strVal val="#ppt_x"/>
                                          </p:val>
                                        </p:tav>
                                      </p:tavLst>
                                    </p:anim>
                                    <p:anim calcmode="lin" valueType="num">
                                      <p:cBhvr>
                                        <p:cTn id="153" dur="500" fill="hold"/>
                                        <p:tgtEl>
                                          <p:spTgt spid="223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6" presetClass="exit" presetSubtype="21" fill="hold" grpId="1" nodeType="clickEffect">
                                  <p:stCondLst>
                                    <p:cond delay="0"/>
                                  </p:stCondLst>
                                  <p:childTnLst>
                                    <p:animEffect transition="out" filter="barn(inVertical)">
                                      <p:cBhvr>
                                        <p:cTn id="157" dur="500"/>
                                        <p:tgtEl>
                                          <p:spTgt spid="2235"/>
                                        </p:tgtEl>
                                      </p:cBhvr>
                                    </p:animEffect>
                                    <p:set>
                                      <p:cBhvr>
                                        <p:cTn id="158" dur="1" fill="hold">
                                          <p:stCondLst>
                                            <p:cond delay="499"/>
                                          </p:stCondLst>
                                        </p:cTn>
                                        <p:tgtEl>
                                          <p:spTgt spid="2235"/>
                                        </p:tgtEl>
                                        <p:attrNameLst>
                                          <p:attrName>style.visibility</p:attrName>
                                        </p:attrNameLst>
                                      </p:cBhvr>
                                      <p:to>
                                        <p:strVal val="hidden"/>
                                      </p:to>
                                    </p:set>
                                  </p:childTnLst>
                                </p:cTn>
                              </p:par>
                              <p:par>
                                <p:cTn id="159" presetID="42" presetClass="exit" presetSubtype="0" fill="hold" nodeType="withEffect">
                                  <p:stCondLst>
                                    <p:cond delay="0"/>
                                  </p:stCondLst>
                                  <p:childTnLst>
                                    <p:animEffect transition="out" filter="fade">
                                      <p:cBhvr>
                                        <p:cTn id="160" dur="500"/>
                                        <p:tgtEl>
                                          <p:spTgt spid="2236"/>
                                        </p:tgtEl>
                                      </p:cBhvr>
                                    </p:animEffect>
                                    <p:anim calcmode="lin" valueType="num">
                                      <p:cBhvr>
                                        <p:cTn id="161" dur="500"/>
                                        <p:tgtEl>
                                          <p:spTgt spid="2236"/>
                                        </p:tgtEl>
                                        <p:attrNameLst>
                                          <p:attrName>ppt_x</p:attrName>
                                        </p:attrNameLst>
                                      </p:cBhvr>
                                      <p:tavLst>
                                        <p:tav tm="0">
                                          <p:val>
                                            <p:strVal val="ppt_x"/>
                                          </p:val>
                                        </p:tav>
                                        <p:tav tm="100000">
                                          <p:val>
                                            <p:strVal val="ppt_x"/>
                                          </p:val>
                                        </p:tav>
                                      </p:tavLst>
                                    </p:anim>
                                    <p:anim calcmode="lin" valueType="num">
                                      <p:cBhvr>
                                        <p:cTn id="162" dur="500"/>
                                        <p:tgtEl>
                                          <p:spTgt spid="2236"/>
                                        </p:tgtEl>
                                        <p:attrNameLst>
                                          <p:attrName>ppt_y</p:attrName>
                                        </p:attrNameLst>
                                      </p:cBhvr>
                                      <p:tavLst>
                                        <p:tav tm="0">
                                          <p:val>
                                            <p:strVal val="ppt_y"/>
                                          </p:val>
                                        </p:tav>
                                        <p:tav tm="100000">
                                          <p:val>
                                            <p:strVal val="ppt_y+.1"/>
                                          </p:val>
                                        </p:tav>
                                      </p:tavLst>
                                    </p:anim>
                                    <p:set>
                                      <p:cBhvr>
                                        <p:cTn id="163" dur="1" fill="hold">
                                          <p:stCondLst>
                                            <p:cond delay="499"/>
                                          </p:stCondLst>
                                        </p:cTn>
                                        <p:tgtEl>
                                          <p:spTgt spid="2236"/>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0" presetClass="exit" presetSubtype="0" fill="hold" nodeType="clickEffect">
                                  <p:stCondLst>
                                    <p:cond delay="0"/>
                                  </p:stCondLst>
                                  <p:childTnLst>
                                    <p:animEffect transition="out" filter="fade">
                                      <p:cBhvr>
                                        <p:cTn id="167" dur="500"/>
                                        <p:tgtEl>
                                          <p:spTgt spid="2233"/>
                                        </p:tgtEl>
                                      </p:cBhvr>
                                    </p:animEffect>
                                    <p:set>
                                      <p:cBhvr>
                                        <p:cTn id="168" dur="1" fill="hold">
                                          <p:stCondLst>
                                            <p:cond delay="499"/>
                                          </p:stCondLst>
                                        </p:cTn>
                                        <p:tgtEl>
                                          <p:spTgt spid="2233"/>
                                        </p:tgtEl>
                                        <p:attrNameLst>
                                          <p:attrName>style.visibility</p:attrName>
                                        </p:attrNameLst>
                                      </p:cBhvr>
                                      <p:to>
                                        <p:strVal val="hidden"/>
                                      </p:to>
                                    </p:set>
                                  </p:childTnLst>
                                </p:cTn>
                              </p:par>
                              <p:par>
                                <p:cTn id="169" presetID="10" presetClass="exit" presetSubtype="0" fill="hold" grpId="0" nodeType="withEffect">
                                  <p:stCondLst>
                                    <p:cond delay="0"/>
                                  </p:stCondLst>
                                  <p:childTnLst>
                                    <p:animEffect transition="out" filter="fade">
                                      <p:cBhvr>
                                        <p:cTn id="170" dur="500"/>
                                        <p:tgtEl>
                                          <p:spTgt spid="2239"/>
                                        </p:tgtEl>
                                      </p:cBhvr>
                                    </p:animEffect>
                                    <p:set>
                                      <p:cBhvr>
                                        <p:cTn id="171" dur="1" fill="hold">
                                          <p:stCondLst>
                                            <p:cond delay="499"/>
                                          </p:stCondLst>
                                        </p:cTn>
                                        <p:tgtEl>
                                          <p:spTgt spid="2239"/>
                                        </p:tgtEl>
                                        <p:attrNameLst>
                                          <p:attrName>style.visibility</p:attrName>
                                        </p:attrNameLst>
                                      </p:cBhvr>
                                      <p:to>
                                        <p:strVal val="hidden"/>
                                      </p:to>
                                    </p:set>
                                  </p:childTnLst>
                                </p:cTn>
                              </p:par>
                            </p:childTnLst>
                          </p:cTn>
                        </p:par>
                        <p:par>
                          <p:cTn id="172" fill="hold">
                            <p:stCondLst>
                              <p:cond delay="500"/>
                            </p:stCondLst>
                            <p:childTnLst>
                              <p:par>
                                <p:cTn id="173" presetID="22" presetClass="entr" presetSubtype="4" fill="hold" nodeType="afterEffect">
                                  <p:stCondLst>
                                    <p:cond delay="0"/>
                                  </p:stCondLst>
                                  <p:childTnLst>
                                    <p:set>
                                      <p:cBhvr>
                                        <p:cTn id="174" dur="1" fill="hold">
                                          <p:stCondLst>
                                            <p:cond delay="0"/>
                                          </p:stCondLst>
                                        </p:cTn>
                                        <p:tgtEl>
                                          <p:spTgt spid="2238"/>
                                        </p:tgtEl>
                                        <p:attrNameLst>
                                          <p:attrName>style.visibility</p:attrName>
                                        </p:attrNameLst>
                                      </p:cBhvr>
                                      <p:to>
                                        <p:strVal val="visible"/>
                                      </p:to>
                                    </p:set>
                                    <p:animEffect transition="in" filter="wipe(down)">
                                      <p:cBhvr>
                                        <p:cTn id="175" dur="500"/>
                                        <p:tgtEl>
                                          <p:spTgt spid="2238"/>
                                        </p:tgtEl>
                                      </p:cBhvr>
                                    </p:animEffect>
                                  </p:childTnLst>
                                </p:cTn>
                              </p:par>
                            </p:childTnLst>
                          </p:cTn>
                        </p:par>
                        <p:par>
                          <p:cTn id="176" fill="hold">
                            <p:stCondLst>
                              <p:cond delay="1000"/>
                            </p:stCondLst>
                            <p:childTnLst>
                              <p:par>
                                <p:cTn id="177" presetID="10" presetClass="entr" presetSubtype="0" fill="hold" nodeType="afterEffect">
                                  <p:stCondLst>
                                    <p:cond delay="0"/>
                                  </p:stCondLst>
                                  <p:childTnLst>
                                    <p:set>
                                      <p:cBhvr>
                                        <p:cTn id="178" dur="1" fill="hold">
                                          <p:stCondLst>
                                            <p:cond delay="0"/>
                                          </p:stCondLst>
                                        </p:cTn>
                                        <p:tgtEl>
                                          <p:spTgt spid="2237"/>
                                        </p:tgtEl>
                                        <p:attrNameLst>
                                          <p:attrName>style.visibility</p:attrName>
                                        </p:attrNameLst>
                                      </p:cBhvr>
                                      <p:to>
                                        <p:strVal val="visible"/>
                                      </p:to>
                                    </p:set>
                                    <p:animEffect transition="in" filter="fade">
                                      <p:cBhvr>
                                        <p:cTn id="179" dur="500"/>
                                        <p:tgtEl>
                                          <p:spTgt spid="2237"/>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2240"/>
                                        </p:tgtEl>
                                        <p:attrNameLst>
                                          <p:attrName>style.visibility</p:attrName>
                                        </p:attrNameLst>
                                      </p:cBhvr>
                                      <p:to>
                                        <p:strVal val="visible"/>
                                      </p:to>
                                    </p:set>
                                    <p:animEffect transition="in" filter="fade">
                                      <p:cBhvr>
                                        <p:cTn id="182" dur="500"/>
                                        <p:tgtEl>
                                          <p:spTgt spid="2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8" grpId="0" animBg="1"/>
      <p:bldP spid="2228" grpId="1" animBg="1"/>
      <p:bldP spid="2230" grpId="0" animBg="1"/>
      <p:bldP spid="2230" grpId="1" animBg="1"/>
      <p:bldP spid="2231" grpId="0" animBg="1"/>
      <p:bldP spid="2231" grpId="1" animBg="1"/>
      <p:bldP spid="2232" grpId="0" animBg="1"/>
      <p:bldP spid="2232" grpId="1" animBg="1"/>
      <p:bldP spid="2235" grpId="0" animBg="1"/>
      <p:bldP spid="2235" grpId="1" animBg="1"/>
      <p:bldP spid="2239" grpId="0"/>
      <p:bldP spid="2240" grpId="0"/>
      <p:bldP spid="2" grpId="0" animBg="1"/>
      <p:bldP spid="2" grpId="1" animBg="1"/>
      <p:bldP spid="2241" grpId="0" animBg="1"/>
      <p:bldP spid="2241"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a:xfrm>
            <a:off x="1272192" y="564103"/>
            <a:ext cx="10272000" cy="763600"/>
          </a:xfrm>
        </p:spPr>
        <p:txBody>
          <a:bodyPr/>
          <a:lstStyle/>
          <a:p>
            <a:r>
              <a:rPr lang="en-US">
                <a:latin typeface="Segoe UI" panose="020B0502040204020203" pitchFamily="34" charset="0"/>
                <a:cs typeface="Segoe UI" panose="020B0502040204020203" pitchFamily="34" charset="0"/>
              </a:rPr>
              <a:t>Final Prototype</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2574F4D2-CD91-49DA-B3C7-4AE8F87AFF3B}"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37</a:t>
            </a:fld>
            <a:endParaRPr lang="en-US">
              <a:latin typeface="Segoe UI" panose="020B0502040204020203" pitchFamily="34" charset="0"/>
              <a:cs typeface="Segoe UI" panose="020B0502040204020203" pitchFamily="34" charset="0"/>
            </a:endParaRPr>
          </a:p>
        </p:txBody>
      </p:sp>
      <p:grpSp>
        <p:nvGrpSpPr>
          <p:cNvPr id="7" name="Google Shape;640;p33">
            <a:extLst>
              <a:ext uri="{FF2B5EF4-FFF2-40B4-BE49-F238E27FC236}">
                <a16:creationId xmlns:a16="http://schemas.microsoft.com/office/drawing/2014/main" id="{A086D14C-C797-9005-67FB-27D48CA51059}"/>
              </a:ext>
            </a:extLst>
          </p:cNvPr>
          <p:cNvGrpSpPr/>
          <p:nvPr/>
        </p:nvGrpSpPr>
        <p:grpSpPr>
          <a:xfrm>
            <a:off x="6563956" y="-4572000"/>
            <a:ext cx="3603807" cy="3603807"/>
            <a:chOff x="1190625" y="238125"/>
            <a:chExt cx="5201800" cy="5201801"/>
          </a:xfrm>
        </p:grpSpPr>
        <p:sp>
          <p:nvSpPr>
            <p:cNvPr id="8" name="Google Shape;641;p33">
              <a:extLst>
                <a:ext uri="{FF2B5EF4-FFF2-40B4-BE49-F238E27FC236}">
                  <a16:creationId xmlns:a16="http://schemas.microsoft.com/office/drawing/2014/main" id="{0981C378-1BC2-8675-2011-EFAC4AE9ADD0}"/>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9" name="Google Shape;642;p33">
              <a:extLst>
                <a:ext uri="{FF2B5EF4-FFF2-40B4-BE49-F238E27FC236}">
                  <a16:creationId xmlns:a16="http://schemas.microsoft.com/office/drawing/2014/main" id="{ADE2B1F3-9FBF-ED9D-1CE5-D8C9CC96AD31}"/>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0" name="Google Shape;643;p33">
              <a:extLst>
                <a:ext uri="{FF2B5EF4-FFF2-40B4-BE49-F238E27FC236}">
                  <a16:creationId xmlns:a16="http://schemas.microsoft.com/office/drawing/2014/main" id="{12B2F6B0-1A43-3FE8-D206-190FFA249BDF}"/>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1" name="Google Shape;644;p33">
              <a:extLst>
                <a:ext uri="{FF2B5EF4-FFF2-40B4-BE49-F238E27FC236}">
                  <a16:creationId xmlns:a16="http://schemas.microsoft.com/office/drawing/2014/main" id="{37E3183A-84B6-FDE8-EB15-CAAAEC4B8163}"/>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2" name="Google Shape;645;p33">
              <a:extLst>
                <a:ext uri="{FF2B5EF4-FFF2-40B4-BE49-F238E27FC236}">
                  <a16:creationId xmlns:a16="http://schemas.microsoft.com/office/drawing/2014/main" id="{EE821AFD-8483-4CD1-6C32-CB9FCDA19912}"/>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
        <p:nvSpPr>
          <p:cNvPr id="13" name="Google Shape;638;p33">
            <a:extLst>
              <a:ext uri="{FF2B5EF4-FFF2-40B4-BE49-F238E27FC236}">
                <a16:creationId xmlns:a16="http://schemas.microsoft.com/office/drawing/2014/main" id="{5281A07F-02C0-10C3-DF85-231776C5EF6E}"/>
              </a:ext>
            </a:extLst>
          </p:cNvPr>
          <p:cNvSpPr txBox="1">
            <a:spLocks/>
          </p:cNvSpPr>
          <p:nvPr/>
        </p:nvSpPr>
        <p:spPr>
          <a:xfrm>
            <a:off x="1132637" y="7863840"/>
            <a:ext cx="9340581" cy="1422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algn="ctr"/>
            <a:r>
              <a:rPr lang="en-US" sz="6670">
                <a:latin typeface="Segoe UI" panose="020B0502040204020203" pitchFamily="34" charset="0"/>
                <a:cs typeface="Segoe UI" panose="020B0502040204020203" pitchFamily="34" charset="0"/>
              </a:rPr>
              <a:t>Validation Experiments</a:t>
            </a:r>
          </a:p>
        </p:txBody>
      </p:sp>
      <p:sp>
        <p:nvSpPr>
          <p:cNvPr id="14" name="Google Shape;639;p33">
            <a:extLst>
              <a:ext uri="{FF2B5EF4-FFF2-40B4-BE49-F238E27FC236}">
                <a16:creationId xmlns:a16="http://schemas.microsoft.com/office/drawing/2014/main" id="{D0B6A0A6-DFA7-5C0B-8CED-9AE5BCC72782}"/>
              </a:ext>
            </a:extLst>
          </p:cNvPr>
          <p:cNvSpPr txBox="1">
            <a:spLocks/>
          </p:cNvSpPr>
          <p:nvPr/>
        </p:nvSpPr>
        <p:spPr>
          <a:xfrm>
            <a:off x="5369533" y="6757416"/>
            <a:ext cx="1453200" cy="10192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 sz="6670" b="1">
                <a:latin typeface="Segoe UI" panose="020B0502040204020203" pitchFamily="34" charset="0"/>
                <a:cs typeface="Segoe UI" panose="020B0502040204020203" pitchFamily="34" charset="0"/>
              </a:rPr>
              <a:t>07</a:t>
            </a:r>
          </a:p>
        </p:txBody>
      </p:sp>
      <p:grpSp>
        <p:nvGrpSpPr>
          <p:cNvPr id="2" name="Group 11">
            <a:extLst>
              <a:ext uri="{FF2B5EF4-FFF2-40B4-BE49-F238E27FC236}">
                <a16:creationId xmlns:a16="http://schemas.microsoft.com/office/drawing/2014/main" id="{7FDB965F-88EF-532E-DD29-7BE2442DA502}"/>
              </a:ext>
            </a:extLst>
          </p:cNvPr>
          <p:cNvGrpSpPr/>
          <p:nvPr/>
        </p:nvGrpSpPr>
        <p:grpSpPr>
          <a:xfrm>
            <a:off x="-18288" y="-27432001"/>
            <a:ext cx="11030502" cy="59426715"/>
            <a:chOff x="-18288" y="-1"/>
            <a:chExt cx="11030502" cy="59426715"/>
          </a:xfrm>
        </p:grpSpPr>
        <p:grpSp>
          <p:nvGrpSpPr>
            <p:cNvPr id="3" name="Group 12">
              <a:extLst>
                <a:ext uri="{FF2B5EF4-FFF2-40B4-BE49-F238E27FC236}">
                  <a16:creationId xmlns:a16="http://schemas.microsoft.com/office/drawing/2014/main" id="{71BD2839-1FB9-3C5C-DC53-1E35E72CB885}"/>
                </a:ext>
              </a:extLst>
            </p:cNvPr>
            <p:cNvGrpSpPr/>
            <p:nvPr/>
          </p:nvGrpSpPr>
          <p:grpSpPr>
            <a:xfrm>
              <a:off x="-18288" y="-1"/>
              <a:ext cx="11030502" cy="28906966"/>
              <a:chOff x="325656" y="-18004"/>
              <a:chExt cx="11030502" cy="28906966"/>
            </a:xfrm>
          </p:grpSpPr>
          <p:grpSp>
            <p:nvGrpSpPr>
              <p:cNvPr id="2278" name="Group 345">
                <a:extLst>
                  <a:ext uri="{FF2B5EF4-FFF2-40B4-BE49-F238E27FC236}">
                    <a16:creationId xmlns:a16="http://schemas.microsoft.com/office/drawing/2014/main" id="{87CDDD5F-14B9-EDA7-30D7-928B04A795D2}"/>
                  </a:ext>
                </a:extLst>
              </p:cNvPr>
              <p:cNvGrpSpPr/>
              <p:nvPr/>
            </p:nvGrpSpPr>
            <p:grpSpPr>
              <a:xfrm>
                <a:off x="343662" y="-18004"/>
                <a:ext cx="11012496" cy="13681392"/>
                <a:chOff x="343662" y="-18004"/>
                <a:chExt cx="11012496" cy="13681392"/>
              </a:xfrm>
            </p:grpSpPr>
            <p:grpSp>
              <p:nvGrpSpPr>
                <p:cNvPr id="2346" name="Group 413">
                  <a:extLst>
                    <a:ext uri="{FF2B5EF4-FFF2-40B4-BE49-F238E27FC236}">
                      <a16:creationId xmlns:a16="http://schemas.microsoft.com/office/drawing/2014/main" id="{B7186940-9A7A-6632-2851-50F75340C2A0}"/>
                    </a:ext>
                  </a:extLst>
                </p:cNvPr>
                <p:cNvGrpSpPr/>
                <p:nvPr/>
              </p:nvGrpSpPr>
              <p:grpSpPr>
                <a:xfrm>
                  <a:off x="343662" y="-18004"/>
                  <a:ext cx="11012496" cy="6144681"/>
                  <a:chOff x="343662" y="-18004"/>
                  <a:chExt cx="11012496" cy="6144681"/>
                </a:xfrm>
              </p:grpSpPr>
              <p:grpSp>
                <p:nvGrpSpPr>
                  <p:cNvPr id="2380" name="Google Shape;646;p33">
                    <a:extLst>
                      <a:ext uri="{FF2B5EF4-FFF2-40B4-BE49-F238E27FC236}">
                        <a16:creationId xmlns:a16="http://schemas.microsoft.com/office/drawing/2014/main" id="{1FAF50C7-86D2-3C38-E574-6DF517E72B6B}"/>
                      </a:ext>
                    </a:extLst>
                  </p:cNvPr>
                  <p:cNvGrpSpPr/>
                  <p:nvPr/>
                </p:nvGrpSpPr>
                <p:grpSpPr>
                  <a:xfrm rot="16200000" flipH="1">
                    <a:off x="-222793" y="548511"/>
                    <a:ext cx="2265949" cy="1132920"/>
                    <a:chOff x="3529938" y="261475"/>
                    <a:chExt cx="1699462" cy="849690"/>
                  </a:xfrm>
                </p:grpSpPr>
                <p:sp>
                  <p:nvSpPr>
                    <p:cNvPr id="2404" name="Google Shape;647;p33">
                      <a:extLst>
                        <a:ext uri="{FF2B5EF4-FFF2-40B4-BE49-F238E27FC236}">
                          <a16:creationId xmlns:a16="http://schemas.microsoft.com/office/drawing/2014/main" id="{916C327E-A823-2911-A9F6-CA70851CFCB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05" name="Google Shape;648;p33">
                      <a:extLst>
                        <a:ext uri="{FF2B5EF4-FFF2-40B4-BE49-F238E27FC236}">
                          <a16:creationId xmlns:a16="http://schemas.microsoft.com/office/drawing/2014/main" id="{6EFBDFF2-128D-C4B4-4D24-B20DF2DADC1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06" name="Google Shape;649;p33">
                      <a:extLst>
                        <a:ext uri="{FF2B5EF4-FFF2-40B4-BE49-F238E27FC236}">
                          <a16:creationId xmlns:a16="http://schemas.microsoft.com/office/drawing/2014/main" id="{897B729C-AAF1-AB3C-01D3-6BA93955CEF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07" name="Google Shape;650;p33">
                      <a:extLst>
                        <a:ext uri="{FF2B5EF4-FFF2-40B4-BE49-F238E27FC236}">
                          <a16:creationId xmlns:a16="http://schemas.microsoft.com/office/drawing/2014/main" id="{845C41DE-16AB-BE5B-D29E-8BEDF648B62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08" name="Google Shape;651;p33">
                      <a:extLst>
                        <a:ext uri="{FF2B5EF4-FFF2-40B4-BE49-F238E27FC236}">
                          <a16:creationId xmlns:a16="http://schemas.microsoft.com/office/drawing/2014/main" id="{0EDEAF41-B603-8F77-002C-4255578DA67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09" name="Google Shape;652;p33">
                      <a:extLst>
                        <a:ext uri="{FF2B5EF4-FFF2-40B4-BE49-F238E27FC236}">
                          <a16:creationId xmlns:a16="http://schemas.microsoft.com/office/drawing/2014/main" id="{8ABE0B0B-A73A-E4C8-1971-B07F96F82DCB}"/>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10" name="Google Shape;653;p33">
                      <a:extLst>
                        <a:ext uri="{FF2B5EF4-FFF2-40B4-BE49-F238E27FC236}">
                          <a16:creationId xmlns:a16="http://schemas.microsoft.com/office/drawing/2014/main" id="{D0C0EF7E-402E-8039-58BB-4B1FA059707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11" name="Google Shape;654;p33">
                      <a:extLst>
                        <a:ext uri="{FF2B5EF4-FFF2-40B4-BE49-F238E27FC236}">
                          <a16:creationId xmlns:a16="http://schemas.microsoft.com/office/drawing/2014/main" id="{56298705-E089-AA54-D095-F3E0677C128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381" name="Google Shape;655;p33">
                    <a:extLst>
                      <a:ext uri="{FF2B5EF4-FFF2-40B4-BE49-F238E27FC236}">
                        <a16:creationId xmlns:a16="http://schemas.microsoft.com/office/drawing/2014/main" id="{1F8BB9E9-7386-90B9-EDE2-F3CA4C4D3F06}"/>
                      </a:ext>
                    </a:extLst>
                  </p:cNvPr>
                  <p:cNvGrpSpPr/>
                  <p:nvPr/>
                </p:nvGrpSpPr>
                <p:grpSpPr>
                  <a:xfrm>
                    <a:off x="10909569" y="1371919"/>
                    <a:ext cx="446589" cy="813467"/>
                    <a:chOff x="376650" y="567400"/>
                    <a:chExt cx="334942" cy="610100"/>
                  </a:xfrm>
                </p:grpSpPr>
                <p:sp>
                  <p:nvSpPr>
                    <p:cNvPr id="2398" name="Google Shape;656;p33">
                      <a:extLst>
                        <a:ext uri="{FF2B5EF4-FFF2-40B4-BE49-F238E27FC236}">
                          <a16:creationId xmlns:a16="http://schemas.microsoft.com/office/drawing/2014/main" id="{186135B4-BCE9-2DF0-D8A9-A760C860D00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99" name="Google Shape;657;p33">
                      <a:extLst>
                        <a:ext uri="{FF2B5EF4-FFF2-40B4-BE49-F238E27FC236}">
                          <a16:creationId xmlns:a16="http://schemas.microsoft.com/office/drawing/2014/main" id="{5F6D03A3-40D7-1163-41D8-EF9BA34BF1F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00" name="Google Shape;658;p33">
                      <a:extLst>
                        <a:ext uri="{FF2B5EF4-FFF2-40B4-BE49-F238E27FC236}">
                          <a16:creationId xmlns:a16="http://schemas.microsoft.com/office/drawing/2014/main" id="{6FC4CD72-53EA-8FF7-4B77-06A498DAD6C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01" name="Google Shape;659;p33">
                      <a:extLst>
                        <a:ext uri="{FF2B5EF4-FFF2-40B4-BE49-F238E27FC236}">
                          <a16:creationId xmlns:a16="http://schemas.microsoft.com/office/drawing/2014/main" id="{765266A2-B6FF-22A1-711F-E0FB9A56389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02" name="Google Shape;660;p33">
                      <a:extLst>
                        <a:ext uri="{FF2B5EF4-FFF2-40B4-BE49-F238E27FC236}">
                          <a16:creationId xmlns:a16="http://schemas.microsoft.com/office/drawing/2014/main" id="{A2267842-AE83-9E44-1DD0-40DC7BA9FBC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03" name="Google Shape;661;p33">
                      <a:extLst>
                        <a:ext uri="{FF2B5EF4-FFF2-40B4-BE49-F238E27FC236}">
                          <a16:creationId xmlns:a16="http://schemas.microsoft.com/office/drawing/2014/main" id="{034A3C07-29A5-3BE3-0449-3E0C5EC5E35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382" name="Google Shape;646;p33">
                    <a:extLst>
                      <a:ext uri="{FF2B5EF4-FFF2-40B4-BE49-F238E27FC236}">
                        <a16:creationId xmlns:a16="http://schemas.microsoft.com/office/drawing/2014/main" id="{51817763-93AC-5548-B4BB-D0EE1137E000}"/>
                      </a:ext>
                    </a:extLst>
                  </p:cNvPr>
                  <p:cNvGrpSpPr/>
                  <p:nvPr/>
                </p:nvGrpSpPr>
                <p:grpSpPr>
                  <a:xfrm rot="16200000" flipH="1">
                    <a:off x="-222853" y="4427243"/>
                    <a:ext cx="2265949" cy="1132920"/>
                    <a:chOff x="3529938" y="261475"/>
                    <a:chExt cx="1699462" cy="849690"/>
                  </a:xfrm>
                </p:grpSpPr>
                <p:sp>
                  <p:nvSpPr>
                    <p:cNvPr id="2390" name="Google Shape;647;p33">
                      <a:extLst>
                        <a:ext uri="{FF2B5EF4-FFF2-40B4-BE49-F238E27FC236}">
                          <a16:creationId xmlns:a16="http://schemas.microsoft.com/office/drawing/2014/main" id="{7FD27915-820E-50A8-DFDC-4B4A03C8EF2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91" name="Google Shape;648;p33">
                      <a:extLst>
                        <a:ext uri="{FF2B5EF4-FFF2-40B4-BE49-F238E27FC236}">
                          <a16:creationId xmlns:a16="http://schemas.microsoft.com/office/drawing/2014/main" id="{E8130C5B-41E0-0653-5701-32DD2392F1B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92" name="Google Shape;649;p33">
                      <a:extLst>
                        <a:ext uri="{FF2B5EF4-FFF2-40B4-BE49-F238E27FC236}">
                          <a16:creationId xmlns:a16="http://schemas.microsoft.com/office/drawing/2014/main" id="{6D0B9592-001E-309F-4F29-48072DF2B1F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93" name="Google Shape;650;p33">
                      <a:extLst>
                        <a:ext uri="{FF2B5EF4-FFF2-40B4-BE49-F238E27FC236}">
                          <a16:creationId xmlns:a16="http://schemas.microsoft.com/office/drawing/2014/main" id="{4FFBD15A-77DB-998B-FD5A-2962CB0B00B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94" name="Google Shape;651;p33">
                      <a:extLst>
                        <a:ext uri="{FF2B5EF4-FFF2-40B4-BE49-F238E27FC236}">
                          <a16:creationId xmlns:a16="http://schemas.microsoft.com/office/drawing/2014/main" id="{D0F4EDAD-0E67-2BF2-C4FB-27DBF365ADD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95" name="Google Shape;652;p33">
                      <a:extLst>
                        <a:ext uri="{FF2B5EF4-FFF2-40B4-BE49-F238E27FC236}">
                          <a16:creationId xmlns:a16="http://schemas.microsoft.com/office/drawing/2014/main" id="{0BE8DAA0-922B-134E-CE60-ED3E03C4E16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96" name="Google Shape;653;p33">
                      <a:extLst>
                        <a:ext uri="{FF2B5EF4-FFF2-40B4-BE49-F238E27FC236}">
                          <a16:creationId xmlns:a16="http://schemas.microsoft.com/office/drawing/2014/main" id="{0DC23745-F8D5-DD3E-A367-710B2C3FC856}"/>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97" name="Google Shape;654;p33">
                      <a:extLst>
                        <a:ext uri="{FF2B5EF4-FFF2-40B4-BE49-F238E27FC236}">
                          <a16:creationId xmlns:a16="http://schemas.microsoft.com/office/drawing/2014/main" id="{B636D12A-9DF6-E479-D045-AE17806AC84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383" name="Google Shape;655;p33">
                    <a:extLst>
                      <a:ext uri="{FF2B5EF4-FFF2-40B4-BE49-F238E27FC236}">
                        <a16:creationId xmlns:a16="http://schemas.microsoft.com/office/drawing/2014/main" id="{B13A125E-4D94-7324-BCBE-827DB958110B}"/>
                      </a:ext>
                    </a:extLst>
                  </p:cNvPr>
                  <p:cNvGrpSpPr/>
                  <p:nvPr/>
                </p:nvGrpSpPr>
                <p:grpSpPr>
                  <a:xfrm>
                    <a:off x="10835169" y="5276964"/>
                    <a:ext cx="446589" cy="813467"/>
                    <a:chOff x="376650" y="567400"/>
                    <a:chExt cx="334942" cy="610100"/>
                  </a:xfrm>
                </p:grpSpPr>
                <p:sp>
                  <p:nvSpPr>
                    <p:cNvPr id="2384" name="Google Shape;656;p33">
                      <a:extLst>
                        <a:ext uri="{FF2B5EF4-FFF2-40B4-BE49-F238E27FC236}">
                          <a16:creationId xmlns:a16="http://schemas.microsoft.com/office/drawing/2014/main" id="{476CA49C-7702-2CE0-3236-463EBDD227F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85" name="Google Shape;657;p33">
                      <a:extLst>
                        <a:ext uri="{FF2B5EF4-FFF2-40B4-BE49-F238E27FC236}">
                          <a16:creationId xmlns:a16="http://schemas.microsoft.com/office/drawing/2014/main" id="{DD68DD7C-CA0A-2335-E62B-850FCB5C44D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86" name="Google Shape;658;p33">
                      <a:extLst>
                        <a:ext uri="{FF2B5EF4-FFF2-40B4-BE49-F238E27FC236}">
                          <a16:creationId xmlns:a16="http://schemas.microsoft.com/office/drawing/2014/main" id="{967287F9-D86D-1772-37E0-0B73D4B7FA5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87" name="Google Shape;659;p33">
                      <a:extLst>
                        <a:ext uri="{FF2B5EF4-FFF2-40B4-BE49-F238E27FC236}">
                          <a16:creationId xmlns:a16="http://schemas.microsoft.com/office/drawing/2014/main" id="{144DDEB7-B73B-D7FB-A74F-64E2CD93F5A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88" name="Google Shape;660;p33">
                      <a:extLst>
                        <a:ext uri="{FF2B5EF4-FFF2-40B4-BE49-F238E27FC236}">
                          <a16:creationId xmlns:a16="http://schemas.microsoft.com/office/drawing/2014/main" id="{50707975-D0C8-E481-EBF8-771FE92BB5D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89" name="Google Shape;661;p33">
                      <a:extLst>
                        <a:ext uri="{FF2B5EF4-FFF2-40B4-BE49-F238E27FC236}">
                          <a16:creationId xmlns:a16="http://schemas.microsoft.com/office/drawing/2014/main" id="{AC17ED54-E901-616B-BEE4-7148B432DC94}"/>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347" name="Group 414">
                  <a:extLst>
                    <a:ext uri="{FF2B5EF4-FFF2-40B4-BE49-F238E27FC236}">
                      <a16:creationId xmlns:a16="http://schemas.microsoft.com/office/drawing/2014/main" id="{22EEB87E-0A81-6D83-2096-0562813C8DB9}"/>
                    </a:ext>
                  </a:extLst>
                </p:cNvPr>
                <p:cNvGrpSpPr/>
                <p:nvPr/>
              </p:nvGrpSpPr>
              <p:grpSpPr>
                <a:xfrm>
                  <a:off x="343662" y="7518707"/>
                  <a:ext cx="11012496" cy="6144681"/>
                  <a:chOff x="343662" y="-18004"/>
                  <a:chExt cx="11012496" cy="6144681"/>
                </a:xfrm>
              </p:grpSpPr>
              <p:grpSp>
                <p:nvGrpSpPr>
                  <p:cNvPr id="2348" name="Google Shape;646;p33">
                    <a:extLst>
                      <a:ext uri="{FF2B5EF4-FFF2-40B4-BE49-F238E27FC236}">
                        <a16:creationId xmlns:a16="http://schemas.microsoft.com/office/drawing/2014/main" id="{356584E4-7AEB-2AD1-1AC8-6B312505836B}"/>
                      </a:ext>
                    </a:extLst>
                  </p:cNvPr>
                  <p:cNvGrpSpPr/>
                  <p:nvPr/>
                </p:nvGrpSpPr>
                <p:grpSpPr>
                  <a:xfrm rot="16200000" flipH="1">
                    <a:off x="-222793" y="548511"/>
                    <a:ext cx="2265949" cy="1132920"/>
                    <a:chOff x="3529938" y="261475"/>
                    <a:chExt cx="1699462" cy="849690"/>
                  </a:xfrm>
                </p:grpSpPr>
                <p:sp>
                  <p:nvSpPr>
                    <p:cNvPr id="2372" name="Google Shape;647;p33">
                      <a:extLst>
                        <a:ext uri="{FF2B5EF4-FFF2-40B4-BE49-F238E27FC236}">
                          <a16:creationId xmlns:a16="http://schemas.microsoft.com/office/drawing/2014/main" id="{8F4AE041-6E86-DDE7-3175-CF9292A0D8A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73" name="Google Shape;648;p33">
                      <a:extLst>
                        <a:ext uri="{FF2B5EF4-FFF2-40B4-BE49-F238E27FC236}">
                          <a16:creationId xmlns:a16="http://schemas.microsoft.com/office/drawing/2014/main" id="{FBB538ED-6213-51BA-C061-110F73D6592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74" name="Google Shape;649;p33">
                      <a:extLst>
                        <a:ext uri="{FF2B5EF4-FFF2-40B4-BE49-F238E27FC236}">
                          <a16:creationId xmlns:a16="http://schemas.microsoft.com/office/drawing/2014/main" id="{3947AB7F-7516-4D06-481E-0EB17249859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75" name="Google Shape;650;p33">
                      <a:extLst>
                        <a:ext uri="{FF2B5EF4-FFF2-40B4-BE49-F238E27FC236}">
                          <a16:creationId xmlns:a16="http://schemas.microsoft.com/office/drawing/2014/main" id="{F72D2B34-1C89-11FB-EB57-EC050BA4E61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76" name="Google Shape;651;p33">
                      <a:extLst>
                        <a:ext uri="{FF2B5EF4-FFF2-40B4-BE49-F238E27FC236}">
                          <a16:creationId xmlns:a16="http://schemas.microsoft.com/office/drawing/2014/main" id="{8EB15C26-1206-C776-AC33-D2F220DA0E9E}"/>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77" name="Google Shape;652;p33">
                      <a:extLst>
                        <a:ext uri="{FF2B5EF4-FFF2-40B4-BE49-F238E27FC236}">
                          <a16:creationId xmlns:a16="http://schemas.microsoft.com/office/drawing/2014/main" id="{976DE666-D3CD-68AA-E5BF-9EC64DAF0D1B}"/>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78" name="Google Shape;653;p33">
                      <a:extLst>
                        <a:ext uri="{FF2B5EF4-FFF2-40B4-BE49-F238E27FC236}">
                          <a16:creationId xmlns:a16="http://schemas.microsoft.com/office/drawing/2014/main" id="{A8660AE3-5B61-66C4-C362-7DC788E41386}"/>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79" name="Google Shape;654;p33">
                      <a:extLst>
                        <a:ext uri="{FF2B5EF4-FFF2-40B4-BE49-F238E27FC236}">
                          <a16:creationId xmlns:a16="http://schemas.microsoft.com/office/drawing/2014/main" id="{2C6A9AD1-397F-C9D8-B5B1-CFB95C2DC99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349" name="Google Shape;655;p33">
                    <a:extLst>
                      <a:ext uri="{FF2B5EF4-FFF2-40B4-BE49-F238E27FC236}">
                        <a16:creationId xmlns:a16="http://schemas.microsoft.com/office/drawing/2014/main" id="{BC845E11-95CC-13FD-EFD8-EB4E7E57ABC8}"/>
                      </a:ext>
                    </a:extLst>
                  </p:cNvPr>
                  <p:cNvGrpSpPr/>
                  <p:nvPr/>
                </p:nvGrpSpPr>
                <p:grpSpPr>
                  <a:xfrm>
                    <a:off x="10909569" y="1371919"/>
                    <a:ext cx="446589" cy="813467"/>
                    <a:chOff x="376650" y="567400"/>
                    <a:chExt cx="334942" cy="610100"/>
                  </a:xfrm>
                </p:grpSpPr>
                <p:sp>
                  <p:nvSpPr>
                    <p:cNvPr id="2366" name="Google Shape;656;p33">
                      <a:extLst>
                        <a:ext uri="{FF2B5EF4-FFF2-40B4-BE49-F238E27FC236}">
                          <a16:creationId xmlns:a16="http://schemas.microsoft.com/office/drawing/2014/main" id="{F83D6DC4-0719-00E8-1A74-7E1EA1F5002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67" name="Google Shape;657;p33">
                      <a:extLst>
                        <a:ext uri="{FF2B5EF4-FFF2-40B4-BE49-F238E27FC236}">
                          <a16:creationId xmlns:a16="http://schemas.microsoft.com/office/drawing/2014/main" id="{0470293E-07A9-4BBA-0D91-8A063BB656D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68" name="Google Shape;658;p33">
                      <a:extLst>
                        <a:ext uri="{FF2B5EF4-FFF2-40B4-BE49-F238E27FC236}">
                          <a16:creationId xmlns:a16="http://schemas.microsoft.com/office/drawing/2014/main" id="{B2A908CF-CB28-BD70-17DA-F1CD7907D17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69" name="Google Shape;659;p33">
                      <a:extLst>
                        <a:ext uri="{FF2B5EF4-FFF2-40B4-BE49-F238E27FC236}">
                          <a16:creationId xmlns:a16="http://schemas.microsoft.com/office/drawing/2014/main" id="{4A8B0377-3318-4529-8443-57E9484CE11B}"/>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70" name="Google Shape;660;p33">
                      <a:extLst>
                        <a:ext uri="{FF2B5EF4-FFF2-40B4-BE49-F238E27FC236}">
                          <a16:creationId xmlns:a16="http://schemas.microsoft.com/office/drawing/2014/main" id="{69CE21E9-BE64-FD4C-4029-10BF377791E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71" name="Google Shape;661;p33">
                      <a:extLst>
                        <a:ext uri="{FF2B5EF4-FFF2-40B4-BE49-F238E27FC236}">
                          <a16:creationId xmlns:a16="http://schemas.microsoft.com/office/drawing/2014/main" id="{EBC8F65F-E4D1-46DD-601B-E20D4638A6B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350" name="Google Shape;646;p33">
                    <a:extLst>
                      <a:ext uri="{FF2B5EF4-FFF2-40B4-BE49-F238E27FC236}">
                        <a16:creationId xmlns:a16="http://schemas.microsoft.com/office/drawing/2014/main" id="{08956C97-4781-7A93-007D-BF985516DC09}"/>
                      </a:ext>
                    </a:extLst>
                  </p:cNvPr>
                  <p:cNvGrpSpPr/>
                  <p:nvPr/>
                </p:nvGrpSpPr>
                <p:grpSpPr>
                  <a:xfrm rot="16200000" flipH="1">
                    <a:off x="-222853" y="4427243"/>
                    <a:ext cx="2265949" cy="1132920"/>
                    <a:chOff x="3529938" y="261475"/>
                    <a:chExt cx="1699462" cy="849690"/>
                  </a:xfrm>
                </p:grpSpPr>
                <p:sp>
                  <p:nvSpPr>
                    <p:cNvPr id="2358" name="Google Shape;647;p33">
                      <a:extLst>
                        <a:ext uri="{FF2B5EF4-FFF2-40B4-BE49-F238E27FC236}">
                          <a16:creationId xmlns:a16="http://schemas.microsoft.com/office/drawing/2014/main" id="{21E3E9EF-771F-046C-C3AA-79C4B43F32D0}"/>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59" name="Google Shape;648;p33">
                      <a:extLst>
                        <a:ext uri="{FF2B5EF4-FFF2-40B4-BE49-F238E27FC236}">
                          <a16:creationId xmlns:a16="http://schemas.microsoft.com/office/drawing/2014/main" id="{6CE85AB9-D092-9685-ACFF-4B6C901D461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60" name="Google Shape;649;p33">
                      <a:extLst>
                        <a:ext uri="{FF2B5EF4-FFF2-40B4-BE49-F238E27FC236}">
                          <a16:creationId xmlns:a16="http://schemas.microsoft.com/office/drawing/2014/main" id="{D2AC0ED3-B583-8E38-27D2-0801B2FFF3D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61" name="Google Shape;650;p33">
                      <a:extLst>
                        <a:ext uri="{FF2B5EF4-FFF2-40B4-BE49-F238E27FC236}">
                          <a16:creationId xmlns:a16="http://schemas.microsoft.com/office/drawing/2014/main" id="{586707AB-5F14-4C62-58B1-976AA97E26B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62" name="Google Shape;651;p33">
                      <a:extLst>
                        <a:ext uri="{FF2B5EF4-FFF2-40B4-BE49-F238E27FC236}">
                          <a16:creationId xmlns:a16="http://schemas.microsoft.com/office/drawing/2014/main" id="{D83CA743-792A-544D-408B-8A593517CEF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63" name="Google Shape;652;p33">
                      <a:extLst>
                        <a:ext uri="{FF2B5EF4-FFF2-40B4-BE49-F238E27FC236}">
                          <a16:creationId xmlns:a16="http://schemas.microsoft.com/office/drawing/2014/main" id="{D481E8C9-25DF-4D1D-CE74-016B1E185DDB}"/>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64" name="Google Shape;653;p33">
                      <a:extLst>
                        <a:ext uri="{FF2B5EF4-FFF2-40B4-BE49-F238E27FC236}">
                          <a16:creationId xmlns:a16="http://schemas.microsoft.com/office/drawing/2014/main" id="{0145D12D-F425-939E-08EF-159DA95FED1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65" name="Google Shape;654;p33">
                      <a:extLst>
                        <a:ext uri="{FF2B5EF4-FFF2-40B4-BE49-F238E27FC236}">
                          <a16:creationId xmlns:a16="http://schemas.microsoft.com/office/drawing/2014/main" id="{1CC6C5B4-24E5-8FA5-22DA-B3FC6CD6956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351" name="Google Shape;655;p33">
                    <a:extLst>
                      <a:ext uri="{FF2B5EF4-FFF2-40B4-BE49-F238E27FC236}">
                        <a16:creationId xmlns:a16="http://schemas.microsoft.com/office/drawing/2014/main" id="{67CCEE22-5B18-CC03-ADE8-EAC9FF76B2FF}"/>
                      </a:ext>
                    </a:extLst>
                  </p:cNvPr>
                  <p:cNvGrpSpPr/>
                  <p:nvPr/>
                </p:nvGrpSpPr>
                <p:grpSpPr>
                  <a:xfrm>
                    <a:off x="10835169" y="5276964"/>
                    <a:ext cx="446589" cy="813467"/>
                    <a:chOff x="376650" y="567400"/>
                    <a:chExt cx="334942" cy="610100"/>
                  </a:xfrm>
                </p:grpSpPr>
                <p:sp>
                  <p:nvSpPr>
                    <p:cNvPr id="2352" name="Google Shape;656;p33">
                      <a:extLst>
                        <a:ext uri="{FF2B5EF4-FFF2-40B4-BE49-F238E27FC236}">
                          <a16:creationId xmlns:a16="http://schemas.microsoft.com/office/drawing/2014/main" id="{3CFB5744-E24F-1D27-6269-33725EBA970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53" name="Google Shape;657;p33">
                      <a:extLst>
                        <a:ext uri="{FF2B5EF4-FFF2-40B4-BE49-F238E27FC236}">
                          <a16:creationId xmlns:a16="http://schemas.microsoft.com/office/drawing/2014/main" id="{2BC55830-1D3B-D5A2-5CDB-2C60C29DA05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54" name="Google Shape;658;p33">
                      <a:extLst>
                        <a:ext uri="{FF2B5EF4-FFF2-40B4-BE49-F238E27FC236}">
                          <a16:creationId xmlns:a16="http://schemas.microsoft.com/office/drawing/2014/main" id="{AA663849-E52E-4D83-97FE-00C9B240A70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55" name="Google Shape;659;p33">
                      <a:extLst>
                        <a:ext uri="{FF2B5EF4-FFF2-40B4-BE49-F238E27FC236}">
                          <a16:creationId xmlns:a16="http://schemas.microsoft.com/office/drawing/2014/main" id="{53525BED-B39E-96E1-B657-4FC086C2B5E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56" name="Google Shape;660;p33">
                      <a:extLst>
                        <a:ext uri="{FF2B5EF4-FFF2-40B4-BE49-F238E27FC236}">
                          <a16:creationId xmlns:a16="http://schemas.microsoft.com/office/drawing/2014/main" id="{DFCA88F2-8284-78FF-18DC-25A9D18F75C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57" name="Google Shape;661;p33">
                      <a:extLst>
                        <a:ext uri="{FF2B5EF4-FFF2-40B4-BE49-F238E27FC236}">
                          <a16:creationId xmlns:a16="http://schemas.microsoft.com/office/drawing/2014/main" id="{2A21F0C8-9D29-4EF9-865B-5AEA504B19E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2279" name="Group 346">
                <a:extLst>
                  <a:ext uri="{FF2B5EF4-FFF2-40B4-BE49-F238E27FC236}">
                    <a16:creationId xmlns:a16="http://schemas.microsoft.com/office/drawing/2014/main" id="{80233270-DEDF-CDC7-40A4-8F4397DBBDB6}"/>
                  </a:ext>
                </a:extLst>
              </p:cNvPr>
              <p:cNvGrpSpPr/>
              <p:nvPr/>
            </p:nvGrpSpPr>
            <p:grpSpPr>
              <a:xfrm>
                <a:off x="325656" y="15207570"/>
                <a:ext cx="11012496" cy="13681392"/>
                <a:chOff x="343662" y="-18004"/>
                <a:chExt cx="11012496" cy="13681392"/>
              </a:xfrm>
            </p:grpSpPr>
            <p:grpSp>
              <p:nvGrpSpPr>
                <p:cNvPr id="2280" name="Group 347">
                  <a:extLst>
                    <a:ext uri="{FF2B5EF4-FFF2-40B4-BE49-F238E27FC236}">
                      <a16:creationId xmlns:a16="http://schemas.microsoft.com/office/drawing/2014/main" id="{E4EE2119-0E6C-E03A-EC87-1795DF85B92A}"/>
                    </a:ext>
                  </a:extLst>
                </p:cNvPr>
                <p:cNvGrpSpPr/>
                <p:nvPr/>
              </p:nvGrpSpPr>
              <p:grpSpPr>
                <a:xfrm>
                  <a:off x="343662" y="-18004"/>
                  <a:ext cx="11012496" cy="6144681"/>
                  <a:chOff x="343662" y="-18004"/>
                  <a:chExt cx="11012496" cy="6144681"/>
                </a:xfrm>
              </p:grpSpPr>
              <p:grpSp>
                <p:nvGrpSpPr>
                  <p:cNvPr id="2314" name="Google Shape;646;p33">
                    <a:extLst>
                      <a:ext uri="{FF2B5EF4-FFF2-40B4-BE49-F238E27FC236}">
                        <a16:creationId xmlns:a16="http://schemas.microsoft.com/office/drawing/2014/main" id="{BDD8BF16-176B-0B26-FF1E-0B6886C83060}"/>
                      </a:ext>
                    </a:extLst>
                  </p:cNvPr>
                  <p:cNvGrpSpPr/>
                  <p:nvPr/>
                </p:nvGrpSpPr>
                <p:grpSpPr>
                  <a:xfrm rot="16200000" flipH="1">
                    <a:off x="-222793" y="548511"/>
                    <a:ext cx="2265949" cy="1132920"/>
                    <a:chOff x="3529938" y="261475"/>
                    <a:chExt cx="1699462" cy="849690"/>
                  </a:xfrm>
                </p:grpSpPr>
                <p:sp>
                  <p:nvSpPr>
                    <p:cNvPr id="2338" name="Google Shape;647;p33">
                      <a:extLst>
                        <a:ext uri="{FF2B5EF4-FFF2-40B4-BE49-F238E27FC236}">
                          <a16:creationId xmlns:a16="http://schemas.microsoft.com/office/drawing/2014/main" id="{580425F3-A979-7044-908B-3913888E390D}"/>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39" name="Google Shape;648;p33">
                      <a:extLst>
                        <a:ext uri="{FF2B5EF4-FFF2-40B4-BE49-F238E27FC236}">
                          <a16:creationId xmlns:a16="http://schemas.microsoft.com/office/drawing/2014/main" id="{37BB126E-2C60-C9A6-6AFD-D269094530A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40" name="Google Shape;649;p33">
                      <a:extLst>
                        <a:ext uri="{FF2B5EF4-FFF2-40B4-BE49-F238E27FC236}">
                          <a16:creationId xmlns:a16="http://schemas.microsoft.com/office/drawing/2014/main" id="{5856DB9D-88EE-A022-60F0-8E75CF63BC0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41" name="Google Shape;650;p33">
                      <a:extLst>
                        <a:ext uri="{FF2B5EF4-FFF2-40B4-BE49-F238E27FC236}">
                          <a16:creationId xmlns:a16="http://schemas.microsoft.com/office/drawing/2014/main" id="{73BDF2D2-635E-3891-6893-9B2DC2485AB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42" name="Google Shape;651;p33">
                      <a:extLst>
                        <a:ext uri="{FF2B5EF4-FFF2-40B4-BE49-F238E27FC236}">
                          <a16:creationId xmlns:a16="http://schemas.microsoft.com/office/drawing/2014/main" id="{413268B5-51D9-0CAF-CF35-4E881A167D3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43" name="Google Shape;652;p33">
                      <a:extLst>
                        <a:ext uri="{FF2B5EF4-FFF2-40B4-BE49-F238E27FC236}">
                          <a16:creationId xmlns:a16="http://schemas.microsoft.com/office/drawing/2014/main" id="{058B18EB-7485-70A4-EE44-E2D569B9E73B}"/>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44" name="Google Shape;653;p33">
                      <a:extLst>
                        <a:ext uri="{FF2B5EF4-FFF2-40B4-BE49-F238E27FC236}">
                          <a16:creationId xmlns:a16="http://schemas.microsoft.com/office/drawing/2014/main" id="{BEC1B177-41C6-7EF2-85AB-72073321C98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45" name="Google Shape;654;p33">
                      <a:extLst>
                        <a:ext uri="{FF2B5EF4-FFF2-40B4-BE49-F238E27FC236}">
                          <a16:creationId xmlns:a16="http://schemas.microsoft.com/office/drawing/2014/main" id="{C146BA5C-A4C5-2680-DB8E-6148783DC62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315" name="Google Shape;655;p33">
                    <a:extLst>
                      <a:ext uri="{FF2B5EF4-FFF2-40B4-BE49-F238E27FC236}">
                        <a16:creationId xmlns:a16="http://schemas.microsoft.com/office/drawing/2014/main" id="{D4DB4EDB-A054-4229-ABE2-B3FABA199582}"/>
                      </a:ext>
                    </a:extLst>
                  </p:cNvPr>
                  <p:cNvGrpSpPr/>
                  <p:nvPr/>
                </p:nvGrpSpPr>
                <p:grpSpPr>
                  <a:xfrm>
                    <a:off x="10909569" y="1371919"/>
                    <a:ext cx="446589" cy="813467"/>
                    <a:chOff x="376650" y="567400"/>
                    <a:chExt cx="334942" cy="610100"/>
                  </a:xfrm>
                </p:grpSpPr>
                <p:sp>
                  <p:nvSpPr>
                    <p:cNvPr id="2332" name="Google Shape;656;p33">
                      <a:extLst>
                        <a:ext uri="{FF2B5EF4-FFF2-40B4-BE49-F238E27FC236}">
                          <a16:creationId xmlns:a16="http://schemas.microsoft.com/office/drawing/2014/main" id="{321EEE7B-08E3-228D-3EFE-744F499EB8E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33" name="Google Shape;657;p33">
                      <a:extLst>
                        <a:ext uri="{FF2B5EF4-FFF2-40B4-BE49-F238E27FC236}">
                          <a16:creationId xmlns:a16="http://schemas.microsoft.com/office/drawing/2014/main" id="{D30EB3CD-193F-F14F-6D4C-B6FA034A53D8}"/>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34" name="Google Shape;658;p33">
                      <a:extLst>
                        <a:ext uri="{FF2B5EF4-FFF2-40B4-BE49-F238E27FC236}">
                          <a16:creationId xmlns:a16="http://schemas.microsoft.com/office/drawing/2014/main" id="{73EE12EF-E20F-B930-A941-054F596C83E5}"/>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35" name="Google Shape;659;p33">
                      <a:extLst>
                        <a:ext uri="{FF2B5EF4-FFF2-40B4-BE49-F238E27FC236}">
                          <a16:creationId xmlns:a16="http://schemas.microsoft.com/office/drawing/2014/main" id="{12284E1B-C8BE-C9CB-EBAC-BB90F014F93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36" name="Google Shape;660;p33">
                      <a:extLst>
                        <a:ext uri="{FF2B5EF4-FFF2-40B4-BE49-F238E27FC236}">
                          <a16:creationId xmlns:a16="http://schemas.microsoft.com/office/drawing/2014/main" id="{994B6B15-6ACF-491C-E690-E8EC6F4A34D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37" name="Google Shape;661;p33">
                      <a:extLst>
                        <a:ext uri="{FF2B5EF4-FFF2-40B4-BE49-F238E27FC236}">
                          <a16:creationId xmlns:a16="http://schemas.microsoft.com/office/drawing/2014/main" id="{23F49601-9F03-07EA-F0AF-C255E7049D6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316" name="Google Shape;646;p33">
                    <a:extLst>
                      <a:ext uri="{FF2B5EF4-FFF2-40B4-BE49-F238E27FC236}">
                        <a16:creationId xmlns:a16="http://schemas.microsoft.com/office/drawing/2014/main" id="{E97529AD-5C52-35DA-47D9-6D779CA21873}"/>
                      </a:ext>
                    </a:extLst>
                  </p:cNvPr>
                  <p:cNvGrpSpPr/>
                  <p:nvPr/>
                </p:nvGrpSpPr>
                <p:grpSpPr>
                  <a:xfrm rot="16200000" flipH="1">
                    <a:off x="-222853" y="4427243"/>
                    <a:ext cx="2265949" cy="1132920"/>
                    <a:chOff x="3529938" y="261475"/>
                    <a:chExt cx="1699462" cy="849690"/>
                  </a:xfrm>
                </p:grpSpPr>
                <p:sp>
                  <p:nvSpPr>
                    <p:cNvPr id="2324" name="Google Shape;647;p33">
                      <a:extLst>
                        <a:ext uri="{FF2B5EF4-FFF2-40B4-BE49-F238E27FC236}">
                          <a16:creationId xmlns:a16="http://schemas.microsoft.com/office/drawing/2014/main" id="{8EA14779-0B57-3F1C-514B-639C1E7E6D5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25" name="Google Shape;648;p33">
                      <a:extLst>
                        <a:ext uri="{FF2B5EF4-FFF2-40B4-BE49-F238E27FC236}">
                          <a16:creationId xmlns:a16="http://schemas.microsoft.com/office/drawing/2014/main" id="{C275D1A0-35E0-D201-74E5-3AC04B0A2A7F}"/>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26" name="Google Shape;649;p33">
                      <a:extLst>
                        <a:ext uri="{FF2B5EF4-FFF2-40B4-BE49-F238E27FC236}">
                          <a16:creationId xmlns:a16="http://schemas.microsoft.com/office/drawing/2014/main" id="{2216C237-A226-8CA0-021A-472E4B6E869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27" name="Google Shape;650;p33">
                      <a:extLst>
                        <a:ext uri="{FF2B5EF4-FFF2-40B4-BE49-F238E27FC236}">
                          <a16:creationId xmlns:a16="http://schemas.microsoft.com/office/drawing/2014/main" id="{2C9F160C-2AD1-AE80-E346-FDDA38DD058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28" name="Google Shape;651;p33">
                      <a:extLst>
                        <a:ext uri="{FF2B5EF4-FFF2-40B4-BE49-F238E27FC236}">
                          <a16:creationId xmlns:a16="http://schemas.microsoft.com/office/drawing/2014/main" id="{3E80A5C0-DAC9-7F70-CAA6-2D57903EADC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29" name="Google Shape;652;p33">
                      <a:extLst>
                        <a:ext uri="{FF2B5EF4-FFF2-40B4-BE49-F238E27FC236}">
                          <a16:creationId xmlns:a16="http://schemas.microsoft.com/office/drawing/2014/main" id="{A33AC9CD-1049-F2C5-DDB1-A54F7180E5F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30" name="Google Shape;653;p33">
                      <a:extLst>
                        <a:ext uri="{FF2B5EF4-FFF2-40B4-BE49-F238E27FC236}">
                          <a16:creationId xmlns:a16="http://schemas.microsoft.com/office/drawing/2014/main" id="{A1F85E2D-4516-44B5-F94F-E266AC9CCA1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31" name="Google Shape;654;p33">
                      <a:extLst>
                        <a:ext uri="{FF2B5EF4-FFF2-40B4-BE49-F238E27FC236}">
                          <a16:creationId xmlns:a16="http://schemas.microsoft.com/office/drawing/2014/main" id="{F52FF2E6-5D77-002B-0A25-BE5EE7C63E6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317" name="Google Shape;655;p33">
                    <a:extLst>
                      <a:ext uri="{FF2B5EF4-FFF2-40B4-BE49-F238E27FC236}">
                        <a16:creationId xmlns:a16="http://schemas.microsoft.com/office/drawing/2014/main" id="{64475AAF-C957-B78F-0DD0-60176D63FFB7}"/>
                      </a:ext>
                    </a:extLst>
                  </p:cNvPr>
                  <p:cNvGrpSpPr/>
                  <p:nvPr/>
                </p:nvGrpSpPr>
                <p:grpSpPr>
                  <a:xfrm>
                    <a:off x="10835169" y="5276964"/>
                    <a:ext cx="446589" cy="813467"/>
                    <a:chOff x="376650" y="567400"/>
                    <a:chExt cx="334942" cy="610100"/>
                  </a:xfrm>
                </p:grpSpPr>
                <p:sp>
                  <p:nvSpPr>
                    <p:cNvPr id="2318" name="Google Shape;656;p33">
                      <a:extLst>
                        <a:ext uri="{FF2B5EF4-FFF2-40B4-BE49-F238E27FC236}">
                          <a16:creationId xmlns:a16="http://schemas.microsoft.com/office/drawing/2014/main" id="{6EE5EC9D-2835-849A-C704-73CB2F1C09C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19" name="Google Shape;657;p33">
                      <a:extLst>
                        <a:ext uri="{FF2B5EF4-FFF2-40B4-BE49-F238E27FC236}">
                          <a16:creationId xmlns:a16="http://schemas.microsoft.com/office/drawing/2014/main" id="{7CC17B69-85AA-7862-DF79-DB9F5A502678}"/>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20" name="Google Shape;658;p33">
                      <a:extLst>
                        <a:ext uri="{FF2B5EF4-FFF2-40B4-BE49-F238E27FC236}">
                          <a16:creationId xmlns:a16="http://schemas.microsoft.com/office/drawing/2014/main" id="{1DFDA5A7-7811-1924-B490-0DB4341EF04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21" name="Google Shape;659;p33">
                      <a:extLst>
                        <a:ext uri="{FF2B5EF4-FFF2-40B4-BE49-F238E27FC236}">
                          <a16:creationId xmlns:a16="http://schemas.microsoft.com/office/drawing/2014/main" id="{EC5F7EAF-7C87-E7A6-A05C-8D5AD237DD7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22" name="Google Shape;660;p33">
                      <a:extLst>
                        <a:ext uri="{FF2B5EF4-FFF2-40B4-BE49-F238E27FC236}">
                          <a16:creationId xmlns:a16="http://schemas.microsoft.com/office/drawing/2014/main" id="{C11C0E22-BACC-18CF-8478-F4272BD9866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23" name="Google Shape;661;p33">
                      <a:extLst>
                        <a:ext uri="{FF2B5EF4-FFF2-40B4-BE49-F238E27FC236}">
                          <a16:creationId xmlns:a16="http://schemas.microsoft.com/office/drawing/2014/main" id="{15ADF3E3-3EDE-E19E-D6EF-9D76D741658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281" name="Group 348">
                  <a:extLst>
                    <a:ext uri="{FF2B5EF4-FFF2-40B4-BE49-F238E27FC236}">
                      <a16:creationId xmlns:a16="http://schemas.microsoft.com/office/drawing/2014/main" id="{D8322526-BD02-315F-3B69-E93C1AAFB59C}"/>
                    </a:ext>
                  </a:extLst>
                </p:cNvPr>
                <p:cNvGrpSpPr/>
                <p:nvPr/>
              </p:nvGrpSpPr>
              <p:grpSpPr>
                <a:xfrm>
                  <a:off x="343662" y="7518707"/>
                  <a:ext cx="11012496" cy="6144681"/>
                  <a:chOff x="343662" y="-18004"/>
                  <a:chExt cx="11012496" cy="6144681"/>
                </a:xfrm>
              </p:grpSpPr>
              <p:grpSp>
                <p:nvGrpSpPr>
                  <p:cNvPr id="2282" name="Google Shape;646;p33">
                    <a:extLst>
                      <a:ext uri="{FF2B5EF4-FFF2-40B4-BE49-F238E27FC236}">
                        <a16:creationId xmlns:a16="http://schemas.microsoft.com/office/drawing/2014/main" id="{C7517A20-2884-27C8-39D1-3CD70A904E53}"/>
                      </a:ext>
                    </a:extLst>
                  </p:cNvPr>
                  <p:cNvGrpSpPr/>
                  <p:nvPr/>
                </p:nvGrpSpPr>
                <p:grpSpPr>
                  <a:xfrm rot="16200000" flipH="1">
                    <a:off x="-222793" y="548511"/>
                    <a:ext cx="2265949" cy="1132920"/>
                    <a:chOff x="3529938" y="261475"/>
                    <a:chExt cx="1699462" cy="849690"/>
                  </a:xfrm>
                </p:grpSpPr>
                <p:sp>
                  <p:nvSpPr>
                    <p:cNvPr id="2306" name="Google Shape;647;p33">
                      <a:extLst>
                        <a:ext uri="{FF2B5EF4-FFF2-40B4-BE49-F238E27FC236}">
                          <a16:creationId xmlns:a16="http://schemas.microsoft.com/office/drawing/2014/main" id="{1543756B-94D1-15FA-9758-9B4FCCF90BD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07" name="Google Shape;648;p33">
                      <a:extLst>
                        <a:ext uri="{FF2B5EF4-FFF2-40B4-BE49-F238E27FC236}">
                          <a16:creationId xmlns:a16="http://schemas.microsoft.com/office/drawing/2014/main" id="{119D2FEE-C6B0-649E-1B2D-E7150E6D02DA}"/>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08" name="Google Shape;649;p33">
                      <a:extLst>
                        <a:ext uri="{FF2B5EF4-FFF2-40B4-BE49-F238E27FC236}">
                          <a16:creationId xmlns:a16="http://schemas.microsoft.com/office/drawing/2014/main" id="{64F365A1-7B6F-41C7-C0B9-CCDE6287656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09" name="Google Shape;650;p33">
                      <a:extLst>
                        <a:ext uri="{FF2B5EF4-FFF2-40B4-BE49-F238E27FC236}">
                          <a16:creationId xmlns:a16="http://schemas.microsoft.com/office/drawing/2014/main" id="{C5022625-64B7-95BC-E3DA-D74B1CB5D048}"/>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10" name="Google Shape;651;p33">
                      <a:extLst>
                        <a:ext uri="{FF2B5EF4-FFF2-40B4-BE49-F238E27FC236}">
                          <a16:creationId xmlns:a16="http://schemas.microsoft.com/office/drawing/2014/main" id="{00A531B3-73D2-9660-0575-40BA1FBDD67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11" name="Google Shape;652;p33">
                      <a:extLst>
                        <a:ext uri="{FF2B5EF4-FFF2-40B4-BE49-F238E27FC236}">
                          <a16:creationId xmlns:a16="http://schemas.microsoft.com/office/drawing/2014/main" id="{64546696-F871-3002-6ECB-6AC5200E23F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12" name="Google Shape;653;p33">
                      <a:extLst>
                        <a:ext uri="{FF2B5EF4-FFF2-40B4-BE49-F238E27FC236}">
                          <a16:creationId xmlns:a16="http://schemas.microsoft.com/office/drawing/2014/main" id="{60078EAE-F241-6517-1DF8-459E42327679}"/>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13" name="Google Shape;654;p33">
                      <a:extLst>
                        <a:ext uri="{FF2B5EF4-FFF2-40B4-BE49-F238E27FC236}">
                          <a16:creationId xmlns:a16="http://schemas.microsoft.com/office/drawing/2014/main" id="{FA8B97DF-B349-F28E-55D9-48716C29A0C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283" name="Google Shape;655;p33">
                    <a:extLst>
                      <a:ext uri="{FF2B5EF4-FFF2-40B4-BE49-F238E27FC236}">
                        <a16:creationId xmlns:a16="http://schemas.microsoft.com/office/drawing/2014/main" id="{C74991B9-1383-FF53-C89C-1E438002272A}"/>
                      </a:ext>
                    </a:extLst>
                  </p:cNvPr>
                  <p:cNvGrpSpPr/>
                  <p:nvPr/>
                </p:nvGrpSpPr>
                <p:grpSpPr>
                  <a:xfrm>
                    <a:off x="10909569" y="1371919"/>
                    <a:ext cx="446589" cy="813467"/>
                    <a:chOff x="376650" y="567400"/>
                    <a:chExt cx="334942" cy="610100"/>
                  </a:xfrm>
                </p:grpSpPr>
                <p:sp>
                  <p:nvSpPr>
                    <p:cNvPr id="2300" name="Google Shape;656;p33">
                      <a:extLst>
                        <a:ext uri="{FF2B5EF4-FFF2-40B4-BE49-F238E27FC236}">
                          <a16:creationId xmlns:a16="http://schemas.microsoft.com/office/drawing/2014/main" id="{E7F48666-FDAC-9D39-399C-0F111664655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01" name="Google Shape;657;p33">
                      <a:extLst>
                        <a:ext uri="{FF2B5EF4-FFF2-40B4-BE49-F238E27FC236}">
                          <a16:creationId xmlns:a16="http://schemas.microsoft.com/office/drawing/2014/main" id="{616CAA66-EBD7-195C-7D4A-E19B1D5B6E4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02" name="Google Shape;658;p33">
                      <a:extLst>
                        <a:ext uri="{FF2B5EF4-FFF2-40B4-BE49-F238E27FC236}">
                          <a16:creationId xmlns:a16="http://schemas.microsoft.com/office/drawing/2014/main" id="{B09E2290-E2E7-BEBB-6811-E1F1DC5CA48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03" name="Google Shape;659;p33">
                      <a:extLst>
                        <a:ext uri="{FF2B5EF4-FFF2-40B4-BE49-F238E27FC236}">
                          <a16:creationId xmlns:a16="http://schemas.microsoft.com/office/drawing/2014/main" id="{333DF7E4-E9BF-4B47-77DF-B13DD8BAB1E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04" name="Google Shape;660;p33">
                      <a:extLst>
                        <a:ext uri="{FF2B5EF4-FFF2-40B4-BE49-F238E27FC236}">
                          <a16:creationId xmlns:a16="http://schemas.microsoft.com/office/drawing/2014/main" id="{56F422AB-57DC-FB6F-312B-B6D7C9C9D60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05" name="Google Shape;661;p33">
                      <a:extLst>
                        <a:ext uri="{FF2B5EF4-FFF2-40B4-BE49-F238E27FC236}">
                          <a16:creationId xmlns:a16="http://schemas.microsoft.com/office/drawing/2014/main" id="{18D16201-14DF-69B2-2324-92F37C86E33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284" name="Google Shape;646;p33">
                    <a:extLst>
                      <a:ext uri="{FF2B5EF4-FFF2-40B4-BE49-F238E27FC236}">
                        <a16:creationId xmlns:a16="http://schemas.microsoft.com/office/drawing/2014/main" id="{AFEBA094-177A-766D-A057-5CFB9065CC69}"/>
                      </a:ext>
                    </a:extLst>
                  </p:cNvPr>
                  <p:cNvGrpSpPr/>
                  <p:nvPr/>
                </p:nvGrpSpPr>
                <p:grpSpPr>
                  <a:xfrm rot="16200000" flipH="1">
                    <a:off x="-222853" y="4427243"/>
                    <a:ext cx="2265949" cy="1132920"/>
                    <a:chOff x="3529938" y="261475"/>
                    <a:chExt cx="1699462" cy="849690"/>
                  </a:xfrm>
                </p:grpSpPr>
                <p:sp>
                  <p:nvSpPr>
                    <p:cNvPr id="2292" name="Google Shape;647;p33">
                      <a:extLst>
                        <a:ext uri="{FF2B5EF4-FFF2-40B4-BE49-F238E27FC236}">
                          <a16:creationId xmlns:a16="http://schemas.microsoft.com/office/drawing/2014/main" id="{49BA638E-4DE4-B07D-D73C-E8623753773D}"/>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93" name="Google Shape;648;p33">
                      <a:extLst>
                        <a:ext uri="{FF2B5EF4-FFF2-40B4-BE49-F238E27FC236}">
                          <a16:creationId xmlns:a16="http://schemas.microsoft.com/office/drawing/2014/main" id="{32972A77-69C5-7DDB-813D-64F56794DE9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94" name="Google Shape;649;p33">
                      <a:extLst>
                        <a:ext uri="{FF2B5EF4-FFF2-40B4-BE49-F238E27FC236}">
                          <a16:creationId xmlns:a16="http://schemas.microsoft.com/office/drawing/2014/main" id="{7BAD48FF-CFC5-0CBD-AB92-36392F9D3D5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95" name="Google Shape;650;p33">
                      <a:extLst>
                        <a:ext uri="{FF2B5EF4-FFF2-40B4-BE49-F238E27FC236}">
                          <a16:creationId xmlns:a16="http://schemas.microsoft.com/office/drawing/2014/main" id="{04D3FA83-77B1-2B39-FA2F-7F288B75D53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96" name="Google Shape;651;p33">
                      <a:extLst>
                        <a:ext uri="{FF2B5EF4-FFF2-40B4-BE49-F238E27FC236}">
                          <a16:creationId xmlns:a16="http://schemas.microsoft.com/office/drawing/2014/main" id="{0590271D-C1AA-ECB9-41AF-8F2B5230423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97" name="Google Shape;652;p33">
                      <a:extLst>
                        <a:ext uri="{FF2B5EF4-FFF2-40B4-BE49-F238E27FC236}">
                          <a16:creationId xmlns:a16="http://schemas.microsoft.com/office/drawing/2014/main" id="{1832E932-8F3C-18A1-2B48-D91BF77E28BD}"/>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98" name="Google Shape;653;p33">
                      <a:extLst>
                        <a:ext uri="{FF2B5EF4-FFF2-40B4-BE49-F238E27FC236}">
                          <a16:creationId xmlns:a16="http://schemas.microsoft.com/office/drawing/2014/main" id="{9B896D30-49CE-B91F-4D99-1865F7BE19A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99" name="Google Shape;654;p33">
                      <a:extLst>
                        <a:ext uri="{FF2B5EF4-FFF2-40B4-BE49-F238E27FC236}">
                          <a16:creationId xmlns:a16="http://schemas.microsoft.com/office/drawing/2014/main" id="{AB75976A-15E8-18A5-38EC-48016EBE979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285" name="Google Shape;655;p33">
                    <a:extLst>
                      <a:ext uri="{FF2B5EF4-FFF2-40B4-BE49-F238E27FC236}">
                        <a16:creationId xmlns:a16="http://schemas.microsoft.com/office/drawing/2014/main" id="{958407E6-299E-D71D-6A81-FAF45B58831E}"/>
                      </a:ext>
                    </a:extLst>
                  </p:cNvPr>
                  <p:cNvGrpSpPr/>
                  <p:nvPr/>
                </p:nvGrpSpPr>
                <p:grpSpPr>
                  <a:xfrm>
                    <a:off x="10835169" y="5276964"/>
                    <a:ext cx="446589" cy="813467"/>
                    <a:chOff x="376650" y="567400"/>
                    <a:chExt cx="334942" cy="610100"/>
                  </a:xfrm>
                </p:grpSpPr>
                <p:sp>
                  <p:nvSpPr>
                    <p:cNvPr id="2286" name="Google Shape;656;p33">
                      <a:extLst>
                        <a:ext uri="{FF2B5EF4-FFF2-40B4-BE49-F238E27FC236}">
                          <a16:creationId xmlns:a16="http://schemas.microsoft.com/office/drawing/2014/main" id="{22C40D8E-3F80-1D5A-7C85-24431A0BA5F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87" name="Google Shape;657;p33">
                      <a:extLst>
                        <a:ext uri="{FF2B5EF4-FFF2-40B4-BE49-F238E27FC236}">
                          <a16:creationId xmlns:a16="http://schemas.microsoft.com/office/drawing/2014/main" id="{208A6E82-FB63-E0F1-6215-7236BA4CF5A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88" name="Google Shape;658;p33">
                      <a:extLst>
                        <a:ext uri="{FF2B5EF4-FFF2-40B4-BE49-F238E27FC236}">
                          <a16:creationId xmlns:a16="http://schemas.microsoft.com/office/drawing/2014/main" id="{63A930A4-5B9C-82AE-479D-5F1F2F8B73E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89" name="Google Shape;659;p33">
                      <a:extLst>
                        <a:ext uri="{FF2B5EF4-FFF2-40B4-BE49-F238E27FC236}">
                          <a16:creationId xmlns:a16="http://schemas.microsoft.com/office/drawing/2014/main" id="{1AEE02C3-7FA6-8266-538A-9D31F3418E1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90" name="Google Shape;660;p33">
                      <a:extLst>
                        <a:ext uri="{FF2B5EF4-FFF2-40B4-BE49-F238E27FC236}">
                          <a16:creationId xmlns:a16="http://schemas.microsoft.com/office/drawing/2014/main" id="{08544E18-2864-65E6-B961-8BB0114CA82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91" name="Google Shape;661;p33">
                      <a:extLst>
                        <a:ext uri="{FF2B5EF4-FFF2-40B4-BE49-F238E27FC236}">
                          <a16:creationId xmlns:a16="http://schemas.microsoft.com/office/drawing/2014/main" id="{4A8AD387-9A9D-D831-FDE3-2F31DBB029B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15" name="Group 13">
              <a:extLst>
                <a:ext uri="{FF2B5EF4-FFF2-40B4-BE49-F238E27FC236}">
                  <a16:creationId xmlns:a16="http://schemas.microsoft.com/office/drawing/2014/main" id="{4D05A3D9-AFB3-9260-BBBF-B949C7EE9F1B}"/>
                </a:ext>
              </a:extLst>
            </p:cNvPr>
            <p:cNvGrpSpPr/>
            <p:nvPr/>
          </p:nvGrpSpPr>
          <p:grpSpPr>
            <a:xfrm>
              <a:off x="-18288" y="30519748"/>
              <a:ext cx="11030502" cy="28906966"/>
              <a:chOff x="325656" y="-18004"/>
              <a:chExt cx="11030502" cy="28906966"/>
            </a:xfrm>
          </p:grpSpPr>
          <p:grpSp>
            <p:nvGrpSpPr>
              <p:cNvPr id="143" name="Group 14">
                <a:extLst>
                  <a:ext uri="{FF2B5EF4-FFF2-40B4-BE49-F238E27FC236}">
                    <a16:creationId xmlns:a16="http://schemas.microsoft.com/office/drawing/2014/main" id="{4B6520BE-F870-BB74-4573-C92257D64262}"/>
                  </a:ext>
                </a:extLst>
              </p:cNvPr>
              <p:cNvGrpSpPr/>
              <p:nvPr/>
            </p:nvGrpSpPr>
            <p:grpSpPr>
              <a:xfrm>
                <a:off x="343662" y="-18004"/>
                <a:ext cx="11012496" cy="13681392"/>
                <a:chOff x="343662" y="-18004"/>
                <a:chExt cx="11012496" cy="13681392"/>
              </a:xfrm>
            </p:grpSpPr>
            <p:grpSp>
              <p:nvGrpSpPr>
                <p:cNvPr id="275" name="Group 279">
                  <a:extLst>
                    <a:ext uri="{FF2B5EF4-FFF2-40B4-BE49-F238E27FC236}">
                      <a16:creationId xmlns:a16="http://schemas.microsoft.com/office/drawing/2014/main" id="{5D4DF2F8-41A1-7753-AC25-099EC1D904E4}"/>
                    </a:ext>
                  </a:extLst>
                </p:cNvPr>
                <p:cNvGrpSpPr/>
                <p:nvPr/>
              </p:nvGrpSpPr>
              <p:grpSpPr>
                <a:xfrm>
                  <a:off x="343662" y="-18004"/>
                  <a:ext cx="11012496" cy="6144681"/>
                  <a:chOff x="343662" y="-18004"/>
                  <a:chExt cx="11012496" cy="6144681"/>
                </a:xfrm>
              </p:grpSpPr>
              <p:grpSp>
                <p:nvGrpSpPr>
                  <p:cNvPr id="2246" name="Google Shape;646;p33">
                    <a:extLst>
                      <a:ext uri="{FF2B5EF4-FFF2-40B4-BE49-F238E27FC236}">
                        <a16:creationId xmlns:a16="http://schemas.microsoft.com/office/drawing/2014/main" id="{B82B7AA7-9E19-7B06-1E58-212C0E248292}"/>
                      </a:ext>
                    </a:extLst>
                  </p:cNvPr>
                  <p:cNvGrpSpPr/>
                  <p:nvPr/>
                </p:nvGrpSpPr>
                <p:grpSpPr>
                  <a:xfrm rot="16200000" flipH="1">
                    <a:off x="-222793" y="548511"/>
                    <a:ext cx="2265949" cy="1132920"/>
                    <a:chOff x="3529938" y="261475"/>
                    <a:chExt cx="1699462" cy="849690"/>
                  </a:xfrm>
                </p:grpSpPr>
                <p:sp>
                  <p:nvSpPr>
                    <p:cNvPr id="2270" name="Google Shape;647;p33">
                      <a:extLst>
                        <a:ext uri="{FF2B5EF4-FFF2-40B4-BE49-F238E27FC236}">
                          <a16:creationId xmlns:a16="http://schemas.microsoft.com/office/drawing/2014/main" id="{5A7312B7-08AE-D259-20EF-4D159954088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71" name="Google Shape;648;p33">
                      <a:extLst>
                        <a:ext uri="{FF2B5EF4-FFF2-40B4-BE49-F238E27FC236}">
                          <a16:creationId xmlns:a16="http://schemas.microsoft.com/office/drawing/2014/main" id="{8FA7A444-647E-614F-C6E4-406778C0677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72" name="Google Shape;649;p33">
                      <a:extLst>
                        <a:ext uri="{FF2B5EF4-FFF2-40B4-BE49-F238E27FC236}">
                          <a16:creationId xmlns:a16="http://schemas.microsoft.com/office/drawing/2014/main" id="{9087DED3-8E82-4BA9-589F-E15AD78721F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73" name="Google Shape;650;p33">
                      <a:extLst>
                        <a:ext uri="{FF2B5EF4-FFF2-40B4-BE49-F238E27FC236}">
                          <a16:creationId xmlns:a16="http://schemas.microsoft.com/office/drawing/2014/main" id="{12DFD6A1-6005-DBAA-D530-016E8F68C77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74" name="Google Shape;651;p33">
                      <a:extLst>
                        <a:ext uri="{FF2B5EF4-FFF2-40B4-BE49-F238E27FC236}">
                          <a16:creationId xmlns:a16="http://schemas.microsoft.com/office/drawing/2014/main" id="{18259E6F-6FF6-D8F5-B879-36CBE46A378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75" name="Google Shape;652;p33">
                      <a:extLst>
                        <a:ext uri="{FF2B5EF4-FFF2-40B4-BE49-F238E27FC236}">
                          <a16:creationId xmlns:a16="http://schemas.microsoft.com/office/drawing/2014/main" id="{4F57822D-4394-93AC-B486-5E3F5CA06D6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76" name="Google Shape;653;p33">
                      <a:extLst>
                        <a:ext uri="{FF2B5EF4-FFF2-40B4-BE49-F238E27FC236}">
                          <a16:creationId xmlns:a16="http://schemas.microsoft.com/office/drawing/2014/main" id="{21615B64-8B53-35BF-4BA9-4ABCC998C1A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77" name="Google Shape;654;p33">
                      <a:extLst>
                        <a:ext uri="{FF2B5EF4-FFF2-40B4-BE49-F238E27FC236}">
                          <a16:creationId xmlns:a16="http://schemas.microsoft.com/office/drawing/2014/main" id="{0722B51A-527B-3D0C-BE76-AED7ED5C32D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247" name="Google Shape;655;p33">
                    <a:extLst>
                      <a:ext uri="{FF2B5EF4-FFF2-40B4-BE49-F238E27FC236}">
                        <a16:creationId xmlns:a16="http://schemas.microsoft.com/office/drawing/2014/main" id="{02F2E00D-66C3-C4B2-E148-0DAC8D4F3918}"/>
                      </a:ext>
                    </a:extLst>
                  </p:cNvPr>
                  <p:cNvGrpSpPr/>
                  <p:nvPr/>
                </p:nvGrpSpPr>
                <p:grpSpPr>
                  <a:xfrm>
                    <a:off x="10909569" y="1371919"/>
                    <a:ext cx="446589" cy="813467"/>
                    <a:chOff x="376650" y="567400"/>
                    <a:chExt cx="334942" cy="610100"/>
                  </a:xfrm>
                </p:grpSpPr>
                <p:sp>
                  <p:nvSpPr>
                    <p:cNvPr id="2264" name="Google Shape;656;p33">
                      <a:extLst>
                        <a:ext uri="{FF2B5EF4-FFF2-40B4-BE49-F238E27FC236}">
                          <a16:creationId xmlns:a16="http://schemas.microsoft.com/office/drawing/2014/main" id="{E82EAA24-F75F-5327-75DA-FFB93BF20AE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65" name="Google Shape;657;p33">
                      <a:extLst>
                        <a:ext uri="{FF2B5EF4-FFF2-40B4-BE49-F238E27FC236}">
                          <a16:creationId xmlns:a16="http://schemas.microsoft.com/office/drawing/2014/main" id="{7D778736-3C23-1BE2-4EEC-C275817E2B7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66" name="Google Shape;658;p33">
                      <a:extLst>
                        <a:ext uri="{FF2B5EF4-FFF2-40B4-BE49-F238E27FC236}">
                          <a16:creationId xmlns:a16="http://schemas.microsoft.com/office/drawing/2014/main" id="{1605503D-A0D5-928A-248A-A67EFB042F4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67" name="Google Shape;659;p33">
                      <a:extLst>
                        <a:ext uri="{FF2B5EF4-FFF2-40B4-BE49-F238E27FC236}">
                          <a16:creationId xmlns:a16="http://schemas.microsoft.com/office/drawing/2014/main" id="{767F365D-36AF-96F0-79CA-F4D35A77774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68" name="Google Shape;660;p33">
                      <a:extLst>
                        <a:ext uri="{FF2B5EF4-FFF2-40B4-BE49-F238E27FC236}">
                          <a16:creationId xmlns:a16="http://schemas.microsoft.com/office/drawing/2014/main" id="{8D711AF7-8259-2348-E0D2-566C7E8D30E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69" name="Google Shape;661;p33">
                      <a:extLst>
                        <a:ext uri="{FF2B5EF4-FFF2-40B4-BE49-F238E27FC236}">
                          <a16:creationId xmlns:a16="http://schemas.microsoft.com/office/drawing/2014/main" id="{A359BD78-F7EA-DBF4-EE32-2770A514C24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248" name="Google Shape;646;p33">
                    <a:extLst>
                      <a:ext uri="{FF2B5EF4-FFF2-40B4-BE49-F238E27FC236}">
                        <a16:creationId xmlns:a16="http://schemas.microsoft.com/office/drawing/2014/main" id="{C4BE78E4-DF0A-22C4-30D8-BC2253C4C269}"/>
                      </a:ext>
                    </a:extLst>
                  </p:cNvPr>
                  <p:cNvGrpSpPr/>
                  <p:nvPr/>
                </p:nvGrpSpPr>
                <p:grpSpPr>
                  <a:xfrm rot="16200000" flipH="1">
                    <a:off x="-222853" y="4427243"/>
                    <a:ext cx="2265949" cy="1132920"/>
                    <a:chOff x="3529938" y="261475"/>
                    <a:chExt cx="1699462" cy="849690"/>
                  </a:xfrm>
                </p:grpSpPr>
                <p:sp>
                  <p:nvSpPr>
                    <p:cNvPr id="2256" name="Google Shape;647;p33">
                      <a:extLst>
                        <a:ext uri="{FF2B5EF4-FFF2-40B4-BE49-F238E27FC236}">
                          <a16:creationId xmlns:a16="http://schemas.microsoft.com/office/drawing/2014/main" id="{6388D253-61E0-C3B5-44E6-F33CE44DB2C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57" name="Google Shape;648;p33">
                      <a:extLst>
                        <a:ext uri="{FF2B5EF4-FFF2-40B4-BE49-F238E27FC236}">
                          <a16:creationId xmlns:a16="http://schemas.microsoft.com/office/drawing/2014/main" id="{D3F26944-EA21-3327-EDC5-505013268A3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58" name="Google Shape;649;p33">
                      <a:extLst>
                        <a:ext uri="{FF2B5EF4-FFF2-40B4-BE49-F238E27FC236}">
                          <a16:creationId xmlns:a16="http://schemas.microsoft.com/office/drawing/2014/main" id="{59E911EA-EA45-9B9F-5C6A-C5CBC3A2ACC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59" name="Google Shape;650;p33">
                      <a:extLst>
                        <a:ext uri="{FF2B5EF4-FFF2-40B4-BE49-F238E27FC236}">
                          <a16:creationId xmlns:a16="http://schemas.microsoft.com/office/drawing/2014/main" id="{13109615-50C4-4DE3-F135-E65A8C8DAD2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60" name="Google Shape;651;p33">
                      <a:extLst>
                        <a:ext uri="{FF2B5EF4-FFF2-40B4-BE49-F238E27FC236}">
                          <a16:creationId xmlns:a16="http://schemas.microsoft.com/office/drawing/2014/main" id="{A4FD94FA-CEF5-D015-1C49-C842FB9D22B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61" name="Google Shape;652;p33">
                      <a:extLst>
                        <a:ext uri="{FF2B5EF4-FFF2-40B4-BE49-F238E27FC236}">
                          <a16:creationId xmlns:a16="http://schemas.microsoft.com/office/drawing/2014/main" id="{6A89D762-14E9-D799-0023-EC24AB88341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62" name="Google Shape;653;p33">
                      <a:extLst>
                        <a:ext uri="{FF2B5EF4-FFF2-40B4-BE49-F238E27FC236}">
                          <a16:creationId xmlns:a16="http://schemas.microsoft.com/office/drawing/2014/main" id="{82A69049-75B7-7D73-7FB6-5DB88E262246}"/>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63" name="Google Shape;654;p33">
                      <a:extLst>
                        <a:ext uri="{FF2B5EF4-FFF2-40B4-BE49-F238E27FC236}">
                          <a16:creationId xmlns:a16="http://schemas.microsoft.com/office/drawing/2014/main" id="{04667700-BD2D-2AA5-9592-9F1F15F0183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249" name="Google Shape;655;p33">
                    <a:extLst>
                      <a:ext uri="{FF2B5EF4-FFF2-40B4-BE49-F238E27FC236}">
                        <a16:creationId xmlns:a16="http://schemas.microsoft.com/office/drawing/2014/main" id="{E318E4C9-7DCE-F3FA-3262-1E2310F9A68E}"/>
                      </a:ext>
                    </a:extLst>
                  </p:cNvPr>
                  <p:cNvGrpSpPr/>
                  <p:nvPr/>
                </p:nvGrpSpPr>
                <p:grpSpPr>
                  <a:xfrm>
                    <a:off x="10835169" y="5276964"/>
                    <a:ext cx="446589" cy="813467"/>
                    <a:chOff x="376650" y="567400"/>
                    <a:chExt cx="334942" cy="610100"/>
                  </a:xfrm>
                </p:grpSpPr>
                <p:sp>
                  <p:nvSpPr>
                    <p:cNvPr id="2250" name="Google Shape;656;p33">
                      <a:extLst>
                        <a:ext uri="{FF2B5EF4-FFF2-40B4-BE49-F238E27FC236}">
                          <a16:creationId xmlns:a16="http://schemas.microsoft.com/office/drawing/2014/main" id="{A795BCEE-067F-77F2-A047-5E222955168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51" name="Google Shape;657;p33">
                      <a:extLst>
                        <a:ext uri="{FF2B5EF4-FFF2-40B4-BE49-F238E27FC236}">
                          <a16:creationId xmlns:a16="http://schemas.microsoft.com/office/drawing/2014/main" id="{D12DAEFE-975E-3A42-206A-B989EA71FCC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52" name="Google Shape;658;p33">
                      <a:extLst>
                        <a:ext uri="{FF2B5EF4-FFF2-40B4-BE49-F238E27FC236}">
                          <a16:creationId xmlns:a16="http://schemas.microsoft.com/office/drawing/2014/main" id="{F248A615-DB16-5D36-D9F5-637375C0678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53" name="Google Shape;659;p33">
                      <a:extLst>
                        <a:ext uri="{FF2B5EF4-FFF2-40B4-BE49-F238E27FC236}">
                          <a16:creationId xmlns:a16="http://schemas.microsoft.com/office/drawing/2014/main" id="{36FE0E52-A825-0C86-7881-69A44491A7A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54" name="Google Shape;660;p33">
                      <a:extLst>
                        <a:ext uri="{FF2B5EF4-FFF2-40B4-BE49-F238E27FC236}">
                          <a16:creationId xmlns:a16="http://schemas.microsoft.com/office/drawing/2014/main" id="{5529134B-2A43-F1D6-AD51-1E95F21D7CD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55" name="Google Shape;661;p33">
                      <a:extLst>
                        <a:ext uri="{FF2B5EF4-FFF2-40B4-BE49-F238E27FC236}">
                          <a16:creationId xmlns:a16="http://schemas.microsoft.com/office/drawing/2014/main" id="{CC42C438-BA41-9D52-5422-8F43283FA14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050" name="Group 280">
                  <a:extLst>
                    <a:ext uri="{FF2B5EF4-FFF2-40B4-BE49-F238E27FC236}">
                      <a16:creationId xmlns:a16="http://schemas.microsoft.com/office/drawing/2014/main" id="{04F48A19-055C-46D8-43D8-9685D8AFA4D3}"/>
                    </a:ext>
                  </a:extLst>
                </p:cNvPr>
                <p:cNvGrpSpPr/>
                <p:nvPr/>
              </p:nvGrpSpPr>
              <p:grpSpPr>
                <a:xfrm>
                  <a:off x="343662" y="7518707"/>
                  <a:ext cx="11012496" cy="6144681"/>
                  <a:chOff x="343662" y="-18004"/>
                  <a:chExt cx="11012496" cy="6144681"/>
                </a:xfrm>
              </p:grpSpPr>
              <p:grpSp>
                <p:nvGrpSpPr>
                  <p:cNvPr id="2051" name="Google Shape;646;p33">
                    <a:extLst>
                      <a:ext uri="{FF2B5EF4-FFF2-40B4-BE49-F238E27FC236}">
                        <a16:creationId xmlns:a16="http://schemas.microsoft.com/office/drawing/2014/main" id="{7DF498EA-2522-2538-555E-1035AA882EF8}"/>
                      </a:ext>
                    </a:extLst>
                  </p:cNvPr>
                  <p:cNvGrpSpPr/>
                  <p:nvPr/>
                </p:nvGrpSpPr>
                <p:grpSpPr>
                  <a:xfrm rot="16200000" flipH="1">
                    <a:off x="-222793" y="548511"/>
                    <a:ext cx="2265949" cy="1132920"/>
                    <a:chOff x="3529938" y="261475"/>
                    <a:chExt cx="1699462" cy="849690"/>
                  </a:xfrm>
                </p:grpSpPr>
                <p:sp>
                  <p:nvSpPr>
                    <p:cNvPr id="2238" name="Google Shape;647;p33">
                      <a:extLst>
                        <a:ext uri="{FF2B5EF4-FFF2-40B4-BE49-F238E27FC236}">
                          <a16:creationId xmlns:a16="http://schemas.microsoft.com/office/drawing/2014/main" id="{A1B37ECE-3D85-C3B3-218E-4FBE9A8F6AF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39" name="Google Shape;648;p33">
                      <a:extLst>
                        <a:ext uri="{FF2B5EF4-FFF2-40B4-BE49-F238E27FC236}">
                          <a16:creationId xmlns:a16="http://schemas.microsoft.com/office/drawing/2014/main" id="{813C689E-220B-9399-2C54-C3C89BED3A5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40" name="Google Shape;649;p33">
                      <a:extLst>
                        <a:ext uri="{FF2B5EF4-FFF2-40B4-BE49-F238E27FC236}">
                          <a16:creationId xmlns:a16="http://schemas.microsoft.com/office/drawing/2014/main" id="{313E4116-DEE4-5502-1FC6-5BFC15EFD7D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41" name="Google Shape;650;p33">
                      <a:extLst>
                        <a:ext uri="{FF2B5EF4-FFF2-40B4-BE49-F238E27FC236}">
                          <a16:creationId xmlns:a16="http://schemas.microsoft.com/office/drawing/2014/main" id="{1DFE616D-1517-75F8-1F78-CC273C310FC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42" name="Google Shape;651;p33">
                      <a:extLst>
                        <a:ext uri="{FF2B5EF4-FFF2-40B4-BE49-F238E27FC236}">
                          <a16:creationId xmlns:a16="http://schemas.microsoft.com/office/drawing/2014/main" id="{1EE47CB9-46EA-2B2C-8197-5FDEF52540B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43" name="Google Shape;652;p33">
                      <a:extLst>
                        <a:ext uri="{FF2B5EF4-FFF2-40B4-BE49-F238E27FC236}">
                          <a16:creationId xmlns:a16="http://schemas.microsoft.com/office/drawing/2014/main" id="{29CC962E-118C-3A78-B909-3C91571A4B5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44" name="Google Shape;653;p33">
                      <a:extLst>
                        <a:ext uri="{FF2B5EF4-FFF2-40B4-BE49-F238E27FC236}">
                          <a16:creationId xmlns:a16="http://schemas.microsoft.com/office/drawing/2014/main" id="{F0C0DDAC-441C-D2C7-A74F-43410238200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45" name="Google Shape;654;p33">
                      <a:extLst>
                        <a:ext uri="{FF2B5EF4-FFF2-40B4-BE49-F238E27FC236}">
                          <a16:creationId xmlns:a16="http://schemas.microsoft.com/office/drawing/2014/main" id="{BC46B268-1CE7-3FC8-324E-A5928C54076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053" name="Google Shape;655;p33">
                    <a:extLst>
                      <a:ext uri="{FF2B5EF4-FFF2-40B4-BE49-F238E27FC236}">
                        <a16:creationId xmlns:a16="http://schemas.microsoft.com/office/drawing/2014/main" id="{06A48784-5FD7-B917-924B-B809C59B24E2}"/>
                      </a:ext>
                    </a:extLst>
                  </p:cNvPr>
                  <p:cNvGrpSpPr/>
                  <p:nvPr/>
                </p:nvGrpSpPr>
                <p:grpSpPr>
                  <a:xfrm>
                    <a:off x="10909569" y="1371919"/>
                    <a:ext cx="446589" cy="813467"/>
                    <a:chOff x="376650" y="567400"/>
                    <a:chExt cx="334942" cy="610100"/>
                  </a:xfrm>
                </p:grpSpPr>
                <p:sp>
                  <p:nvSpPr>
                    <p:cNvPr id="2232" name="Google Shape;656;p33">
                      <a:extLst>
                        <a:ext uri="{FF2B5EF4-FFF2-40B4-BE49-F238E27FC236}">
                          <a16:creationId xmlns:a16="http://schemas.microsoft.com/office/drawing/2014/main" id="{5458A95B-572C-EF47-53E9-68AFD8A23D4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33" name="Google Shape;657;p33">
                      <a:extLst>
                        <a:ext uri="{FF2B5EF4-FFF2-40B4-BE49-F238E27FC236}">
                          <a16:creationId xmlns:a16="http://schemas.microsoft.com/office/drawing/2014/main" id="{1F68B7BC-4925-64D6-B026-65F44D89A22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34" name="Google Shape;658;p33">
                      <a:extLst>
                        <a:ext uri="{FF2B5EF4-FFF2-40B4-BE49-F238E27FC236}">
                          <a16:creationId xmlns:a16="http://schemas.microsoft.com/office/drawing/2014/main" id="{2E6DFD26-640E-732B-621C-74AE133BB105}"/>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35" name="Google Shape;659;p33">
                      <a:extLst>
                        <a:ext uri="{FF2B5EF4-FFF2-40B4-BE49-F238E27FC236}">
                          <a16:creationId xmlns:a16="http://schemas.microsoft.com/office/drawing/2014/main" id="{FAA60EB0-8522-F377-698E-3BC234F0200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36" name="Google Shape;660;p33">
                      <a:extLst>
                        <a:ext uri="{FF2B5EF4-FFF2-40B4-BE49-F238E27FC236}">
                          <a16:creationId xmlns:a16="http://schemas.microsoft.com/office/drawing/2014/main" id="{ACC8A493-4ECD-5137-71AB-B6ADD1408C0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37" name="Google Shape;661;p33">
                      <a:extLst>
                        <a:ext uri="{FF2B5EF4-FFF2-40B4-BE49-F238E27FC236}">
                          <a16:creationId xmlns:a16="http://schemas.microsoft.com/office/drawing/2014/main" id="{E9599978-9AC5-196F-DE10-8BBAD75F821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054" name="Google Shape;646;p33">
                    <a:extLst>
                      <a:ext uri="{FF2B5EF4-FFF2-40B4-BE49-F238E27FC236}">
                        <a16:creationId xmlns:a16="http://schemas.microsoft.com/office/drawing/2014/main" id="{20562839-FC56-08B0-CBC6-A94A71C5A9F7}"/>
                      </a:ext>
                    </a:extLst>
                  </p:cNvPr>
                  <p:cNvGrpSpPr/>
                  <p:nvPr/>
                </p:nvGrpSpPr>
                <p:grpSpPr>
                  <a:xfrm rot="16200000" flipH="1">
                    <a:off x="-222853" y="4427243"/>
                    <a:ext cx="2265949" cy="1132920"/>
                    <a:chOff x="3529938" y="261475"/>
                    <a:chExt cx="1699462" cy="849690"/>
                  </a:xfrm>
                </p:grpSpPr>
                <p:sp>
                  <p:nvSpPr>
                    <p:cNvPr id="2224" name="Google Shape;647;p33">
                      <a:extLst>
                        <a:ext uri="{FF2B5EF4-FFF2-40B4-BE49-F238E27FC236}">
                          <a16:creationId xmlns:a16="http://schemas.microsoft.com/office/drawing/2014/main" id="{57985BE7-6E99-D4A5-25C5-79A5AF1D341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25" name="Google Shape;648;p33">
                      <a:extLst>
                        <a:ext uri="{FF2B5EF4-FFF2-40B4-BE49-F238E27FC236}">
                          <a16:creationId xmlns:a16="http://schemas.microsoft.com/office/drawing/2014/main" id="{BE617B59-55A4-C5FB-7CA3-A5C7FC2E2B5A}"/>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26" name="Google Shape;649;p33">
                      <a:extLst>
                        <a:ext uri="{FF2B5EF4-FFF2-40B4-BE49-F238E27FC236}">
                          <a16:creationId xmlns:a16="http://schemas.microsoft.com/office/drawing/2014/main" id="{3906B41B-0202-04F6-22C4-97C10080B5E9}"/>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27" name="Google Shape;650;p33">
                      <a:extLst>
                        <a:ext uri="{FF2B5EF4-FFF2-40B4-BE49-F238E27FC236}">
                          <a16:creationId xmlns:a16="http://schemas.microsoft.com/office/drawing/2014/main" id="{57760C27-662B-EB1F-CD93-0C1F2A8BF06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28" name="Google Shape;651;p33">
                      <a:extLst>
                        <a:ext uri="{FF2B5EF4-FFF2-40B4-BE49-F238E27FC236}">
                          <a16:creationId xmlns:a16="http://schemas.microsoft.com/office/drawing/2014/main" id="{D68559C1-4FB2-B7FD-EEC4-91FFA87E0F2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29" name="Google Shape;652;p33">
                      <a:extLst>
                        <a:ext uri="{FF2B5EF4-FFF2-40B4-BE49-F238E27FC236}">
                          <a16:creationId xmlns:a16="http://schemas.microsoft.com/office/drawing/2014/main" id="{F56698B2-E480-F826-C72E-5D8CD4F84E8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30" name="Google Shape;653;p33">
                      <a:extLst>
                        <a:ext uri="{FF2B5EF4-FFF2-40B4-BE49-F238E27FC236}">
                          <a16:creationId xmlns:a16="http://schemas.microsoft.com/office/drawing/2014/main" id="{57DE5377-CE87-2162-4C03-A4441F7DF4D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31" name="Google Shape;654;p33">
                      <a:extLst>
                        <a:ext uri="{FF2B5EF4-FFF2-40B4-BE49-F238E27FC236}">
                          <a16:creationId xmlns:a16="http://schemas.microsoft.com/office/drawing/2014/main" id="{76465380-B96D-AD8B-E8D4-D57489C94245}"/>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056" name="Google Shape;655;p33">
                    <a:extLst>
                      <a:ext uri="{FF2B5EF4-FFF2-40B4-BE49-F238E27FC236}">
                        <a16:creationId xmlns:a16="http://schemas.microsoft.com/office/drawing/2014/main" id="{DB93B406-8D3F-01D5-9BC0-5162ED187917}"/>
                      </a:ext>
                    </a:extLst>
                  </p:cNvPr>
                  <p:cNvGrpSpPr/>
                  <p:nvPr/>
                </p:nvGrpSpPr>
                <p:grpSpPr>
                  <a:xfrm>
                    <a:off x="10835169" y="5276964"/>
                    <a:ext cx="446589" cy="813467"/>
                    <a:chOff x="376650" y="567400"/>
                    <a:chExt cx="334942" cy="610100"/>
                  </a:xfrm>
                </p:grpSpPr>
                <p:sp>
                  <p:nvSpPr>
                    <p:cNvPr id="2058" name="Google Shape;656;p33">
                      <a:extLst>
                        <a:ext uri="{FF2B5EF4-FFF2-40B4-BE49-F238E27FC236}">
                          <a16:creationId xmlns:a16="http://schemas.microsoft.com/office/drawing/2014/main" id="{0286B989-7FB4-33A3-B5AC-36E7B11E16B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19" name="Google Shape;657;p33">
                      <a:extLst>
                        <a:ext uri="{FF2B5EF4-FFF2-40B4-BE49-F238E27FC236}">
                          <a16:creationId xmlns:a16="http://schemas.microsoft.com/office/drawing/2014/main" id="{E7A5E163-7C3D-EE08-4CC0-64796C53DB8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20" name="Google Shape;658;p33">
                      <a:extLst>
                        <a:ext uri="{FF2B5EF4-FFF2-40B4-BE49-F238E27FC236}">
                          <a16:creationId xmlns:a16="http://schemas.microsoft.com/office/drawing/2014/main" id="{1C4DFA89-4E62-9E1C-527A-CBB56E6B715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21" name="Google Shape;659;p33">
                      <a:extLst>
                        <a:ext uri="{FF2B5EF4-FFF2-40B4-BE49-F238E27FC236}">
                          <a16:creationId xmlns:a16="http://schemas.microsoft.com/office/drawing/2014/main" id="{B2C60C22-B86C-A63E-6C6B-51BE91829EC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22" name="Google Shape;660;p33">
                      <a:extLst>
                        <a:ext uri="{FF2B5EF4-FFF2-40B4-BE49-F238E27FC236}">
                          <a16:creationId xmlns:a16="http://schemas.microsoft.com/office/drawing/2014/main" id="{42D644C3-7612-D2BE-CB0A-3D23AC2ED08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23" name="Google Shape;661;p33">
                      <a:extLst>
                        <a:ext uri="{FF2B5EF4-FFF2-40B4-BE49-F238E27FC236}">
                          <a16:creationId xmlns:a16="http://schemas.microsoft.com/office/drawing/2014/main" id="{6AC229A5-D29F-6321-705A-60288B398CF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144" name="Group 15">
                <a:extLst>
                  <a:ext uri="{FF2B5EF4-FFF2-40B4-BE49-F238E27FC236}">
                    <a16:creationId xmlns:a16="http://schemas.microsoft.com/office/drawing/2014/main" id="{E35E588E-A9BE-75BF-FECC-F303E7B26DC3}"/>
                  </a:ext>
                </a:extLst>
              </p:cNvPr>
              <p:cNvGrpSpPr/>
              <p:nvPr/>
            </p:nvGrpSpPr>
            <p:grpSpPr>
              <a:xfrm>
                <a:off x="325656" y="15207570"/>
                <a:ext cx="11012496" cy="13681392"/>
                <a:chOff x="343662" y="-18004"/>
                <a:chExt cx="11012496" cy="13681392"/>
              </a:xfrm>
            </p:grpSpPr>
            <p:grpSp>
              <p:nvGrpSpPr>
                <p:cNvPr id="145" name="Group 16">
                  <a:extLst>
                    <a:ext uri="{FF2B5EF4-FFF2-40B4-BE49-F238E27FC236}">
                      <a16:creationId xmlns:a16="http://schemas.microsoft.com/office/drawing/2014/main" id="{7471ACD0-7DE0-6FF1-51A9-ADCE7D42DC16}"/>
                    </a:ext>
                  </a:extLst>
                </p:cNvPr>
                <p:cNvGrpSpPr/>
                <p:nvPr/>
              </p:nvGrpSpPr>
              <p:grpSpPr>
                <a:xfrm>
                  <a:off x="343662" y="-18004"/>
                  <a:ext cx="11012496" cy="6144681"/>
                  <a:chOff x="343662" y="-18004"/>
                  <a:chExt cx="11012496" cy="6144681"/>
                </a:xfrm>
              </p:grpSpPr>
              <p:grpSp>
                <p:nvGrpSpPr>
                  <p:cNvPr id="179" name="Google Shape;646;p33">
                    <a:extLst>
                      <a:ext uri="{FF2B5EF4-FFF2-40B4-BE49-F238E27FC236}">
                        <a16:creationId xmlns:a16="http://schemas.microsoft.com/office/drawing/2014/main" id="{64366DC2-48CC-D8F2-4887-271A91130F6E}"/>
                      </a:ext>
                    </a:extLst>
                  </p:cNvPr>
                  <p:cNvGrpSpPr/>
                  <p:nvPr/>
                </p:nvGrpSpPr>
                <p:grpSpPr>
                  <a:xfrm rot="16200000" flipH="1">
                    <a:off x="-222793" y="548511"/>
                    <a:ext cx="2265949" cy="1132920"/>
                    <a:chOff x="3529938" y="261475"/>
                    <a:chExt cx="1699462" cy="849690"/>
                  </a:xfrm>
                </p:grpSpPr>
                <p:sp>
                  <p:nvSpPr>
                    <p:cNvPr id="267" name="Google Shape;647;p33">
                      <a:extLst>
                        <a:ext uri="{FF2B5EF4-FFF2-40B4-BE49-F238E27FC236}">
                          <a16:creationId xmlns:a16="http://schemas.microsoft.com/office/drawing/2014/main" id="{B6B2D35E-E08C-C3C0-651A-DBF3E2AFE17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8" name="Google Shape;648;p33">
                      <a:extLst>
                        <a:ext uri="{FF2B5EF4-FFF2-40B4-BE49-F238E27FC236}">
                          <a16:creationId xmlns:a16="http://schemas.microsoft.com/office/drawing/2014/main" id="{890AF8EF-F56B-C143-2A1A-127C3E18693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9" name="Google Shape;649;p33">
                      <a:extLst>
                        <a:ext uri="{FF2B5EF4-FFF2-40B4-BE49-F238E27FC236}">
                          <a16:creationId xmlns:a16="http://schemas.microsoft.com/office/drawing/2014/main" id="{C26CA96E-D67E-5A1F-B64B-4D9C0C73281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0" name="Google Shape;650;p33">
                      <a:extLst>
                        <a:ext uri="{FF2B5EF4-FFF2-40B4-BE49-F238E27FC236}">
                          <a16:creationId xmlns:a16="http://schemas.microsoft.com/office/drawing/2014/main" id="{B4477D13-1C09-9483-518B-B9F39F0C7E3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1" name="Google Shape;651;p33">
                      <a:extLst>
                        <a:ext uri="{FF2B5EF4-FFF2-40B4-BE49-F238E27FC236}">
                          <a16:creationId xmlns:a16="http://schemas.microsoft.com/office/drawing/2014/main" id="{D3546256-D183-B566-FFC8-05C12C4127A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2" name="Google Shape;652;p33">
                      <a:extLst>
                        <a:ext uri="{FF2B5EF4-FFF2-40B4-BE49-F238E27FC236}">
                          <a16:creationId xmlns:a16="http://schemas.microsoft.com/office/drawing/2014/main" id="{9BEE51C3-7761-8D71-448C-8407A57D1F4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3" name="Google Shape;653;p33">
                      <a:extLst>
                        <a:ext uri="{FF2B5EF4-FFF2-40B4-BE49-F238E27FC236}">
                          <a16:creationId xmlns:a16="http://schemas.microsoft.com/office/drawing/2014/main" id="{097895D5-E89C-8609-B24B-6614AA32A2F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4" name="Google Shape;654;p33">
                      <a:extLst>
                        <a:ext uri="{FF2B5EF4-FFF2-40B4-BE49-F238E27FC236}">
                          <a16:creationId xmlns:a16="http://schemas.microsoft.com/office/drawing/2014/main" id="{7BF592D5-02B0-8E39-4FFA-42AB4D0D532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0" name="Google Shape;655;p33">
                    <a:extLst>
                      <a:ext uri="{FF2B5EF4-FFF2-40B4-BE49-F238E27FC236}">
                        <a16:creationId xmlns:a16="http://schemas.microsoft.com/office/drawing/2014/main" id="{5906D577-473C-2FE0-57B7-E45910822C29}"/>
                      </a:ext>
                    </a:extLst>
                  </p:cNvPr>
                  <p:cNvGrpSpPr/>
                  <p:nvPr/>
                </p:nvGrpSpPr>
                <p:grpSpPr>
                  <a:xfrm>
                    <a:off x="10909569" y="1371919"/>
                    <a:ext cx="446589" cy="813467"/>
                    <a:chOff x="376650" y="567400"/>
                    <a:chExt cx="334942" cy="610100"/>
                  </a:xfrm>
                </p:grpSpPr>
                <p:sp>
                  <p:nvSpPr>
                    <p:cNvPr id="261" name="Google Shape;656;p33">
                      <a:extLst>
                        <a:ext uri="{FF2B5EF4-FFF2-40B4-BE49-F238E27FC236}">
                          <a16:creationId xmlns:a16="http://schemas.microsoft.com/office/drawing/2014/main" id="{58D8EB86-BAFC-0D75-0273-1D92300F67D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2" name="Google Shape;657;p33">
                      <a:extLst>
                        <a:ext uri="{FF2B5EF4-FFF2-40B4-BE49-F238E27FC236}">
                          <a16:creationId xmlns:a16="http://schemas.microsoft.com/office/drawing/2014/main" id="{D0B8BEE3-EE87-BA51-D5ED-EE20574A967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3" name="Google Shape;658;p33">
                      <a:extLst>
                        <a:ext uri="{FF2B5EF4-FFF2-40B4-BE49-F238E27FC236}">
                          <a16:creationId xmlns:a16="http://schemas.microsoft.com/office/drawing/2014/main" id="{0A4397EE-18C6-48AF-55FF-3F9019679C72}"/>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4" name="Google Shape;659;p33">
                      <a:extLst>
                        <a:ext uri="{FF2B5EF4-FFF2-40B4-BE49-F238E27FC236}">
                          <a16:creationId xmlns:a16="http://schemas.microsoft.com/office/drawing/2014/main" id="{9D3898FB-A0F4-410C-DCCC-792F864A137B}"/>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5" name="Google Shape;660;p33">
                      <a:extLst>
                        <a:ext uri="{FF2B5EF4-FFF2-40B4-BE49-F238E27FC236}">
                          <a16:creationId xmlns:a16="http://schemas.microsoft.com/office/drawing/2014/main" id="{2B6BCEB1-235D-4D51-A4B9-032097F91F7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6" name="Google Shape;661;p33">
                      <a:extLst>
                        <a:ext uri="{FF2B5EF4-FFF2-40B4-BE49-F238E27FC236}">
                          <a16:creationId xmlns:a16="http://schemas.microsoft.com/office/drawing/2014/main" id="{961DD62B-9FDA-7B21-04FB-C09D56D902C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1" name="Google Shape;646;p33">
                    <a:extLst>
                      <a:ext uri="{FF2B5EF4-FFF2-40B4-BE49-F238E27FC236}">
                        <a16:creationId xmlns:a16="http://schemas.microsoft.com/office/drawing/2014/main" id="{D8F486F0-4C3D-B592-B835-DF10FE565381}"/>
                      </a:ext>
                    </a:extLst>
                  </p:cNvPr>
                  <p:cNvGrpSpPr/>
                  <p:nvPr/>
                </p:nvGrpSpPr>
                <p:grpSpPr>
                  <a:xfrm rot="16200000" flipH="1">
                    <a:off x="-222853" y="4427243"/>
                    <a:ext cx="2265949" cy="1132920"/>
                    <a:chOff x="3529938" y="261475"/>
                    <a:chExt cx="1699462" cy="849690"/>
                  </a:xfrm>
                </p:grpSpPr>
                <p:sp>
                  <p:nvSpPr>
                    <p:cNvPr id="189" name="Google Shape;647;p33">
                      <a:extLst>
                        <a:ext uri="{FF2B5EF4-FFF2-40B4-BE49-F238E27FC236}">
                          <a16:creationId xmlns:a16="http://schemas.microsoft.com/office/drawing/2014/main" id="{EA14A152-3326-05AF-6D66-4FB5ACAA7BB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0" name="Google Shape;648;p33">
                      <a:extLst>
                        <a:ext uri="{FF2B5EF4-FFF2-40B4-BE49-F238E27FC236}">
                          <a16:creationId xmlns:a16="http://schemas.microsoft.com/office/drawing/2014/main" id="{7C429C20-73EA-C02F-3939-D39B1A30231A}"/>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1" name="Google Shape;649;p33">
                      <a:extLst>
                        <a:ext uri="{FF2B5EF4-FFF2-40B4-BE49-F238E27FC236}">
                          <a16:creationId xmlns:a16="http://schemas.microsoft.com/office/drawing/2014/main" id="{C68F58F6-7BE0-E10C-E6CD-BCB116F82F7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6" name="Google Shape;650;p33">
                      <a:extLst>
                        <a:ext uri="{FF2B5EF4-FFF2-40B4-BE49-F238E27FC236}">
                          <a16:creationId xmlns:a16="http://schemas.microsoft.com/office/drawing/2014/main" id="{9400B739-D55E-0E4E-6956-509C6DDCB1E8}"/>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7" name="Google Shape;651;p33">
                      <a:extLst>
                        <a:ext uri="{FF2B5EF4-FFF2-40B4-BE49-F238E27FC236}">
                          <a16:creationId xmlns:a16="http://schemas.microsoft.com/office/drawing/2014/main" id="{615A1DE5-A408-2690-2F0F-5444A6AFC11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8" name="Google Shape;652;p33">
                      <a:extLst>
                        <a:ext uri="{FF2B5EF4-FFF2-40B4-BE49-F238E27FC236}">
                          <a16:creationId xmlns:a16="http://schemas.microsoft.com/office/drawing/2014/main" id="{D77732D5-16C5-F373-E570-30AC88B3465D}"/>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9" name="Google Shape;653;p33">
                      <a:extLst>
                        <a:ext uri="{FF2B5EF4-FFF2-40B4-BE49-F238E27FC236}">
                          <a16:creationId xmlns:a16="http://schemas.microsoft.com/office/drawing/2014/main" id="{C2C1D1BB-AA8C-9B93-7400-E446434A4CE9}"/>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0" name="Google Shape;654;p33">
                      <a:extLst>
                        <a:ext uri="{FF2B5EF4-FFF2-40B4-BE49-F238E27FC236}">
                          <a16:creationId xmlns:a16="http://schemas.microsoft.com/office/drawing/2014/main" id="{17FB4CA3-5B6E-6AB9-928C-614F034D663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2" name="Google Shape;655;p33">
                    <a:extLst>
                      <a:ext uri="{FF2B5EF4-FFF2-40B4-BE49-F238E27FC236}">
                        <a16:creationId xmlns:a16="http://schemas.microsoft.com/office/drawing/2014/main" id="{41293352-1A61-83E5-12C2-1A7A7D30B952}"/>
                      </a:ext>
                    </a:extLst>
                  </p:cNvPr>
                  <p:cNvGrpSpPr/>
                  <p:nvPr/>
                </p:nvGrpSpPr>
                <p:grpSpPr>
                  <a:xfrm>
                    <a:off x="10835169" y="5276964"/>
                    <a:ext cx="446589" cy="813467"/>
                    <a:chOff x="376650" y="567400"/>
                    <a:chExt cx="334942" cy="610100"/>
                  </a:xfrm>
                </p:grpSpPr>
                <p:sp>
                  <p:nvSpPr>
                    <p:cNvPr id="183" name="Google Shape;656;p33">
                      <a:extLst>
                        <a:ext uri="{FF2B5EF4-FFF2-40B4-BE49-F238E27FC236}">
                          <a16:creationId xmlns:a16="http://schemas.microsoft.com/office/drawing/2014/main" id="{11A04A42-1046-34FF-BD85-EFFE7CF5B7B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4" name="Google Shape;657;p33">
                      <a:extLst>
                        <a:ext uri="{FF2B5EF4-FFF2-40B4-BE49-F238E27FC236}">
                          <a16:creationId xmlns:a16="http://schemas.microsoft.com/office/drawing/2014/main" id="{692BD45B-D085-F06A-1949-4ED7F59B9DD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5" name="Google Shape;658;p33">
                      <a:extLst>
                        <a:ext uri="{FF2B5EF4-FFF2-40B4-BE49-F238E27FC236}">
                          <a16:creationId xmlns:a16="http://schemas.microsoft.com/office/drawing/2014/main" id="{C7B9B146-E74E-00ED-F710-9837B1C4D4D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6" name="Google Shape;659;p33">
                      <a:extLst>
                        <a:ext uri="{FF2B5EF4-FFF2-40B4-BE49-F238E27FC236}">
                          <a16:creationId xmlns:a16="http://schemas.microsoft.com/office/drawing/2014/main" id="{36205782-F24D-49C6-C9A7-15B60867BB1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7" name="Google Shape;660;p33">
                      <a:extLst>
                        <a:ext uri="{FF2B5EF4-FFF2-40B4-BE49-F238E27FC236}">
                          <a16:creationId xmlns:a16="http://schemas.microsoft.com/office/drawing/2014/main" id="{047309AB-A8CC-4B42-2490-C53AF2FB61E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8" name="Google Shape;661;p33">
                      <a:extLst>
                        <a:ext uri="{FF2B5EF4-FFF2-40B4-BE49-F238E27FC236}">
                          <a16:creationId xmlns:a16="http://schemas.microsoft.com/office/drawing/2014/main" id="{7EDC28D8-DCAD-AAB2-C3AD-DBC58502EB1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46" name="Group 17">
                  <a:extLst>
                    <a:ext uri="{FF2B5EF4-FFF2-40B4-BE49-F238E27FC236}">
                      <a16:creationId xmlns:a16="http://schemas.microsoft.com/office/drawing/2014/main" id="{FA5FE88C-A8FA-ADED-89AD-D8DA090BE3C9}"/>
                    </a:ext>
                  </a:extLst>
                </p:cNvPr>
                <p:cNvGrpSpPr/>
                <p:nvPr/>
              </p:nvGrpSpPr>
              <p:grpSpPr>
                <a:xfrm>
                  <a:off x="343662" y="7518707"/>
                  <a:ext cx="11012496" cy="6144681"/>
                  <a:chOff x="343662" y="-18004"/>
                  <a:chExt cx="11012496" cy="6144681"/>
                </a:xfrm>
              </p:grpSpPr>
              <p:grpSp>
                <p:nvGrpSpPr>
                  <p:cNvPr id="147" name="Google Shape;646;p33">
                    <a:extLst>
                      <a:ext uri="{FF2B5EF4-FFF2-40B4-BE49-F238E27FC236}">
                        <a16:creationId xmlns:a16="http://schemas.microsoft.com/office/drawing/2014/main" id="{BC18F97B-90EF-A043-B498-CBBE628C1DFA}"/>
                      </a:ext>
                    </a:extLst>
                  </p:cNvPr>
                  <p:cNvGrpSpPr/>
                  <p:nvPr/>
                </p:nvGrpSpPr>
                <p:grpSpPr>
                  <a:xfrm rot="16200000" flipH="1">
                    <a:off x="-222793" y="548511"/>
                    <a:ext cx="2265949" cy="1132920"/>
                    <a:chOff x="3529938" y="261475"/>
                    <a:chExt cx="1699462" cy="849690"/>
                  </a:xfrm>
                </p:grpSpPr>
                <p:sp>
                  <p:nvSpPr>
                    <p:cNvPr id="171" name="Google Shape;647;p33">
                      <a:extLst>
                        <a:ext uri="{FF2B5EF4-FFF2-40B4-BE49-F238E27FC236}">
                          <a16:creationId xmlns:a16="http://schemas.microsoft.com/office/drawing/2014/main" id="{4D1AED63-FE1E-E95C-FD52-DF1EC9D15E1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2" name="Google Shape;648;p33">
                      <a:extLst>
                        <a:ext uri="{FF2B5EF4-FFF2-40B4-BE49-F238E27FC236}">
                          <a16:creationId xmlns:a16="http://schemas.microsoft.com/office/drawing/2014/main" id="{2BECE4E7-7E94-E641-1F9E-4B0F808D274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3" name="Google Shape;649;p33">
                      <a:extLst>
                        <a:ext uri="{FF2B5EF4-FFF2-40B4-BE49-F238E27FC236}">
                          <a16:creationId xmlns:a16="http://schemas.microsoft.com/office/drawing/2014/main" id="{41BB96A5-CF48-A224-5C47-B58EFD7AD84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4" name="Google Shape;650;p33">
                      <a:extLst>
                        <a:ext uri="{FF2B5EF4-FFF2-40B4-BE49-F238E27FC236}">
                          <a16:creationId xmlns:a16="http://schemas.microsoft.com/office/drawing/2014/main" id="{5C0B36D3-9E67-35AB-ED4E-FA023A9249A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5" name="Google Shape;651;p33">
                      <a:extLst>
                        <a:ext uri="{FF2B5EF4-FFF2-40B4-BE49-F238E27FC236}">
                          <a16:creationId xmlns:a16="http://schemas.microsoft.com/office/drawing/2014/main" id="{9A50AAF9-1A4A-CC99-EB08-50B7E682428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6" name="Google Shape;652;p33">
                      <a:extLst>
                        <a:ext uri="{FF2B5EF4-FFF2-40B4-BE49-F238E27FC236}">
                          <a16:creationId xmlns:a16="http://schemas.microsoft.com/office/drawing/2014/main" id="{01678DE2-5BE5-2009-0E98-A2F2962ABE9B}"/>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7" name="Google Shape;653;p33">
                      <a:extLst>
                        <a:ext uri="{FF2B5EF4-FFF2-40B4-BE49-F238E27FC236}">
                          <a16:creationId xmlns:a16="http://schemas.microsoft.com/office/drawing/2014/main" id="{4E57A098-AB84-46E4-C880-C30DC40E822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8" name="Google Shape;654;p33">
                      <a:extLst>
                        <a:ext uri="{FF2B5EF4-FFF2-40B4-BE49-F238E27FC236}">
                          <a16:creationId xmlns:a16="http://schemas.microsoft.com/office/drawing/2014/main" id="{B01583CB-34E5-59F9-E087-1AA46272BFC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8" name="Google Shape;655;p33">
                    <a:extLst>
                      <a:ext uri="{FF2B5EF4-FFF2-40B4-BE49-F238E27FC236}">
                        <a16:creationId xmlns:a16="http://schemas.microsoft.com/office/drawing/2014/main" id="{EC5C14E9-B9A2-7A03-76CD-0C97EAC40025}"/>
                      </a:ext>
                    </a:extLst>
                  </p:cNvPr>
                  <p:cNvGrpSpPr/>
                  <p:nvPr/>
                </p:nvGrpSpPr>
                <p:grpSpPr>
                  <a:xfrm>
                    <a:off x="10909569" y="1371919"/>
                    <a:ext cx="446589" cy="813467"/>
                    <a:chOff x="376650" y="567400"/>
                    <a:chExt cx="334942" cy="610100"/>
                  </a:xfrm>
                </p:grpSpPr>
                <p:sp>
                  <p:nvSpPr>
                    <p:cNvPr id="165" name="Google Shape;656;p33">
                      <a:extLst>
                        <a:ext uri="{FF2B5EF4-FFF2-40B4-BE49-F238E27FC236}">
                          <a16:creationId xmlns:a16="http://schemas.microsoft.com/office/drawing/2014/main" id="{94046791-3953-4174-7F83-C0D300D8FEF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6" name="Google Shape;657;p33">
                      <a:extLst>
                        <a:ext uri="{FF2B5EF4-FFF2-40B4-BE49-F238E27FC236}">
                          <a16:creationId xmlns:a16="http://schemas.microsoft.com/office/drawing/2014/main" id="{BABB3B68-CB8C-3FA8-2D21-CA7E2EFB833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7" name="Google Shape;658;p33">
                      <a:extLst>
                        <a:ext uri="{FF2B5EF4-FFF2-40B4-BE49-F238E27FC236}">
                          <a16:creationId xmlns:a16="http://schemas.microsoft.com/office/drawing/2014/main" id="{F2D41268-8FF2-166A-1982-81857C262DE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8" name="Google Shape;659;p33">
                      <a:extLst>
                        <a:ext uri="{FF2B5EF4-FFF2-40B4-BE49-F238E27FC236}">
                          <a16:creationId xmlns:a16="http://schemas.microsoft.com/office/drawing/2014/main" id="{59F1A5F7-466E-AB5D-B45B-80395E71CD7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9" name="Google Shape;660;p33">
                      <a:extLst>
                        <a:ext uri="{FF2B5EF4-FFF2-40B4-BE49-F238E27FC236}">
                          <a16:creationId xmlns:a16="http://schemas.microsoft.com/office/drawing/2014/main" id="{711DBDD5-01F4-859C-B773-80413F1F73F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0" name="Google Shape;661;p33">
                      <a:extLst>
                        <a:ext uri="{FF2B5EF4-FFF2-40B4-BE49-F238E27FC236}">
                          <a16:creationId xmlns:a16="http://schemas.microsoft.com/office/drawing/2014/main" id="{E8F81029-B031-FF7B-5C96-B3CBD8D28E54}"/>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9" name="Google Shape;646;p33">
                    <a:extLst>
                      <a:ext uri="{FF2B5EF4-FFF2-40B4-BE49-F238E27FC236}">
                        <a16:creationId xmlns:a16="http://schemas.microsoft.com/office/drawing/2014/main" id="{753CEC11-8F56-F238-BC96-4CE7A1BF98B3}"/>
                      </a:ext>
                    </a:extLst>
                  </p:cNvPr>
                  <p:cNvGrpSpPr/>
                  <p:nvPr/>
                </p:nvGrpSpPr>
                <p:grpSpPr>
                  <a:xfrm rot="16200000" flipH="1">
                    <a:off x="-222853" y="4427243"/>
                    <a:ext cx="2265949" cy="1132920"/>
                    <a:chOff x="3529938" y="261475"/>
                    <a:chExt cx="1699462" cy="849690"/>
                  </a:xfrm>
                </p:grpSpPr>
                <p:sp>
                  <p:nvSpPr>
                    <p:cNvPr id="157" name="Google Shape;647;p33">
                      <a:extLst>
                        <a:ext uri="{FF2B5EF4-FFF2-40B4-BE49-F238E27FC236}">
                          <a16:creationId xmlns:a16="http://schemas.microsoft.com/office/drawing/2014/main" id="{0A51D7CE-04F7-916E-EFD5-96BD8812C9A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8" name="Google Shape;648;p33">
                      <a:extLst>
                        <a:ext uri="{FF2B5EF4-FFF2-40B4-BE49-F238E27FC236}">
                          <a16:creationId xmlns:a16="http://schemas.microsoft.com/office/drawing/2014/main" id="{ACECEFBB-0847-BFFE-0455-848CB28F4D3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9" name="Google Shape;649;p33">
                      <a:extLst>
                        <a:ext uri="{FF2B5EF4-FFF2-40B4-BE49-F238E27FC236}">
                          <a16:creationId xmlns:a16="http://schemas.microsoft.com/office/drawing/2014/main" id="{C17100B8-0909-3371-C66A-B814E7B44CA2}"/>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0" name="Google Shape;650;p33">
                      <a:extLst>
                        <a:ext uri="{FF2B5EF4-FFF2-40B4-BE49-F238E27FC236}">
                          <a16:creationId xmlns:a16="http://schemas.microsoft.com/office/drawing/2014/main" id="{BC78D5AE-9E1F-D42A-C11B-BCF0B29A6E0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1" name="Google Shape;651;p33">
                      <a:extLst>
                        <a:ext uri="{FF2B5EF4-FFF2-40B4-BE49-F238E27FC236}">
                          <a16:creationId xmlns:a16="http://schemas.microsoft.com/office/drawing/2014/main" id="{40C7AA33-0D51-6504-1ADB-110A3F77237C}"/>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2" name="Google Shape;652;p33">
                      <a:extLst>
                        <a:ext uri="{FF2B5EF4-FFF2-40B4-BE49-F238E27FC236}">
                          <a16:creationId xmlns:a16="http://schemas.microsoft.com/office/drawing/2014/main" id="{B3B11D2B-A6C8-45E7-2EA3-BE374DC8CAC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3" name="Google Shape;653;p33">
                      <a:extLst>
                        <a:ext uri="{FF2B5EF4-FFF2-40B4-BE49-F238E27FC236}">
                          <a16:creationId xmlns:a16="http://schemas.microsoft.com/office/drawing/2014/main" id="{F29C54A5-3C23-716A-6451-56ED18BCC15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4" name="Google Shape;654;p33">
                      <a:extLst>
                        <a:ext uri="{FF2B5EF4-FFF2-40B4-BE49-F238E27FC236}">
                          <a16:creationId xmlns:a16="http://schemas.microsoft.com/office/drawing/2014/main" id="{C03F1BD4-FE31-C422-4198-BB0B0D98BA6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50" name="Google Shape;655;p33">
                    <a:extLst>
                      <a:ext uri="{FF2B5EF4-FFF2-40B4-BE49-F238E27FC236}">
                        <a16:creationId xmlns:a16="http://schemas.microsoft.com/office/drawing/2014/main" id="{625BB467-51B6-B78F-6081-C9E92F4AC1A9}"/>
                      </a:ext>
                    </a:extLst>
                  </p:cNvPr>
                  <p:cNvGrpSpPr/>
                  <p:nvPr/>
                </p:nvGrpSpPr>
                <p:grpSpPr>
                  <a:xfrm>
                    <a:off x="10835169" y="5276964"/>
                    <a:ext cx="446589" cy="813467"/>
                    <a:chOff x="376650" y="567400"/>
                    <a:chExt cx="334942" cy="610100"/>
                  </a:xfrm>
                </p:grpSpPr>
                <p:sp>
                  <p:nvSpPr>
                    <p:cNvPr id="151" name="Google Shape;656;p33">
                      <a:extLst>
                        <a:ext uri="{FF2B5EF4-FFF2-40B4-BE49-F238E27FC236}">
                          <a16:creationId xmlns:a16="http://schemas.microsoft.com/office/drawing/2014/main" id="{875C2909-F710-1071-BC4D-F34CAC55CE4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2" name="Google Shape;657;p33">
                      <a:extLst>
                        <a:ext uri="{FF2B5EF4-FFF2-40B4-BE49-F238E27FC236}">
                          <a16:creationId xmlns:a16="http://schemas.microsoft.com/office/drawing/2014/main" id="{678FB915-2355-EFF0-E9BB-5D21D2B01A3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3" name="Google Shape;658;p33">
                      <a:extLst>
                        <a:ext uri="{FF2B5EF4-FFF2-40B4-BE49-F238E27FC236}">
                          <a16:creationId xmlns:a16="http://schemas.microsoft.com/office/drawing/2014/main" id="{1127E329-0EAE-0988-776D-08CE458EBBF5}"/>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4" name="Google Shape;659;p33">
                      <a:extLst>
                        <a:ext uri="{FF2B5EF4-FFF2-40B4-BE49-F238E27FC236}">
                          <a16:creationId xmlns:a16="http://schemas.microsoft.com/office/drawing/2014/main" id="{E76B7148-232C-B696-6629-B95BA5D81EC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5" name="Google Shape;660;p33">
                      <a:extLst>
                        <a:ext uri="{FF2B5EF4-FFF2-40B4-BE49-F238E27FC236}">
                          <a16:creationId xmlns:a16="http://schemas.microsoft.com/office/drawing/2014/main" id="{5EBA8DDA-A36E-E0A8-7766-415F32ACDCA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6" name="Google Shape;661;p33">
                      <a:extLst>
                        <a:ext uri="{FF2B5EF4-FFF2-40B4-BE49-F238E27FC236}">
                          <a16:creationId xmlns:a16="http://schemas.microsoft.com/office/drawing/2014/main" id="{38378AC4-D4EA-CA50-B57A-B62F993817D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pic>
        <p:nvPicPr>
          <p:cNvPr id="17" name="صورة 16" descr="صورة تحتوي على المواصلات, عربة اليد, طاولة, عجلة&#10;&#10;تم إنشاء الوصف تلقائياً">
            <a:extLst>
              <a:ext uri="{FF2B5EF4-FFF2-40B4-BE49-F238E27FC236}">
                <a16:creationId xmlns:a16="http://schemas.microsoft.com/office/drawing/2014/main" id="{44A7524F-4900-7E65-0814-A3422A674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429" y="1320443"/>
            <a:ext cx="5149668" cy="3862251"/>
          </a:xfrm>
          <a:prstGeom prst="rect">
            <a:avLst/>
          </a:prstGeom>
        </p:spPr>
      </p:pic>
      <p:sp>
        <p:nvSpPr>
          <p:cNvPr id="18" name="Text Placeholder 6">
            <a:extLst>
              <a:ext uri="{FF2B5EF4-FFF2-40B4-BE49-F238E27FC236}">
                <a16:creationId xmlns:a16="http://schemas.microsoft.com/office/drawing/2014/main" id="{0573E0AB-E4C7-C378-8934-B791B41EB43D}"/>
              </a:ext>
            </a:extLst>
          </p:cNvPr>
          <p:cNvSpPr>
            <a:spLocks noGrp="1"/>
          </p:cNvSpPr>
          <p:nvPr>
            <p:ph type="body" idx="1"/>
          </p:nvPr>
        </p:nvSpPr>
        <p:spPr>
          <a:xfrm>
            <a:off x="1739640" y="5267345"/>
            <a:ext cx="5267457" cy="1045393"/>
          </a:xfrm>
        </p:spPr>
        <p:txBody>
          <a:bodyPr anchor="ctr"/>
          <a:lstStyle/>
          <a:p>
            <a:pPr marL="609585" lvl="1" indent="0">
              <a:buNone/>
            </a:pPr>
            <a:r>
              <a:rPr lang="en-US" sz="1800">
                <a:solidFill>
                  <a:schemeClr val="bg2"/>
                </a:solidFill>
                <a:latin typeface="Segoe UI" panose="020B0502040204020203" pitchFamily="34" charset="0"/>
                <a:cs typeface="Segoe UI" panose="020B0502040204020203" pitchFamily="34" charset="0"/>
              </a:rPr>
              <a:t>* The prototype vehicle is not part of the project, its only used for demonstration and was provided by CEIEIS robotics lab. </a:t>
            </a:r>
            <a:endParaRPr lang="en-US" sz="1800" b="0">
              <a:solidFill>
                <a:schemeClr val="bg2"/>
              </a:solidFill>
              <a:latin typeface="Segoe UI" panose="020B0502040204020203" pitchFamily="34" charset="0"/>
              <a:cs typeface="Segoe UI" panose="020B0502040204020203" pitchFamily="34" charset="0"/>
            </a:endParaRPr>
          </a:p>
        </p:txBody>
      </p:sp>
      <p:pic>
        <p:nvPicPr>
          <p:cNvPr id="20" name="صورة 19" descr="صورة تحتوي على التصميم&#10;&#10;تم إنشاء الوصف تلقائياً">
            <a:extLst>
              <a:ext uri="{FF2B5EF4-FFF2-40B4-BE49-F238E27FC236}">
                <a16:creationId xmlns:a16="http://schemas.microsoft.com/office/drawing/2014/main" id="{C1F79859-584D-961E-30B8-1CA79DE44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2334" y="2955461"/>
            <a:ext cx="2575429" cy="2148713"/>
          </a:xfrm>
          <a:prstGeom prst="rect">
            <a:avLst/>
          </a:prstGeom>
        </p:spPr>
      </p:pic>
      <p:pic>
        <p:nvPicPr>
          <p:cNvPr id="22" name="صورة 21" descr="صورة تحتوي على رسم, ضوء&#10;&#10;تم إنشاء الوصف تلقائياً">
            <a:extLst>
              <a:ext uri="{FF2B5EF4-FFF2-40B4-BE49-F238E27FC236}">
                <a16:creationId xmlns:a16="http://schemas.microsoft.com/office/drawing/2014/main" id="{9E191E1B-E65B-3ECF-DA8D-62C5FC843E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2121" y="629892"/>
            <a:ext cx="2726269" cy="2149678"/>
          </a:xfrm>
          <a:prstGeom prst="rect">
            <a:avLst/>
          </a:prstGeom>
        </p:spPr>
      </p:pic>
      <p:sp>
        <p:nvSpPr>
          <p:cNvPr id="23" name="Text Placeholder 6">
            <a:extLst>
              <a:ext uri="{FF2B5EF4-FFF2-40B4-BE49-F238E27FC236}">
                <a16:creationId xmlns:a16="http://schemas.microsoft.com/office/drawing/2014/main" id="{67F71BB1-EF4E-9646-5892-E6597D8EDBFE}"/>
              </a:ext>
            </a:extLst>
          </p:cNvPr>
          <p:cNvSpPr txBox="1">
            <a:spLocks/>
          </p:cNvSpPr>
          <p:nvPr/>
        </p:nvSpPr>
        <p:spPr>
          <a:xfrm>
            <a:off x="7007097" y="5451617"/>
            <a:ext cx="3466121" cy="763449"/>
          </a:xfrm>
          <a:prstGeom prst="rect">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1pPr>
            <a:lvl2pPr marL="1219170" marR="0" lvl="1"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2pPr>
            <a:lvl3pPr marL="1828754" marR="0" lvl="2"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3pPr>
            <a:lvl4pPr marL="2438339" marR="0" lvl="3"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4pPr>
            <a:lvl5pPr marL="3047924" marR="0" lvl="4"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5pPr>
            <a:lvl6pPr marL="3657509" marR="0" lvl="5"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6pPr>
            <a:lvl7pPr marL="4267093" marR="0" lvl="6"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7pPr>
            <a:lvl8pPr marL="4876678" marR="0" lvl="7"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8pPr>
            <a:lvl9pPr marL="5486263" marR="0" lvl="8"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9pPr>
          </a:lstStyle>
          <a:p>
            <a:pPr marL="609585" lvl="1" indent="0">
              <a:buFont typeface="Arial"/>
              <a:buNone/>
            </a:pPr>
            <a:r>
              <a:rPr lang="en-US" sz="1800">
                <a:solidFill>
                  <a:schemeClr val="bg2"/>
                </a:solidFill>
                <a:latin typeface="Segoe UI" panose="020B0502040204020203" pitchFamily="34" charset="0"/>
                <a:cs typeface="Segoe UI" panose="020B0502040204020203" pitchFamily="34" charset="0"/>
              </a:rPr>
              <a:t>3D printed stands for the cameras were made and  used</a:t>
            </a:r>
          </a:p>
        </p:txBody>
      </p:sp>
    </p:spTree>
    <p:extLst>
      <p:ext uri="{BB962C8B-B14F-4D97-AF65-F5344CB8AC3E}">
        <p14:creationId xmlns:p14="http://schemas.microsoft.com/office/powerpoint/2010/main" val="5610743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BB9D44-4472-678D-E99D-8510F1607D09}"/>
              </a:ext>
            </a:extLst>
          </p:cNvPr>
          <p:cNvSpPr>
            <a:spLocks noGrp="1"/>
          </p:cNvSpPr>
          <p:nvPr>
            <p:ph type="dt" sz="half" idx="10"/>
          </p:nvPr>
        </p:nvSpPr>
        <p:spPr/>
        <p:txBody>
          <a:bodyPr/>
          <a:lstStyle/>
          <a:p>
            <a:fld id="{7151877D-4A87-41FE-96B7-89727E20756B}"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F365731D-2BDA-7B34-4F0D-2A777F38847A}"/>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38</a:t>
            </a:fld>
            <a:endParaRPr lang="en-US">
              <a:latin typeface="Segoe UI" panose="020B0502040204020203" pitchFamily="34" charset="0"/>
              <a:cs typeface="Segoe UI" panose="020B0502040204020203" pitchFamily="34" charset="0"/>
            </a:endParaRPr>
          </a:p>
        </p:txBody>
      </p:sp>
      <p:sp>
        <p:nvSpPr>
          <p:cNvPr id="285" name="Google Shape;638;p33">
            <a:extLst>
              <a:ext uri="{FF2B5EF4-FFF2-40B4-BE49-F238E27FC236}">
                <a16:creationId xmlns:a16="http://schemas.microsoft.com/office/drawing/2014/main" id="{5EAE4786-3D27-B1DA-019B-B9F489CD9A2C}"/>
              </a:ext>
            </a:extLst>
          </p:cNvPr>
          <p:cNvSpPr txBox="1">
            <a:spLocks/>
          </p:cNvSpPr>
          <p:nvPr/>
        </p:nvSpPr>
        <p:spPr>
          <a:xfrm>
            <a:off x="1524000" y="3287333"/>
            <a:ext cx="9023617" cy="1422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kumimoji="0" lang="en-US" sz="6667" b="1" i="0" u="none" strike="noStrike" kern="0" cap="none" spc="0" normalizeH="0" baseline="0" noProof="0">
                <a:ln>
                  <a:noFill/>
                </a:ln>
                <a:solidFill>
                  <a:srgbClr val="06A02B"/>
                </a:solidFill>
                <a:effectLst/>
                <a:uLnTx/>
                <a:uFillTx/>
                <a:latin typeface="Segoe UI" panose="020B0502040204020203" pitchFamily="34" charset="0"/>
                <a:cs typeface="Segoe UI" panose="020B0502040204020203" pitchFamily="34" charset="0"/>
                <a:sym typeface="Raleway"/>
              </a:rPr>
              <a:t>Results</a:t>
            </a:r>
            <a:endParaRPr lang="en-US" sz="7200" b="1">
              <a:solidFill>
                <a:schemeClr val="tx1"/>
              </a:solidFill>
              <a:latin typeface="Segoe UI" panose="020B0502040204020203" pitchFamily="34" charset="0"/>
              <a:cs typeface="Segoe UI" panose="020B0502040204020203" pitchFamily="34" charset="0"/>
            </a:endParaRPr>
          </a:p>
        </p:txBody>
      </p:sp>
      <p:sp>
        <p:nvSpPr>
          <p:cNvPr id="286" name="Google Shape;639;p33">
            <a:extLst>
              <a:ext uri="{FF2B5EF4-FFF2-40B4-BE49-F238E27FC236}">
                <a16:creationId xmlns:a16="http://schemas.microsoft.com/office/drawing/2014/main" id="{DCC20E4F-FAD9-F6B4-9B56-86CB85317FC6}"/>
              </a:ext>
            </a:extLst>
          </p:cNvPr>
          <p:cNvSpPr txBox="1">
            <a:spLocks/>
          </p:cNvSpPr>
          <p:nvPr/>
        </p:nvSpPr>
        <p:spPr>
          <a:xfrm>
            <a:off x="5369533" y="2185385"/>
            <a:ext cx="1453200" cy="10192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 sz="6670" b="1">
                <a:latin typeface="Segoe UI" panose="020B0502040204020203" pitchFamily="34" charset="0"/>
                <a:cs typeface="Segoe UI" panose="020B0502040204020203" pitchFamily="34" charset="0"/>
              </a:rPr>
              <a:t>08</a:t>
            </a:r>
          </a:p>
        </p:txBody>
      </p:sp>
      <p:grpSp>
        <p:nvGrpSpPr>
          <p:cNvPr id="287" name="Google Shape;640;p33">
            <a:extLst>
              <a:ext uri="{FF2B5EF4-FFF2-40B4-BE49-F238E27FC236}">
                <a16:creationId xmlns:a16="http://schemas.microsoft.com/office/drawing/2014/main" id="{B6B691C2-9458-DA81-B4B9-EFEA716421F2}"/>
              </a:ext>
            </a:extLst>
          </p:cNvPr>
          <p:cNvGrpSpPr/>
          <p:nvPr/>
        </p:nvGrpSpPr>
        <p:grpSpPr>
          <a:xfrm>
            <a:off x="6563956" y="-1801904"/>
            <a:ext cx="3603807" cy="3603807"/>
            <a:chOff x="1190625" y="238125"/>
            <a:chExt cx="5201800" cy="5201801"/>
          </a:xfrm>
        </p:grpSpPr>
        <p:sp>
          <p:nvSpPr>
            <p:cNvPr id="288" name="Google Shape;641;p33">
              <a:extLst>
                <a:ext uri="{FF2B5EF4-FFF2-40B4-BE49-F238E27FC236}">
                  <a16:creationId xmlns:a16="http://schemas.microsoft.com/office/drawing/2014/main" id="{88AC4B79-A1B6-58B1-0DA4-5B1675BA047B}"/>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89" name="Google Shape;642;p33">
              <a:extLst>
                <a:ext uri="{FF2B5EF4-FFF2-40B4-BE49-F238E27FC236}">
                  <a16:creationId xmlns:a16="http://schemas.microsoft.com/office/drawing/2014/main" id="{ECAA109D-6C43-6B28-B8CC-FB070BA8807A}"/>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90" name="Google Shape;643;p33">
              <a:extLst>
                <a:ext uri="{FF2B5EF4-FFF2-40B4-BE49-F238E27FC236}">
                  <a16:creationId xmlns:a16="http://schemas.microsoft.com/office/drawing/2014/main" id="{F00FCC55-D796-5866-BEDD-7FD84BD90A27}"/>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91" name="Google Shape;644;p33">
              <a:extLst>
                <a:ext uri="{FF2B5EF4-FFF2-40B4-BE49-F238E27FC236}">
                  <a16:creationId xmlns:a16="http://schemas.microsoft.com/office/drawing/2014/main" id="{5EE27F21-48AA-2E6F-2E21-407FA5B96E30}"/>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92" name="Google Shape;645;p33">
              <a:extLst>
                <a:ext uri="{FF2B5EF4-FFF2-40B4-BE49-F238E27FC236}">
                  <a16:creationId xmlns:a16="http://schemas.microsoft.com/office/drawing/2014/main" id="{136A404F-5BEE-912A-C085-F04B1A5BFFBA}"/>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
        <p:nvSpPr>
          <p:cNvPr id="564" name="Rectangle 563">
            <a:extLst>
              <a:ext uri="{FF2B5EF4-FFF2-40B4-BE49-F238E27FC236}">
                <a16:creationId xmlns:a16="http://schemas.microsoft.com/office/drawing/2014/main" id="{3165B008-FF6E-F233-B49C-C0C7B7F0023B}"/>
              </a:ext>
            </a:extLst>
          </p:cNvPr>
          <p:cNvSpPr/>
          <p:nvPr/>
        </p:nvSpPr>
        <p:spPr>
          <a:xfrm>
            <a:off x="5407819" y="6607968"/>
            <a:ext cx="1376362" cy="6691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2" name="Group 36">
            <a:extLst>
              <a:ext uri="{FF2B5EF4-FFF2-40B4-BE49-F238E27FC236}">
                <a16:creationId xmlns:a16="http://schemas.microsoft.com/office/drawing/2014/main" id="{C3AA44FD-479D-2F29-4492-8FC664B5885F}"/>
              </a:ext>
            </a:extLst>
          </p:cNvPr>
          <p:cNvGrpSpPr/>
          <p:nvPr/>
        </p:nvGrpSpPr>
        <p:grpSpPr>
          <a:xfrm>
            <a:off x="-18288" y="0"/>
            <a:ext cx="11030502" cy="59996568"/>
            <a:chOff x="-18288" y="0"/>
            <a:chExt cx="11030502" cy="59996568"/>
          </a:xfrm>
        </p:grpSpPr>
        <p:grpSp>
          <p:nvGrpSpPr>
            <p:cNvPr id="513" name="Group 37">
              <a:extLst>
                <a:ext uri="{FF2B5EF4-FFF2-40B4-BE49-F238E27FC236}">
                  <a16:creationId xmlns:a16="http://schemas.microsoft.com/office/drawing/2014/main" id="{959C109D-1AA3-761D-7EE6-99F15E875ED6}"/>
                </a:ext>
              </a:extLst>
            </p:cNvPr>
            <p:cNvGrpSpPr/>
            <p:nvPr/>
          </p:nvGrpSpPr>
          <p:grpSpPr>
            <a:xfrm>
              <a:off x="-18288" y="0"/>
              <a:ext cx="11030502" cy="28906968"/>
              <a:chOff x="325656" y="-18003"/>
              <a:chExt cx="11030502" cy="28906968"/>
            </a:xfrm>
          </p:grpSpPr>
          <p:grpSp>
            <p:nvGrpSpPr>
              <p:cNvPr id="669" name="Group 370">
                <a:extLst>
                  <a:ext uri="{FF2B5EF4-FFF2-40B4-BE49-F238E27FC236}">
                    <a16:creationId xmlns:a16="http://schemas.microsoft.com/office/drawing/2014/main" id="{A1612453-D6E5-8CEE-F854-BD253AFC6984}"/>
                  </a:ext>
                </a:extLst>
              </p:cNvPr>
              <p:cNvGrpSpPr/>
              <p:nvPr/>
            </p:nvGrpSpPr>
            <p:grpSpPr>
              <a:xfrm>
                <a:off x="343662" y="-18003"/>
                <a:ext cx="11012496" cy="13681394"/>
                <a:chOff x="343662" y="-18003"/>
                <a:chExt cx="11012496" cy="13681394"/>
              </a:xfrm>
            </p:grpSpPr>
            <p:grpSp>
              <p:nvGrpSpPr>
                <p:cNvPr id="737" name="Group 438">
                  <a:extLst>
                    <a:ext uri="{FF2B5EF4-FFF2-40B4-BE49-F238E27FC236}">
                      <a16:creationId xmlns:a16="http://schemas.microsoft.com/office/drawing/2014/main" id="{F36E07EE-BAA0-C55A-49B4-9AD8D650EBD0}"/>
                    </a:ext>
                  </a:extLst>
                </p:cNvPr>
                <p:cNvGrpSpPr/>
                <p:nvPr/>
              </p:nvGrpSpPr>
              <p:grpSpPr>
                <a:xfrm>
                  <a:off x="343662" y="-18003"/>
                  <a:ext cx="11012496" cy="6144683"/>
                  <a:chOff x="343662" y="-18003"/>
                  <a:chExt cx="11012496" cy="6144683"/>
                </a:xfrm>
              </p:grpSpPr>
              <p:grpSp>
                <p:nvGrpSpPr>
                  <p:cNvPr id="771" name="Google Shape;646;p33">
                    <a:extLst>
                      <a:ext uri="{FF2B5EF4-FFF2-40B4-BE49-F238E27FC236}">
                        <a16:creationId xmlns:a16="http://schemas.microsoft.com/office/drawing/2014/main" id="{353EC37A-ED40-8336-2BDE-04AE6A818EBA}"/>
                      </a:ext>
                    </a:extLst>
                  </p:cNvPr>
                  <p:cNvGrpSpPr/>
                  <p:nvPr/>
                </p:nvGrpSpPr>
                <p:grpSpPr>
                  <a:xfrm rot="16200000" flipH="1">
                    <a:off x="-222794" y="548513"/>
                    <a:ext cx="2265951" cy="1132920"/>
                    <a:chOff x="3529938" y="261475"/>
                    <a:chExt cx="1699463" cy="849690"/>
                  </a:xfrm>
                </p:grpSpPr>
                <p:sp>
                  <p:nvSpPr>
                    <p:cNvPr id="795" name="Google Shape;647;p33">
                      <a:extLst>
                        <a:ext uri="{FF2B5EF4-FFF2-40B4-BE49-F238E27FC236}">
                          <a16:creationId xmlns:a16="http://schemas.microsoft.com/office/drawing/2014/main" id="{1CAB4561-D762-0BE0-11CC-67A4B58BF44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96" name="Google Shape;648;p33">
                      <a:extLst>
                        <a:ext uri="{FF2B5EF4-FFF2-40B4-BE49-F238E27FC236}">
                          <a16:creationId xmlns:a16="http://schemas.microsoft.com/office/drawing/2014/main" id="{A12A3539-B96F-41AF-C3E7-03B738E0143A}"/>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97" name="Google Shape;649;p33">
                      <a:extLst>
                        <a:ext uri="{FF2B5EF4-FFF2-40B4-BE49-F238E27FC236}">
                          <a16:creationId xmlns:a16="http://schemas.microsoft.com/office/drawing/2014/main" id="{3C57F526-C720-81DC-41A6-A77A54CEF0D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98" name="Google Shape;650;p33">
                      <a:extLst>
                        <a:ext uri="{FF2B5EF4-FFF2-40B4-BE49-F238E27FC236}">
                          <a16:creationId xmlns:a16="http://schemas.microsoft.com/office/drawing/2014/main" id="{DDB16629-ADFC-F6E3-4E7D-551616E894E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99" name="Google Shape;651;p33">
                      <a:extLst>
                        <a:ext uri="{FF2B5EF4-FFF2-40B4-BE49-F238E27FC236}">
                          <a16:creationId xmlns:a16="http://schemas.microsoft.com/office/drawing/2014/main" id="{ABAADF8F-A75B-9B76-3F47-A59C2566763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800" name="Google Shape;652;p33">
                      <a:extLst>
                        <a:ext uri="{FF2B5EF4-FFF2-40B4-BE49-F238E27FC236}">
                          <a16:creationId xmlns:a16="http://schemas.microsoft.com/office/drawing/2014/main" id="{9F615195-1F38-E041-88D7-BAE779E35CE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801" name="Google Shape;653;p33">
                      <a:extLst>
                        <a:ext uri="{FF2B5EF4-FFF2-40B4-BE49-F238E27FC236}">
                          <a16:creationId xmlns:a16="http://schemas.microsoft.com/office/drawing/2014/main" id="{B8093DD4-A34B-0258-5006-940AB4E5623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802" name="Google Shape;654;p33">
                      <a:extLst>
                        <a:ext uri="{FF2B5EF4-FFF2-40B4-BE49-F238E27FC236}">
                          <a16:creationId xmlns:a16="http://schemas.microsoft.com/office/drawing/2014/main" id="{12657C36-E8FB-AF4A-3DE7-6D4B7C304C5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72" name="Google Shape;655;p33">
                    <a:extLst>
                      <a:ext uri="{FF2B5EF4-FFF2-40B4-BE49-F238E27FC236}">
                        <a16:creationId xmlns:a16="http://schemas.microsoft.com/office/drawing/2014/main" id="{74F92930-B582-0EA6-2A5D-94CEB932E54F}"/>
                      </a:ext>
                    </a:extLst>
                  </p:cNvPr>
                  <p:cNvGrpSpPr/>
                  <p:nvPr/>
                </p:nvGrpSpPr>
                <p:grpSpPr>
                  <a:xfrm>
                    <a:off x="10909569" y="1371918"/>
                    <a:ext cx="446589" cy="813467"/>
                    <a:chOff x="376650" y="567400"/>
                    <a:chExt cx="334942" cy="610100"/>
                  </a:xfrm>
                </p:grpSpPr>
                <p:sp>
                  <p:nvSpPr>
                    <p:cNvPr id="789" name="Google Shape;656;p33">
                      <a:extLst>
                        <a:ext uri="{FF2B5EF4-FFF2-40B4-BE49-F238E27FC236}">
                          <a16:creationId xmlns:a16="http://schemas.microsoft.com/office/drawing/2014/main" id="{6997E1DE-C086-F3FE-AD7B-A8FEFDC7113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90" name="Google Shape;657;p33">
                      <a:extLst>
                        <a:ext uri="{FF2B5EF4-FFF2-40B4-BE49-F238E27FC236}">
                          <a16:creationId xmlns:a16="http://schemas.microsoft.com/office/drawing/2014/main" id="{F05B6879-93C9-9280-25A0-B7371E20433E}"/>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91" name="Google Shape;658;p33">
                      <a:extLst>
                        <a:ext uri="{FF2B5EF4-FFF2-40B4-BE49-F238E27FC236}">
                          <a16:creationId xmlns:a16="http://schemas.microsoft.com/office/drawing/2014/main" id="{28C657FC-E343-0E91-CB20-C0FF15C3ED7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92" name="Google Shape;659;p33">
                      <a:extLst>
                        <a:ext uri="{FF2B5EF4-FFF2-40B4-BE49-F238E27FC236}">
                          <a16:creationId xmlns:a16="http://schemas.microsoft.com/office/drawing/2014/main" id="{43B32E12-DC96-0183-875B-E33A2B2C852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93" name="Google Shape;660;p33">
                      <a:extLst>
                        <a:ext uri="{FF2B5EF4-FFF2-40B4-BE49-F238E27FC236}">
                          <a16:creationId xmlns:a16="http://schemas.microsoft.com/office/drawing/2014/main" id="{BAD4FB99-E6A4-1FF0-4D12-E19BE12EC65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94" name="Google Shape;661;p33">
                      <a:extLst>
                        <a:ext uri="{FF2B5EF4-FFF2-40B4-BE49-F238E27FC236}">
                          <a16:creationId xmlns:a16="http://schemas.microsoft.com/office/drawing/2014/main" id="{786980B5-9726-94A8-AA87-033D7FEDFC5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73" name="Google Shape;646;p33">
                    <a:extLst>
                      <a:ext uri="{FF2B5EF4-FFF2-40B4-BE49-F238E27FC236}">
                        <a16:creationId xmlns:a16="http://schemas.microsoft.com/office/drawing/2014/main" id="{E6DD53F1-8EC3-7852-A466-E5B08389EC7B}"/>
                      </a:ext>
                    </a:extLst>
                  </p:cNvPr>
                  <p:cNvGrpSpPr/>
                  <p:nvPr/>
                </p:nvGrpSpPr>
                <p:grpSpPr>
                  <a:xfrm rot="16200000" flipH="1">
                    <a:off x="-222854" y="4427245"/>
                    <a:ext cx="2265951" cy="1132920"/>
                    <a:chOff x="3529938" y="261475"/>
                    <a:chExt cx="1699463" cy="849690"/>
                  </a:xfrm>
                </p:grpSpPr>
                <p:sp>
                  <p:nvSpPr>
                    <p:cNvPr id="781" name="Google Shape;647;p33">
                      <a:extLst>
                        <a:ext uri="{FF2B5EF4-FFF2-40B4-BE49-F238E27FC236}">
                          <a16:creationId xmlns:a16="http://schemas.microsoft.com/office/drawing/2014/main" id="{BBCA46DA-4055-2BFF-AFEF-2992346D577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82" name="Google Shape;648;p33">
                      <a:extLst>
                        <a:ext uri="{FF2B5EF4-FFF2-40B4-BE49-F238E27FC236}">
                          <a16:creationId xmlns:a16="http://schemas.microsoft.com/office/drawing/2014/main" id="{6CB90F04-3383-674D-736C-7AE710E9FEA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83" name="Google Shape;649;p33">
                      <a:extLst>
                        <a:ext uri="{FF2B5EF4-FFF2-40B4-BE49-F238E27FC236}">
                          <a16:creationId xmlns:a16="http://schemas.microsoft.com/office/drawing/2014/main" id="{DBBEFD04-DD5E-868B-4CD8-1DAE892CFED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84" name="Google Shape;650;p33">
                      <a:extLst>
                        <a:ext uri="{FF2B5EF4-FFF2-40B4-BE49-F238E27FC236}">
                          <a16:creationId xmlns:a16="http://schemas.microsoft.com/office/drawing/2014/main" id="{B7003793-4E45-BAE6-F6DD-848F1D4C54B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85" name="Google Shape;651;p33">
                      <a:extLst>
                        <a:ext uri="{FF2B5EF4-FFF2-40B4-BE49-F238E27FC236}">
                          <a16:creationId xmlns:a16="http://schemas.microsoft.com/office/drawing/2014/main" id="{F2D4E2EB-36BF-8DA9-9E1F-644E561C9CBE}"/>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86" name="Google Shape;652;p33">
                      <a:extLst>
                        <a:ext uri="{FF2B5EF4-FFF2-40B4-BE49-F238E27FC236}">
                          <a16:creationId xmlns:a16="http://schemas.microsoft.com/office/drawing/2014/main" id="{F46EA169-E95D-5990-1A69-07AFD04B656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87" name="Google Shape;653;p33">
                      <a:extLst>
                        <a:ext uri="{FF2B5EF4-FFF2-40B4-BE49-F238E27FC236}">
                          <a16:creationId xmlns:a16="http://schemas.microsoft.com/office/drawing/2014/main" id="{5ED90B42-1CA9-A871-1C74-CAE0775D3F2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88" name="Google Shape;654;p33">
                      <a:extLst>
                        <a:ext uri="{FF2B5EF4-FFF2-40B4-BE49-F238E27FC236}">
                          <a16:creationId xmlns:a16="http://schemas.microsoft.com/office/drawing/2014/main" id="{15D218B4-1316-F0F4-6EC7-B964957BB50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74" name="Google Shape;655;p33">
                    <a:extLst>
                      <a:ext uri="{FF2B5EF4-FFF2-40B4-BE49-F238E27FC236}">
                        <a16:creationId xmlns:a16="http://schemas.microsoft.com/office/drawing/2014/main" id="{71F120F5-EA77-D9A2-9BB4-DE5B0CF1FBC4}"/>
                      </a:ext>
                    </a:extLst>
                  </p:cNvPr>
                  <p:cNvGrpSpPr/>
                  <p:nvPr/>
                </p:nvGrpSpPr>
                <p:grpSpPr>
                  <a:xfrm>
                    <a:off x="10835169" y="5276963"/>
                    <a:ext cx="446589" cy="813467"/>
                    <a:chOff x="376650" y="567400"/>
                    <a:chExt cx="334942" cy="610100"/>
                  </a:xfrm>
                </p:grpSpPr>
                <p:sp>
                  <p:nvSpPr>
                    <p:cNvPr id="775" name="Google Shape;656;p33">
                      <a:extLst>
                        <a:ext uri="{FF2B5EF4-FFF2-40B4-BE49-F238E27FC236}">
                          <a16:creationId xmlns:a16="http://schemas.microsoft.com/office/drawing/2014/main" id="{9CDD70CF-4EBB-BB9B-5B8F-2AE5C51EAE2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76" name="Google Shape;657;p33">
                      <a:extLst>
                        <a:ext uri="{FF2B5EF4-FFF2-40B4-BE49-F238E27FC236}">
                          <a16:creationId xmlns:a16="http://schemas.microsoft.com/office/drawing/2014/main" id="{09B2C0BC-5B86-96DA-65CE-50A5ADB0CEF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77" name="Google Shape;658;p33">
                      <a:extLst>
                        <a:ext uri="{FF2B5EF4-FFF2-40B4-BE49-F238E27FC236}">
                          <a16:creationId xmlns:a16="http://schemas.microsoft.com/office/drawing/2014/main" id="{B61AC19F-78CA-924D-91CD-3560ADC3650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78" name="Google Shape;659;p33">
                      <a:extLst>
                        <a:ext uri="{FF2B5EF4-FFF2-40B4-BE49-F238E27FC236}">
                          <a16:creationId xmlns:a16="http://schemas.microsoft.com/office/drawing/2014/main" id="{57FC8492-D235-02D1-2370-F9B58334624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79" name="Google Shape;660;p33">
                      <a:extLst>
                        <a:ext uri="{FF2B5EF4-FFF2-40B4-BE49-F238E27FC236}">
                          <a16:creationId xmlns:a16="http://schemas.microsoft.com/office/drawing/2014/main" id="{0AD4054E-0C9E-2B68-4944-F10D7249668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80" name="Google Shape;661;p33">
                      <a:extLst>
                        <a:ext uri="{FF2B5EF4-FFF2-40B4-BE49-F238E27FC236}">
                          <a16:creationId xmlns:a16="http://schemas.microsoft.com/office/drawing/2014/main" id="{DC02F682-1B4F-700F-FEE1-0CA93CF8BD9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738" name="Group 439">
                  <a:extLst>
                    <a:ext uri="{FF2B5EF4-FFF2-40B4-BE49-F238E27FC236}">
                      <a16:creationId xmlns:a16="http://schemas.microsoft.com/office/drawing/2014/main" id="{621EBED3-A253-0503-56ED-BD9367A3A163}"/>
                    </a:ext>
                  </a:extLst>
                </p:cNvPr>
                <p:cNvGrpSpPr/>
                <p:nvPr/>
              </p:nvGrpSpPr>
              <p:grpSpPr>
                <a:xfrm>
                  <a:off x="343662" y="7518708"/>
                  <a:ext cx="11012496" cy="6144683"/>
                  <a:chOff x="343662" y="-18003"/>
                  <a:chExt cx="11012496" cy="6144683"/>
                </a:xfrm>
              </p:grpSpPr>
              <p:grpSp>
                <p:nvGrpSpPr>
                  <p:cNvPr id="739" name="Google Shape;646;p33">
                    <a:extLst>
                      <a:ext uri="{FF2B5EF4-FFF2-40B4-BE49-F238E27FC236}">
                        <a16:creationId xmlns:a16="http://schemas.microsoft.com/office/drawing/2014/main" id="{CB00C504-FA3C-069D-55FA-F8EB4F771F2A}"/>
                      </a:ext>
                    </a:extLst>
                  </p:cNvPr>
                  <p:cNvGrpSpPr/>
                  <p:nvPr/>
                </p:nvGrpSpPr>
                <p:grpSpPr>
                  <a:xfrm rot="16200000" flipH="1">
                    <a:off x="-222794" y="548513"/>
                    <a:ext cx="2265951" cy="1132920"/>
                    <a:chOff x="3529938" y="261475"/>
                    <a:chExt cx="1699463" cy="849690"/>
                  </a:xfrm>
                </p:grpSpPr>
                <p:sp>
                  <p:nvSpPr>
                    <p:cNvPr id="763" name="Google Shape;647;p33">
                      <a:extLst>
                        <a:ext uri="{FF2B5EF4-FFF2-40B4-BE49-F238E27FC236}">
                          <a16:creationId xmlns:a16="http://schemas.microsoft.com/office/drawing/2014/main" id="{DDA7790C-1C2B-304C-3516-F2D12111CD3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4" name="Google Shape;648;p33">
                      <a:extLst>
                        <a:ext uri="{FF2B5EF4-FFF2-40B4-BE49-F238E27FC236}">
                          <a16:creationId xmlns:a16="http://schemas.microsoft.com/office/drawing/2014/main" id="{3BE33FD2-4783-892C-CF1A-C1F2E942728F}"/>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5" name="Google Shape;649;p33">
                      <a:extLst>
                        <a:ext uri="{FF2B5EF4-FFF2-40B4-BE49-F238E27FC236}">
                          <a16:creationId xmlns:a16="http://schemas.microsoft.com/office/drawing/2014/main" id="{6E46A22C-AABA-BDD3-7E98-4B2F66FB0BA9}"/>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6" name="Google Shape;650;p33">
                      <a:extLst>
                        <a:ext uri="{FF2B5EF4-FFF2-40B4-BE49-F238E27FC236}">
                          <a16:creationId xmlns:a16="http://schemas.microsoft.com/office/drawing/2014/main" id="{8D38FC59-248A-22E7-2817-21816CE539F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7" name="Google Shape;651;p33">
                      <a:extLst>
                        <a:ext uri="{FF2B5EF4-FFF2-40B4-BE49-F238E27FC236}">
                          <a16:creationId xmlns:a16="http://schemas.microsoft.com/office/drawing/2014/main" id="{15FCD55A-37D2-4962-4B8D-7AC94304EF9E}"/>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8" name="Google Shape;652;p33">
                      <a:extLst>
                        <a:ext uri="{FF2B5EF4-FFF2-40B4-BE49-F238E27FC236}">
                          <a16:creationId xmlns:a16="http://schemas.microsoft.com/office/drawing/2014/main" id="{FD7DB1BA-123B-6C21-61F4-5D6BA7EDA6FD}"/>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9" name="Google Shape;653;p33">
                      <a:extLst>
                        <a:ext uri="{FF2B5EF4-FFF2-40B4-BE49-F238E27FC236}">
                          <a16:creationId xmlns:a16="http://schemas.microsoft.com/office/drawing/2014/main" id="{ADE13C07-CE25-3B60-BC79-4F234D50B0C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70" name="Google Shape;654;p33">
                      <a:extLst>
                        <a:ext uri="{FF2B5EF4-FFF2-40B4-BE49-F238E27FC236}">
                          <a16:creationId xmlns:a16="http://schemas.microsoft.com/office/drawing/2014/main" id="{C8A05DD7-329C-0114-D954-99DBA7C01AC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40" name="Google Shape;655;p33">
                    <a:extLst>
                      <a:ext uri="{FF2B5EF4-FFF2-40B4-BE49-F238E27FC236}">
                        <a16:creationId xmlns:a16="http://schemas.microsoft.com/office/drawing/2014/main" id="{5DA2A23A-CC4E-F678-4A98-A849A4763A7C}"/>
                      </a:ext>
                    </a:extLst>
                  </p:cNvPr>
                  <p:cNvGrpSpPr/>
                  <p:nvPr/>
                </p:nvGrpSpPr>
                <p:grpSpPr>
                  <a:xfrm>
                    <a:off x="10909569" y="1371918"/>
                    <a:ext cx="446589" cy="813467"/>
                    <a:chOff x="376650" y="567400"/>
                    <a:chExt cx="334942" cy="610100"/>
                  </a:xfrm>
                </p:grpSpPr>
                <p:sp>
                  <p:nvSpPr>
                    <p:cNvPr id="757" name="Google Shape;656;p33">
                      <a:extLst>
                        <a:ext uri="{FF2B5EF4-FFF2-40B4-BE49-F238E27FC236}">
                          <a16:creationId xmlns:a16="http://schemas.microsoft.com/office/drawing/2014/main" id="{BF4B4751-1B8A-2E6C-7801-9EA21B47DD8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8" name="Google Shape;657;p33">
                      <a:extLst>
                        <a:ext uri="{FF2B5EF4-FFF2-40B4-BE49-F238E27FC236}">
                          <a16:creationId xmlns:a16="http://schemas.microsoft.com/office/drawing/2014/main" id="{B3968B6D-1955-5468-6CFB-D97338DC351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9" name="Google Shape;658;p33">
                      <a:extLst>
                        <a:ext uri="{FF2B5EF4-FFF2-40B4-BE49-F238E27FC236}">
                          <a16:creationId xmlns:a16="http://schemas.microsoft.com/office/drawing/2014/main" id="{B3C9ED38-1808-EC34-25E2-681B79A0E45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0" name="Google Shape;659;p33">
                      <a:extLst>
                        <a:ext uri="{FF2B5EF4-FFF2-40B4-BE49-F238E27FC236}">
                          <a16:creationId xmlns:a16="http://schemas.microsoft.com/office/drawing/2014/main" id="{8D37B5D2-4934-FF08-F880-84CCD215906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1" name="Google Shape;660;p33">
                      <a:extLst>
                        <a:ext uri="{FF2B5EF4-FFF2-40B4-BE49-F238E27FC236}">
                          <a16:creationId xmlns:a16="http://schemas.microsoft.com/office/drawing/2014/main" id="{4C1EF2F4-6994-1315-D9EE-F8355EE93EF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2" name="Google Shape;661;p33">
                      <a:extLst>
                        <a:ext uri="{FF2B5EF4-FFF2-40B4-BE49-F238E27FC236}">
                          <a16:creationId xmlns:a16="http://schemas.microsoft.com/office/drawing/2014/main" id="{F4A1FBD0-63F4-A8D2-0306-99448994CEF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41" name="Google Shape;646;p33">
                    <a:extLst>
                      <a:ext uri="{FF2B5EF4-FFF2-40B4-BE49-F238E27FC236}">
                        <a16:creationId xmlns:a16="http://schemas.microsoft.com/office/drawing/2014/main" id="{C7EB2A59-4AB9-150D-2238-EC7542D2ACE2}"/>
                      </a:ext>
                    </a:extLst>
                  </p:cNvPr>
                  <p:cNvGrpSpPr/>
                  <p:nvPr/>
                </p:nvGrpSpPr>
                <p:grpSpPr>
                  <a:xfrm rot="16200000" flipH="1">
                    <a:off x="-222854" y="4427245"/>
                    <a:ext cx="2265951" cy="1132920"/>
                    <a:chOff x="3529938" y="261475"/>
                    <a:chExt cx="1699463" cy="849690"/>
                  </a:xfrm>
                </p:grpSpPr>
                <p:sp>
                  <p:nvSpPr>
                    <p:cNvPr id="749" name="Google Shape;647;p33">
                      <a:extLst>
                        <a:ext uri="{FF2B5EF4-FFF2-40B4-BE49-F238E27FC236}">
                          <a16:creationId xmlns:a16="http://schemas.microsoft.com/office/drawing/2014/main" id="{4A463E01-DF7A-B3D8-A0FB-F5EE2931EAA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0" name="Google Shape;648;p33">
                      <a:extLst>
                        <a:ext uri="{FF2B5EF4-FFF2-40B4-BE49-F238E27FC236}">
                          <a16:creationId xmlns:a16="http://schemas.microsoft.com/office/drawing/2014/main" id="{7D51293F-D9FD-3B17-A34E-2E0CF31C7D3E}"/>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1" name="Google Shape;649;p33">
                      <a:extLst>
                        <a:ext uri="{FF2B5EF4-FFF2-40B4-BE49-F238E27FC236}">
                          <a16:creationId xmlns:a16="http://schemas.microsoft.com/office/drawing/2014/main" id="{D712C123-14E0-5D9F-1515-12FB289CB0A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2" name="Google Shape;650;p33">
                      <a:extLst>
                        <a:ext uri="{FF2B5EF4-FFF2-40B4-BE49-F238E27FC236}">
                          <a16:creationId xmlns:a16="http://schemas.microsoft.com/office/drawing/2014/main" id="{9C968C10-035C-B3D1-E019-45E7A21EBEC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3" name="Google Shape;651;p33">
                      <a:extLst>
                        <a:ext uri="{FF2B5EF4-FFF2-40B4-BE49-F238E27FC236}">
                          <a16:creationId xmlns:a16="http://schemas.microsoft.com/office/drawing/2014/main" id="{0ED53497-A3B3-7F44-4878-136412C4059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4" name="Google Shape;652;p33">
                      <a:extLst>
                        <a:ext uri="{FF2B5EF4-FFF2-40B4-BE49-F238E27FC236}">
                          <a16:creationId xmlns:a16="http://schemas.microsoft.com/office/drawing/2014/main" id="{F04EB348-53ED-D068-810B-4AE09F6BE4C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5" name="Google Shape;653;p33">
                      <a:extLst>
                        <a:ext uri="{FF2B5EF4-FFF2-40B4-BE49-F238E27FC236}">
                          <a16:creationId xmlns:a16="http://schemas.microsoft.com/office/drawing/2014/main" id="{866F3D26-0BDA-984E-A2AF-D387F25449A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6" name="Google Shape;654;p33">
                      <a:extLst>
                        <a:ext uri="{FF2B5EF4-FFF2-40B4-BE49-F238E27FC236}">
                          <a16:creationId xmlns:a16="http://schemas.microsoft.com/office/drawing/2014/main" id="{C69CB1BE-A710-25B5-C48F-9F2D6DBEEEF5}"/>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42" name="Google Shape;655;p33">
                    <a:extLst>
                      <a:ext uri="{FF2B5EF4-FFF2-40B4-BE49-F238E27FC236}">
                        <a16:creationId xmlns:a16="http://schemas.microsoft.com/office/drawing/2014/main" id="{71D28014-1CD4-1D7D-605C-EA67F6D61266}"/>
                      </a:ext>
                    </a:extLst>
                  </p:cNvPr>
                  <p:cNvGrpSpPr/>
                  <p:nvPr/>
                </p:nvGrpSpPr>
                <p:grpSpPr>
                  <a:xfrm>
                    <a:off x="10835169" y="5276963"/>
                    <a:ext cx="446589" cy="813467"/>
                    <a:chOff x="376650" y="567400"/>
                    <a:chExt cx="334942" cy="610100"/>
                  </a:xfrm>
                </p:grpSpPr>
                <p:sp>
                  <p:nvSpPr>
                    <p:cNvPr id="743" name="Google Shape;656;p33">
                      <a:extLst>
                        <a:ext uri="{FF2B5EF4-FFF2-40B4-BE49-F238E27FC236}">
                          <a16:creationId xmlns:a16="http://schemas.microsoft.com/office/drawing/2014/main" id="{3FDAA2E7-33D0-693E-489A-04288171FF8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44" name="Google Shape;657;p33">
                      <a:extLst>
                        <a:ext uri="{FF2B5EF4-FFF2-40B4-BE49-F238E27FC236}">
                          <a16:creationId xmlns:a16="http://schemas.microsoft.com/office/drawing/2014/main" id="{CB4A612C-2738-F0A2-5891-E342A89562F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45" name="Google Shape;658;p33">
                      <a:extLst>
                        <a:ext uri="{FF2B5EF4-FFF2-40B4-BE49-F238E27FC236}">
                          <a16:creationId xmlns:a16="http://schemas.microsoft.com/office/drawing/2014/main" id="{49DEC99E-3D12-F7AA-E642-6BEF2E03F22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46" name="Google Shape;659;p33">
                      <a:extLst>
                        <a:ext uri="{FF2B5EF4-FFF2-40B4-BE49-F238E27FC236}">
                          <a16:creationId xmlns:a16="http://schemas.microsoft.com/office/drawing/2014/main" id="{A95E778A-259F-89A1-8398-5747421EFA9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47" name="Google Shape;660;p33">
                      <a:extLst>
                        <a:ext uri="{FF2B5EF4-FFF2-40B4-BE49-F238E27FC236}">
                          <a16:creationId xmlns:a16="http://schemas.microsoft.com/office/drawing/2014/main" id="{13307514-D892-6401-3462-33851A43F73F}"/>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48" name="Google Shape;661;p33">
                      <a:extLst>
                        <a:ext uri="{FF2B5EF4-FFF2-40B4-BE49-F238E27FC236}">
                          <a16:creationId xmlns:a16="http://schemas.microsoft.com/office/drawing/2014/main" id="{C72399CA-7F79-6BF7-8A50-C0CB12A7925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670" name="Group 371">
                <a:extLst>
                  <a:ext uri="{FF2B5EF4-FFF2-40B4-BE49-F238E27FC236}">
                    <a16:creationId xmlns:a16="http://schemas.microsoft.com/office/drawing/2014/main" id="{671B28BA-720D-80B6-85A2-A280C886B7C5}"/>
                  </a:ext>
                </a:extLst>
              </p:cNvPr>
              <p:cNvGrpSpPr/>
              <p:nvPr/>
            </p:nvGrpSpPr>
            <p:grpSpPr>
              <a:xfrm>
                <a:off x="325656" y="15207571"/>
                <a:ext cx="11012496" cy="13681394"/>
                <a:chOff x="343662" y="-18003"/>
                <a:chExt cx="11012496" cy="13681394"/>
              </a:xfrm>
            </p:grpSpPr>
            <p:grpSp>
              <p:nvGrpSpPr>
                <p:cNvPr id="671" name="Group 372">
                  <a:extLst>
                    <a:ext uri="{FF2B5EF4-FFF2-40B4-BE49-F238E27FC236}">
                      <a16:creationId xmlns:a16="http://schemas.microsoft.com/office/drawing/2014/main" id="{063C73FA-6391-0701-9EFD-4D5DCD970B9A}"/>
                    </a:ext>
                  </a:extLst>
                </p:cNvPr>
                <p:cNvGrpSpPr/>
                <p:nvPr/>
              </p:nvGrpSpPr>
              <p:grpSpPr>
                <a:xfrm>
                  <a:off x="343662" y="-18003"/>
                  <a:ext cx="11012496" cy="6144683"/>
                  <a:chOff x="343662" y="-18003"/>
                  <a:chExt cx="11012496" cy="6144683"/>
                </a:xfrm>
              </p:grpSpPr>
              <p:grpSp>
                <p:nvGrpSpPr>
                  <p:cNvPr id="705" name="Google Shape;646;p33">
                    <a:extLst>
                      <a:ext uri="{FF2B5EF4-FFF2-40B4-BE49-F238E27FC236}">
                        <a16:creationId xmlns:a16="http://schemas.microsoft.com/office/drawing/2014/main" id="{25A02D51-8C42-9034-07F6-5489F8E42679}"/>
                      </a:ext>
                    </a:extLst>
                  </p:cNvPr>
                  <p:cNvGrpSpPr/>
                  <p:nvPr/>
                </p:nvGrpSpPr>
                <p:grpSpPr>
                  <a:xfrm rot="16200000" flipH="1">
                    <a:off x="-222794" y="548513"/>
                    <a:ext cx="2265951" cy="1132920"/>
                    <a:chOff x="3529938" y="261475"/>
                    <a:chExt cx="1699463" cy="849690"/>
                  </a:xfrm>
                </p:grpSpPr>
                <p:sp>
                  <p:nvSpPr>
                    <p:cNvPr id="729" name="Google Shape;647;p33">
                      <a:extLst>
                        <a:ext uri="{FF2B5EF4-FFF2-40B4-BE49-F238E27FC236}">
                          <a16:creationId xmlns:a16="http://schemas.microsoft.com/office/drawing/2014/main" id="{96A9DF45-7809-760E-F6D5-AD515BD8CDA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30" name="Google Shape;648;p33">
                      <a:extLst>
                        <a:ext uri="{FF2B5EF4-FFF2-40B4-BE49-F238E27FC236}">
                          <a16:creationId xmlns:a16="http://schemas.microsoft.com/office/drawing/2014/main" id="{F2BD7BB3-4AB7-1293-EDCD-9B92B62D7D4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31" name="Google Shape;649;p33">
                      <a:extLst>
                        <a:ext uri="{FF2B5EF4-FFF2-40B4-BE49-F238E27FC236}">
                          <a16:creationId xmlns:a16="http://schemas.microsoft.com/office/drawing/2014/main" id="{A4AEB71A-32E3-54A7-DD30-3EE11FC2407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32" name="Google Shape;650;p33">
                      <a:extLst>
                        <a:ext uri="{FF2B5EF4-FFF2-40B4-BE49-F238E27FC236}">
                          <a16:creationId xmlns:a16="http://schemas.microsoft.com/office/drawing/2014/main" id="{722F4BB3-040D-F93D-5E6B-487F6E2E0C6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33" name="Google Shape;651;p33">
                      <a:extLst>
                        <a:ext uri="{FF2B5EF4-FFF2-40B4-BE49-F238E27FC236}">
                          <a16:creationId xmlns:a16="http://schemas.microsoft.com/office/drawing/2014/main" id="{9DDDEABF-8871-58FC-78E1-499D51B35EC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34" name="Google Shape;652;p33">
                      <a:extLst>
                        <a:ext uri="{FF2B5EF4-FFF2-40B4-BE49-F238E27FC236}">
                          <a16:creationId xmlns:a16="http://schemas.microsoft.com/office/drawing/2014/main" id="{AEB614C3-512E-5700-5B5E-59EE74D6D1F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35" name="Google Shape;653;p33">
                      <a:extLst>
                        <a:ext uri="{FF2B5EF4-FFF2-40B4-BE49-F238E27FC236}">
                          <a16:creationId xmlns:a16="http://schemas.microsoft.com/office/drawing/2014/main" id="{80C4F55F-BC63-20E1-6C5E-7B49F023557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36" name="Google Shape;654;p33">
                      <a:extLst>
                        <a:ext uri="{FF2B5EF4-FFF2-40B4-BE49-F238E27FC236}">
                          <a16:creationId xmlns:a16="http://schemas.microsoft.com/office/drawing/2014/main" id="{02E56FAE-A59F-0012-06D9-46C6457C5A1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06" name="Google Shape;655;p33">
                    <a:extLst>
                      <a:ext uri="{FF2B5EF4-FFF2-40B4-BE49-F238E27FC236}">
                        <a16:creationId xmlns:a16="http://schemas.microsoft.com/office/drawing/2014/main" id="{AB7165EB-37C7-B9D7-63C1-0E22E0CBA6FD}"/>
                      </a:ext>
                    </a:extLst>
                  </p:cNvPr>
                  <p:cNvGrpSpPr/>
                  <p:nvPr/>
                </p:nvGrpSpPr>
                <p:grpSpPr>
                  <a:xfrm>
                    <a:off x="10909569" y="1371918"/>
                    <a:ext cx="446589" cy="813467"/>
                    <a:chOff x="376650" y="567400"/>
                    <a:chExt cx="334942" cy="610100"/>
                  </a:xfrm>
                </p:grpSpPr>
                <p:sp>
                  <p:nvSpPr>
                    <p:cNvPr id="723" name="Google Shape;656;p33">
                      <a:extLst>
                        <a:ext uri="{FF2B5EF4-FFF2-40B4-BE49-F238E27FC236}">
                          <a16:creationId xmlns:a16="http://schemas.microsoft.com/office/drawing/2014/main" id="{05278C21-63A5-7B49-B647-F76E77FAA93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4" name="Google Shape;657;p33">
                      <a:extLst>
                        <a:ext uri="{FF2B5EF4-FFF2-40B4-BE49-F238E27FC236}">
                          <a16:creationId xmlns:a16="http://schemas.microsoft.com/office/drawing/2014/main" id="{148500F0-6124-C9CA-50D4-014511DC65C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5" name="Google Shape;658;p33">
                      <a:extLst>
                        <a:ext uri="{FF2B5EF4-FFF2-40B4-BE49-F238E27FC236}">
                          <a16:creationId xmlns:a16="http://schemas.microsoft.com/office/drawing/2014/main" id="{1B713960-090B-4B55-B61F-A5B335F18DF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6" name="Google Shape;659;p33">
                      <a:extLst>
                        <a:ext uri="{FF2B5EF4-FFF2-40B4-BE49-F238E27FC236}">
                          <a16:creationId xmlns:a16="http://schemas.microsoft.com/office/drawing/2014/main" id="{CC546551-497C-2707-BA38-E9E2C91D32B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7" name="Google Shape;660;p33">
                      <a:extLst>
                        <a:ext uri="{FF2B5EF4-FFF2-40B4-BE49-F238E27FC236}">
                          <a16:creationId xmlns:a16="http://schemas.microsoft.com/office/drawing/2014/main" id="{BE71D01E-82ED-83C3-E974-1CBA1943F8E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8" name="Google Shape;661;p33">
                      <a:extLst>
                        <a:ext uri="{FF2B5EF4-FFF2-40B4-BE49-F238E27FC236}">
                          <a16:creationId xmlns:a16="http://schemas.microsoft.com/office/drawing/2014/main" id="{D59A31D9-97EF-9CC1-E69E-D2BE9EF7A28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07" name="Google Shape;646;p33">
                    <a:extLst>
                      <a:ext uri="{FF2B5EF4-FFF2-40B4-BE49-F238E27FC236}">
                        <a16:creationId xmlns:a16="http://schemas.microsoft.com/office/drawing/2014/main" id="{AEAF44B5-05D5-D60B-4085-9404BBCE086A}"/>
                      </a:ext>
                    </a:extLst>
                  </p:cNvPr>
                  <p:cNvGrpSpPr/>
                  <p:nvPr/>
                </p:nvGrpSpPr>
                <p:grpSpPr>
                  <a:xfrm rot="16200000" flipH="1">
                    <a:off x="-222854" y="4427245"/>
                    <a:ext cx="2265951" cy="1132920"/>
                    <a:chOff x="3529938" y="261475"/>
                    <a:chExt cx="1699463" cy="849690"/>
                  </a:xfrm>
                </p:grpSpPr>
                <p:sp>
                  <p:nvSpPr>
                    <p:cNvPr id="715" name="Google Shape;647;p33">
                      <a:extLst>
                        <a:ext uri="{FF2B5EF4-FFF2-40B4-BE49-F238E27FC236}">
                          <a16:creationId xmlns:a16="http://schemas.microsoft.com/office/drawing/2014/main" id="{1951825E-6A61-3479-571C-D6A380B0312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6" name="Google Shape;648;p33">
                      <a:extLst>
                        <a:ext uri="{FF2B5EF4-FFF2-40B4-BE49-F238E27FC236}">
                          <a16:creationId xmlns:a16="http://schemas.microsoft.com/office/drawing/2014/main" id="{AA70ADE6-A82A-404F-B051-36EB5426A919}"/>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7" name="Google Shape;649;p33">
                      <a:extLst>
                        <a:ext uri="{FF2B5EF4-FFF2-40B4-BE49-F238E27FC236}">
                          <a16:creationId xmlns:a16="http://schemas.microsoft.com/office/drawing/2014/main" id="{20184702-C93C-7BFB-D3DE-3423DCC18E7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8" name="Google Shape;650;p33">
                      <a:extLst>
                        <a:ext uri="{FF2B5EF4-FFF2-40B4-BE49-F238E27FC236}">
                          <a16:creationId xmlns:a16="http://schemas.microsoft.com/office/drawing/2014/main" id="{A74F604A-9E46-1086-9812-11EF17C6263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9" name="Google Shape;651;p33">
                      <a:extLst>
                        <a:ext uri="{FF2B5EF4-FFF2-40B4-BE49-F238E27FC236}">
                          <a16:creationId xmlns:a16="http://schemas.microsoft.com/office/drawing/2014/main" id="{6999066E-AE9C-3E56-8578-CCCAA1F6C54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0" name="Google Shape;652;p33">
                      <a:extLst>
                        <a:ext uri="{FF2B5EF4-FFF2-40B4-BE49-F238E27FC236}">
                          <a16:creationId xmlns:a16="http://schemas.microsoft.com/office/drawing/2014/main" id="{28DD7279-64E0-3F40-BF3F-C0C975BA8DF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1" name="Google Shape;653;p33">
                      <a:extLst>
                        <a:ext uri="{FF2B5EF4-FFF2-40B4-BE49-F238E27FC236}">
                          <a16:creationId xmlns:a16="http://schemas.microsoft.com/office/drawing/2014/main" id="{F1A52A43-2016-3C1F-68F7-D62BFE26DE5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2" name="Google Shape;654;p33">
                      <a:extLst>
                        <a:ext uri="{FF2B5EF4-FFF2-40B4-BE49-F238E27FC236}">
                          <a16:creationId xmlns:a16="http://schemas.microsoft.com/office/drawing/2014/main" id="{262F8C6E-DF73-20D7-D45A-9F67EFC9679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08" name="Google Shape;655;p33">
                    <a:extLst>
                      <a:ext uri="{FF2B5EF4-FFF2-40B4-BE49-F238E27FC236}">
                        <a16:creationId xmlns:a16="http://schemas.microsoft.com/office/drawing/2014/main" id="{AD6FE403-A5CA-2917-52B3-234950507E58}"/>
                      </a:ext>
                    </a:extLst>
                  </p:cNvPr>
                  <p:cNvGrpSpPr/>
                  <p:nvPr/>
                </p:nvGrpSpPr>
                <p:grpSpPr>
                  <a:xfrm>
                    <a:off x="10835169" y="5276963"/>
                    <a:ext cx="446589" cy="813467"/>
                    <a:chOff x="376650" y="567400"/>
                    <a:chExt cx="334942" cy="610100"/>
                  </a:xfrm>
                </p:grpSpPr>
                <p:sp>
                  <p:nvSpPr>
                    <p:cNvPr id="709" name="Google Shape;656;p33">
                      <a:extLst>
                        <a:ext uri="{FF2B5EF4-FFF2-40B4-BE49-F238E27FC236}">
                          <a16:creationId xmlns:a16="http://schemas.microsoft.com/office/drawing/2014/main" id="{2744E9CE-6203-28EA-7C3D-914CEEDA838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0" name="Google Shape;657;p33">
                      <a:extLst>
                        <a:ext uri="{FF2B5EF4-FFF2-40B4-BE49-F238E27FC236}">
                          <a16:creationId xmlns:a16="http://schemas.microsoft.com/office/drawing/2014/main" id="{FA3DB211-EECF-CDBA-1971-B1E9AC4CF00E}"/>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1" name="Google Shape;658;p33">
                      <a:extLst>
                        <a:ext uri="{FF2B5EF4-FFF2-40B4-BE49-F238E27FC236}">
                          <a16:creationId xmlns:a16="http://schemas.microsoft.com/office/drawing/2014/main" id="{D44FFBD8-0F45-4139-A348-93DB6FDDD88A}"/>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2" name="Google Shape;659;p33">
                      <a:extLst>
                        <a:ext uri="{FF2B5EF4-FFF2-40B4-BE49-F238E27FC236}">
                          <a16:creationId xmlns:a16="http://schemas.microsoft.com/office/drawing/2014/main" id="{2619DC5D-08A5-961E-67A6-A49C56C21667}"/>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3" name="Google Shape;660;p33">
                      <a:extLst>
                        <a:ext uri="{FF2B5EF4-FFF2-40B4-BE49-F238E27FC236}">
                          <a16:creationId xmlns:a16="http://schemas.microsoft.com/office/drawing/2014/main" id="{0706A69E-E743-8837-E394-2A1D80DCBF6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4" name="Google Shape;661;p33">
                      <a:extLst>
                        <a:ext uri="{FF2B5EF4-FFF2-40B4-BE49-F238E27FC236}">
                          <a16:creationId xmlns:a16="http://schemas.microsoft.com/office/drawing/2014/main" id="{04E63F35-FB29-9228-755D-1546C09586A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672" name="Group 373">
                  <a:extLst>
                    <a:ext uri="{FF2B5EF4-FFF2-40B4-BE49-F238E27FC236}">
                      <a16:creationId xmlns:a16="http://schemas.microsoft.com/office/drawing/2014/main" id="{BE1E1723-741E-2D8D-F1BC-4764CB76B39B}"/>
                    </a:ext>
                  </a:extLst>
                </p:cNvPr>
                <p:cNvGrpSpPr/>
                <p:nvPr/>
              </p:nvGrpSpPr>
              <p:grpSpPr>
                <a:xfrm>
                  <a:off x="343662" y="7518708"/>
                  <a:ext cx="11012496" cy="6144683"/>
                  <a:chOff x="343662" y="-18003"/>
                  <a:chExt cx="11012496" cy="6144683"/>
                </a:xfrm>
              </p:grpSpPr>
              <p:grpSp>
                <p:nvGrpSpPr>
                  <p:cNvPr id="673" name="Google Shape;646;p33">
                    <a:extLst>
                      <a:ext uri="{FF2B5EF4-FFF2-40B4-BE49-F238E27FC236}">
                        <a16:creationId xmlns:a16="http://schemas.microsoft.com/office/drawing/2014/main" id="{8839C1CD-8318-EFD3-27EC-1DC539F98D6D}"/>
                      </a:ext>
                    </a:extLst>
                  </p:cNvPr>
                  <p:cNvGrpSpPr/>
                  <p:nvPr/>
                </p:nvGrpSpPr>
                <p:grpSpPr>
                  <a:xfrm rot="16200000" flipH="1">
                    <a:off x="-222794" y="548513"/>
                    <a:ext cx="2265951" cy="1132920"/>
                    <a:chOff x="3529938" y="261475"/>
                    <a:chExt cx="1699463" cy="849690"/>
                  </a:xfrm>
                </p:grpSpPr>
                <p:sp>
                  <p:nvSpPr>
                    <p:cNvPr id="697" name="Google Shape;647;p33">
                      <a:extLst>
                        <a:ext uri="{FF2B5EF4-FFF2-40B4-BE49-F238E27FC236}">
                          <a16:creationId xmlns:a16="http://schemas.microsoft.com/office/drawing/2014/main" id="{7CB4A2AE-CD68-4F95-0147-F2CD292574A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98" name="Google Shape;648;p33">
                      <a:extLst>
                        <a:ext uri="{FF2B5EF4-FFF2-40B4-BE49-F238E27FC236}">
                          <a16:creationId xmlns:a16="http://schemas.microsoft.com/office/drawing/2014/main" id="{358B2840-E944-2F31-7C4A-89C9F4C1572F}"/>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99" name="Google Shape;649;p33">
                      <a:extLst>
                        <a:ext uri="{FF2B5EF4-FFF2-40B4-BE49-F238E27FC236}">
                          <a16:creationId xmlns:a16="http://schemas.microsoft.com/office/drawing/2014/main" id="{5AB17DCB-AF49-3AD2-C8E5-EE35BE48D1C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00" name="Google Shape;650;p33">
                      <a:extLst>
                        <a:ext uri="{FF2B5EF4-FFF2-40B4-BE49-F238E27FC236}">
                          <a16:creationId xmlns:a16="http://schemas.microsoft.com/office/drawing/2014/main" id="{5A107BBC-C7E1-D182-7732-4B6A1C715D9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01" name="Google Shape;651;p33">
                      <a:extLst>
                        <a:ext uri="{FF2B5EF4-FFF2-40B4-BE49-F238E27FC236}">
                          <a16:creationId xmlns:a16="http://schemas.microsoft.com/office/drawing/2014/main" id="{E9A59B8D-390E-C467-DED3-E3DF85A448E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02" name="Google Shape;652;p33">
                      <a:extLst>
                        <a:ext uri="{FF2B5EF4-FFF2-40B4-BE49-F238E27FC236}">
                          <a16:creationId xmlns:a16="http://schemas.microsoft.com/office/drawing/2014/main" id="{7B528325-48A0-DD76-33EF-C4BD5C9C322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03" name="Google Shape;653;p33">
                      <a:extLst>
                        <a:ext uri="{FF2B5EF4-FFF2-40B4-BE49-F238E27FC236}">
                          <a16:creationId xmlns:a16="http://schemas.microsoft.com/office/drawing/2014/main" id="{0C221211-A7DC-5FE3-C23D-C220170A291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04" name="Google Shape;654;p33">
                      <a:extLst>
                        <a:ext uri="{FF2B5EF4-FFF2-40B4-BE49-F238E27FC236}">
                          <a16:creationId xmlns:a16="http://schemas.microsoft.com/office/drawing/2014/main" id="{A433F73E-C149-C2BE-9652-13838C6B3D2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74" name="Google Shape;655;p33">
                    <a:extLst>
                      <a:ext uri="{FF2B5EF4-FFF2-40B4-BE49-F238E27FC236}">
                        <a16:creationId xmlns:a16="http://schemas.microsoft.com/office/drawing/2014/main" id="{5D4E0DB1-7DF0-6852-9E77-F2342E1D476C}"/>
                      </a:ext>
                    </a:extLst>
                  </p:cNvPr>
                  <p:cNvGrpSpPr/>
                  <p:nvPr/>
                </p:nvGrpSpPr>
                <p:grpSpPr>
                  <a:xfrm>
                    <a:off x="10909569" y="1371918"/>
                    <a:ext cx="446589" cy="813467"/>
                    <a:chOff x="376650" y="567400"/>
                    <a:chExt cx="334942" cy="610100"/>
                  </a:xfrm>
                </p:grpSpPr>
                <p:sp>
                  <p:nvSpPr>
                    <p:cNvPr id="691" name="Google Shape;656;p33">
                      <a:extLst>
                        <a:ext uri="{FF2B5EF4-FFF2-40B4-BE49-F238E27FC236}">
                          <a16:creationId xmlns:a16="http://schemas.microsoft.com/office/drawing/2014/main" id="{9B1F8968-4E7B-3DFA-6DB7-4D220CBFBD05}"/>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92" name="Google Shape;657;p33">
                      <a:extLst>
                        <a:ext uri="{FF2B5EF4-FFF2-40B4-BE49-F238E27FC236}">
                          <a16:creationId xmlns:a16="http://schemas.microsoft.com/office/drawing/2014/main" id="{EB72265A-2B68-C7C5-F25F-BDC4EC16CEA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93" name="Google Shape;658;p33">
                      <a:extLst>
                        <a:ext uri="{FF2B5EF4-FFF2-40B4-BE49-F238E27FC236}">
                          <a16:creationId xmlns:a16="http://schemas.microsoft.com/office/drawing/2014/main" id="{3537D58A-A88E-7977-247E-EC75CA219C8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94" name="Google Shape;659;p33">
                      <a:extLst>
                        <a:ext uri="{FF2B5EF4-FFF2-40B4-BE49-F238E27FC236}">
                          <a16:creationId xmlns:a16="http://schemas.microsoft.com/office/drawing/2014/main" id="{2932723B-BFEA-A8E9-62B0-09275986058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95" name="Google Shape;660;p33">
                      <a:extLst>
                        <a:ext uri="{FF2B5EF4-FFF2-40B4-BE49-F238E27FC236}">
                          <a16:creationId xmlns:a16="http://schemas.microsoft.com/office/drawing/2014/main" id="{67A03111-1F08-DEF8-1665-6D168600225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96" name="Google Shape;661;p33">
                      <a:extLst>
                        <a:ext uri="{FF2B5EF4-FFF2-40B4-BE49-F238E27FC236}">
                          <a16:creationId xmlns:a16="http://schemas.microsoft.com/office/drawing/2014/main" id="{3F4F6832-8382-8610-A158-98A8CFB1786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75" name="Google Shape;646;p33">
                    <a:extLst>
                      <a:ext uri="{FF2B5EF4-FFF2-40B4-BE49-F238E27FC236}">
                        <a16:creationId xmlns:a16="http://schemas.microsoft.com/office/drawing/2014/main" id="{5607DFA1-4D0A-6D86-2D90-5E1D988CCE61}"/>
                      </a:ext>
                    </a:extLst>
                  </p:cNvPr>
                  <p:cNvGrpSpPr/>
                  <p:nvPr/>
                </p:nvGrpSpPr>
                <p:grpSpPr>
                  <a:xfrm rot="16200000" flipH="1">
                    <a:off x="-222854" y="4427245"/>
                    <a:ext cx="2265951" cy="1132920"/>
                    <a:chOff x="3529938" y="261475"/>
                    <a:chExt cx="1699463" cy="849690"/>
                  </a:xfrm>
                </p:grpSpPr>
                <p:sp>
                  <p:nvSpPr>
                    <p:cNvPr id="683" name="Google Shape;647;p33">
                      <a:extLst>
                        <a:ext uri="{FF2B5EF4-FFF2-40B4-BE49-F238E27FC236}">
                          <a16:creationId xmlns:a16="http://schemas.microsoft.com/office/drawing/2014/main" id="{5F2C8759-8DFA-4AE0-BE14-EDF7AB192FE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4" name="Google Shape;648;p33">
                      <a:extLst>
                        <a:ext uri="{FF2B5EF4-FFF2-40B4-BE49-F238E27FC236}">
                          <a16:creationId xmlns:a16="http://schemas.microsoft.com/office/drawing/2014/main" id="{AB3852BA-EA26-3C25-BD82-FEEEE432D83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5" name="Google Shape;649;p33">
                      <a:extLst>
                        <a:ext uri="{FF2B5EF4-FFF2-40B4-BE49-F238E27FC236}">
                          <a16:creationId xmlns:a16="http://schemas.microsoft.com/office/drawing/2014/main" id="{5482454E-A3B7-9296-0A28-EA24A4A4385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6" name="Google Shape;650;p33">
                      <a:extLst>
                        <a:ext uri="{FF2B5EF4-FFF2-40B4-BE49-F238E27FC236}">
                          <a16:creationId xmlns:a16="http://schemas.microsoft.com/office/drawing/2014/main" id="{F3C0B568-D2EA-F496-7DC4-7210CF66A56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7" name="Google Shape;651;p33">
                      <a:extLst>
                        <a:ext uri="{FF2B5EF4-FFF2-40B4-BE49-F238E27FC236}">
                          <a16:creationId xmlns:a16="http://schemas.microsoft.com/office/drawing/2014/main" id="{89A3D33D-0869-231B-5D11-8056E18B5B3C}"/>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8" name="Google Shape;652;p33">
                      <a:extLst>
                        <a:ext uri="{FF2B5EF4-FFF2-40B4-BE49-F238E27FC236}">
                          <a16:creationId xmlns:a16="http://schemas.microsoft.com/office/drawing/2014/main" id="{2A63B181-16C9-8D52-06B8-3D2B3EEA7AF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9" name="Google Shape;653;p33">
                      <a:extLst>
                        <a:ext uri="{FF2B5EF4-FFF2-40B4-BE49-F238E27FC236}">
                          <a16:creationId xmlns:a16="http://schemas.microsoft.com/office/drawing/2014/main" id="{3D4678FC-C958-D958-1372-BFD6D1A2C80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90" name="Google Shape;654;p33">
                      <a:extLst>
                        <a:ext uri="{FF2B5EF4-FFF2-40B4-BE49-F238E27FC236}">
                          <a16:creationId xmlns:a16="http://schemas.microsoft.com/office/drawing/2014/main" id="{8BA50FDA-C7DB-90E6-B30A-9D0866278B3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76" name="Google Shape;655;p33">
                    <a:extLst>
                      <a:ext uri="{FF2B5EF4-FFF2-40B4-BE49-F238E27FC236}">
                        <a16:creationId xmlns:a16="http://schemas.microsoft.com/office/drawing/2014/main" id="{ED44ACF5-EF95-16F9-EA33-9AD7D66568F9}"/>
                      </a:ext>
                    </a:extLst>
                  </p:cNvPr>
                  <p:cNvGrpSpPr/>
                  <p:nvPr/>
                </p:nvGrpSpPr>
                <p:grpSpPr>
                  <a:xfrm>
                    <a:off x="10835169" y="5276963"/>
                    <a:ext cx="446589" cy="813467"/>
                    <a:chOff x="376650" y="567400"/>
                    <a:chExt cx="334942" cy="610100"/>
                  </a:xfrm>
                </p:grpSpPr>
                <p:sp>
                  <p:nvSpPr>
                    <p:cNvPr id="677" name="Google Shape;656;p33">
                      <a:extLst>
                        <a:ext uri="{FF2B5EF4-FFF2-40B4-BE49-F238E27FC236}">
                          <a16:creationId xmlns:a16="http://schemas.microsoft.com/office/drawing/2014/main" id="{E3F08300-CB26-0D06-2991-12142F95E47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8" name="Google Shape;657;p33">
                      <a:extLst>
                        <a:ext uri="{FF2B5EF4-FFF2-40B4-BE49-F238E27FC236}">
                          <a16:creationId xmlns:a16="http://schemas.microsoft.com/office/drawing/2014/main" id="{A20106BE-B1FD-7649-7AD5-05D1DB4CEC2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9" name="Google Shape;658;p33">
                      <a:extLst>
                        <a:ext uri="{FF2B5EF4-FFF2-40B4-BE49-F238E27FC236}">
                          <a16:creationId xmlns:a16="http://schemas.microsoft.com/office/drawing/2014/main" id="{CDBAF18F-3EB1-6E14-9ACE-3C3A7BA8E81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0" name="Google Shape;659;p33">
                      <a:extLst>
                        <a:ext uri="{FF2B5EF4-FFF2-40B4-BE49-F238E27FC236}">
                          <a16:creationId xmlns:a16="http://schemas.microsoft.com/office/drawing/2014/main" id="{1DF93894-0C7B-FF70-CD87-FE01891A047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1" name="Google Shape;660;p33">
                      <a:extLst>
                        <a:ext uri="{FF2B5EF4-FFF2-40B4-BE49-F238E27FC236}">
                          <a16:creationId xmlns:a16="http://schemas.microsoft.com/office/drawing/2014/main" id="{9B115507-3C72-617D-0B63-7A26FDF66B3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2" name="Google Shape;661;p33">
                      <a:extLst>
                        <a:ext uri="{FF2B5EF4-FFF2-40B4-BE49-F238E27FC236}">
                          <a16:creationId xmlns:a16="http://schemas.microsoft.com/office/drawing/2014/main" id="{56523424-EA3C-EC27-4D2F-29657B09317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514" name="Group 38">
              <a:extLst>
                <a:ext uri="{FF2B5EF4-FFF2-40B4-BE49-F238E27FC236}">
                  <a16:creationId xmlns:a16="http://schemas.microsoft.com/office/drawing/2014/main" id="{785142FD-5214-1523-1DE4-FFA95E664569}"/>
                </a:ext>
              </a:extLst>
            </p:cNvPr>
            <p:cNvGrpSpPr/>
            <p:nvPr/>
          </p:nvGrpSpPr>
          <p:grpSpPr>
            <a:xfrm>
              <a:off x="-18288" y="31089600"/>
              <a:ext cx="11030502" cy="28906968"/>
              <a:chOff x="325656" y="-18003"/>
              <a:chExt cx="11030502" cy="28906968"/>
            </a:xfrm>
          </p:grpSpPr>
          <p:grpSp>
            <p:nvGrpSpPr>
              <p:cNvPr id="515" name="Group 39">
                <a:extLst>
                  <a:ext uri="{FF2B5EF4-FFF2-40B4-BE49-F238E27FC236}">
                    <a16:creationId xmlns:a16="http://schemas.microsoft.com/office/drawing/2014/main" id="{44791A5D-A47A-C5CD-196B-AC01DB71A856}"/>
                  </a:ext>
                </a:extLst>
              </p:cNvPr>
              <p:cNvGrpSpPr/>
              <p:nvPr/>
            </p:nvGrpSpPr>
            <p:grpSpPr>
              <a:xfrm>
                <a:off x="343662" y="-18003"/>
                <a:ext cx="11012496" cy="13681394"/>
                <a:chOff x="343662" y="-18003"/>
                <a:chExt cx="11012496" cy="13681394"/>
              </a:xfrm>
            </p:grpSpPr>
            <p:grpSp>
              <p:nvGrpSpPr>
                <p:cNvPr id="630" name="Group 304">
                  <a:extLst>
                    <a:ext uri="{FF2B5EF4-FFF2-40B4-BE49-F238E27FC236}">
                      <a16:creationId xmlns:a16="http://schemas.microsoft.com/office/drawing/2014/main" id="{35B165A2-2D70-E95F-CA63-AC5844E71D42}"/>
                    </a:ext>
                  </a:extLst>
                </p:cNvPr>
                <p:cNvGrpSpPr/>
                <p:nvPr/>
              </p:nvGrpSpPr>
              <p:grpSpPr>
                <a:xfrm>
                  <a:off x="343662" y="-18003"/>
                  <a:ext cx="11012496" cy="6144683"/>
                  <a:chOff x="343662" y="-18003"/>
                  <a:chExt cx="11012496" cy="6144683"/>
                </a:xfrm>
              </p:grpSpPr>
              <p:grpSp>
                <p:nvGrpSpPr>
                  <p:cNvPr id="317" name="Google Shape;646;p33">
                    <a:extLst>
                      <a:ext uri="{FF2B5EF4-FFF2-40B4-BE49-F238E27FC236}">
                        <a16:creationId xmlns:a16="http://schemas.microsoft.com/office/drawing/2014/main" id="{E2AD0F05-FE56-4C4C-DB78-38F69BC5411D}"/>
                      </a:ext>
                    </a:extLst>
                  </p:cNvPr>
                  <p:cNvGrpSpPr/>
                  <p:nvPr/>
                </p:nvGrpSpPr>
                <p:grpSpPr>
                  <a:xfrm rot="16200000" flipH="1">
                    <a:off x="-222794" y="548513"/>
                    <a:ext cx="2265951" cy="1132920"/>
                    <a:chOff x="3529938" y="261475"/>
                    <a:chExt cx="1699463" cy="849690"/>
                  </a:xfrm>
                </p:grpSpPr>
                <p:sp>
                  <p:nvSpPr>
                    <p:cNvPr id="661" name="Google Shape;647;p33">
                      <a:extLst>
                        <a:ext uri="{FF2B5EF4-FFF2-40B4-BE49-F238E27FC236}">
                          <a16:creationId xmlns:a16="http://schemas.microsoft.com/office/drawing/2014/main" id="{859493E3-B78E-E5C3-6145-899BF48FDCB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2" name="Google Shape;648;p33">
                      <a:extLst>
                        <a:ext uri="{FF2B5EF4-FFF2-40B4-BE49-F238E27FC236}">
                          <a16:creationId xmlns:a16="http://schemas.microsoft.com/office/drawing/2014/main" id="{547EC7C1-F713-D7B3-3800-484B2A257A8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3" name="Google Shape;649;p33">
                      <a:extLst>
                        <a:ext uri="{FF2B5EF4-FFF2-40B4-BE49-F238E27FC236}">
                          <a16:creationId xmlns:a16="http://schemas.microsoft.com/office/drawing/2014/main" id="{0539710D-D453-E1CF-B50F-52CAC0ECD4A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4" name="Google Shape;650;p33">
                      <a:extLst>
                        <a:ext uri="{FF2B5EF4-FFF2-40B4-BE49-F238E27FC236}">
                          <a16:creationId xmlns:a16="http://schemas.microsoft.com/office/drawing/2014/main" id="{EF8FC8E7-B9A0-94BC-46FC-3C6F0C12B4A1}"/>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5" name="Google Shape;651;p33">
                      <a:extLst>
                        <a:ext uri="{FF2B5EF4-FFF2-40B4-BE49-F238E27FC236}">
                          <a16:creationId xmlns:a16="http://schemas.microsoft.com/office/drawing/2014/main" id="{893034DD-4006-89BD-BD10-9E729F36536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6" name="Google Shape;652;p33">
                      <a:extLst>
                        <a:ext uri="{FF2B5EF4-FFF2-40B4-BE49-F238E27FC236}">
                          <a16:creationId xmlns:a16="http://schemas.microsoft.com/office/drawing/2014/main" id="{654F3305-3D56-1199-244F-1411FAF8CF6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7" name="Google Shape;653;p33">
                      <a:extLst>
                        <a:ext uri="{FF2B5EF4-FFF2-40B4-BE49-F238E27FC236}">
                          <a16:creationId xmlns:a16="http://schemas.microsoft.com/office/drawing/2014/main" id="{2862FFA4-186E-12E0-A1F3-9F10DCBA300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8" name="Google Shape;654;p33">
                      <a:extLst>
                        <a:ext uri="{FF2B5EF4-FFF2-40B4-BE49-F238E27FC236}">
                          <a16:creationId xmlns:a16="http://schemas.microsoft.com/office/drawing/2014/main" id="{709E6782-8980-CD1C-5BBF-C559C4813E1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8" name="Google Shape;655;p33">
                    <a:extLst>
                      <a:ext uri="{FF2B5EF4-FFF2-40B4-BE49-F238E27FC236}">
                        <a16:creationId xmlns:a16="http://schemas.microsoft.com/office/drawing/2014/main" id="{D1355F28-7305-B70C-74B4-5969D724F3A7}"/>
                      </a:ext>
                    </a:extLst>
                  </p:cNvPr>
                  <p:cNvGrpSpPr/>
                  <p:nvPr/>
                </p:nvGrpSpPr>
                <p:grpSpPr>
                  <a:xfrm>
                    <a:off x="10909569" y="1371918"/>
                    <a:ext cx="446589" cy="813467"/>
                    <a:chOff x="376650" y="567400"/>
                    <a:chExt cx="334942" cy="610100"/>
                  </a:xfrm>
                </p:grpSpPr>
                <p:sp>
                  <p:nvSpPr>
                    <p:cNvPr id="655" name="Google Shape;656;p33">
                      <a:extLst>
                        <a:ext uri="{FF2B5EF4-FFF2-40B4-BE49-F238E27FC236}">
                          <a16:creationId xmlns:a16="http://schemas.microsoft.com/office/drawing/2014/main" id="{0E9E6F60-EF46-91DF-1FBE-DF30BB53F3E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6" name="Google Shape;657;p33">
                      <a:extLst>
                        <a:ext uri="{FF2B5EF4-FFF2-40B4-BE49-F238E27FC236}">
                          <a16:creationId xmlns:a16="http://schemas.microsoft.com/office/drawing/2014/main" id="{C4754713-73EE-EACE-F531-32C5B047413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7" name="Google Shape;658;p33">
                      <a:extLst>
                        <a:ext uri="{FF2B5EF4-FFF2-40B4-BE49-F238E27FC236}">
                          <a16:creationId xmlns:a16="http://schemas.microsoft.com/office/drawing/2014/main" id="{59E07C82-80BE-8DAC-8B3B-D2E7CDCA5CB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8" name="Google Shape;659;p33">
                      <a:extLst>
                        <a:ext uri="{FF2B5EF4-FFF2-40B4-BE49-F238E27FC236}">
                          <a16:creationId xmlns:a16="http://schemas.microsoft.com/office/drawing/2014/main" id="{C85E3A0E-F634-7D6E-97BF-79A5DAC0D70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9" name="Google Shape;660;p33">
                      <a:extLst>
                        <a:ext uri="{FF2B5EF4-FFF2-40B4-BE49-F238E27FC236}">
                          <a16:creationId xmlns:a16="http://schemas.microsoft.com/office/drawing/2014/main" id="{4BCA250C-3F9B-BD5F-3B76-AD7FCB54E1C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0" name="Google Shape;661;p33">
                      <a:extLst>
                        <a:ext uri="{FF2B5EF4-FFF2-40B4-BE49-F238E27FC236}">
                          <a16:creationId xmlns:a16="http://schemas.microsoft.com/office/drawing/2014/main" id="{14C9709A-74CA-8E94-C8D5-B25634B12E3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9" name="Google Shape;646;p33">
                    <a:extLst>
                      <a:ext uri="{FF2B5EF4-FFF2-40B4-BE49-F238E27FC236}">
                        <a16:creationId xmlns:a16="http://schemas.microsoft.com/office/drawing/2014/main" id="{5E16491B-0A10-B6B6-9726-BF1DD4DAC601}"/>
                      </a:ext>
                    </a:extLst>
                  </p:cNvPr>
                  <p:cNvGrpSpPr/>
                  <p:nvPr/>
                </p:nvGrpSpPr>
                <p:grpSpPr>
                  <a:xfrm rot="16200000" flipH="1">
                    <a:off x="-222854" y="4427245"/>
                    <a:ext cx="2265951" cy="1132920"/>
                    <a:chOff x="3529938" y="261475"/>
                    <a:chExt cx="1699463" cy="849690"/>
                  </a:xfrm>
                </p:grpSpPr>
                <p:sp>
                  <p:nvSpPr>
                    <p:cNvPr id="647" name="Google Shape;647;p33">
                      <a:extLst>
                        <a:ext uri="{FF2B5EF4-FFF2-40B4-BE49-F238E27FC236}">
                          <a16:creationId xmlns:a16="http://schemas.microsoft.com/office/drawing/2014/main" id="{68930C26-0295-7BD8-667F-D5EF24B3F49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8" name="Google Shape;648;p33">
                      <a:extLst>
                        <a:ext uri="{FF2B5EF4-FFF2-40B4-BE49-F238E27FC236}">
                          <a16:creationId xmlns:a16="http://schemas.microsoft.com/office/drawing/2014/main" id="{84FCE114-A150-D071-113C-BC210B9F715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9" name="Google Shape;649;p33">
                      <a:extLst>
                        <a:ext uri="{FF2B5EF4-FFF2-40B4-BE49-F238E27FC236}">
                          <a16:creationId xmlns:a16="http://schemas.microsoft.com/office/drawing/2014/main" id="{B366D140-1918-015B-6DA8-E26A6D33A23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0" name="Google Shape;650;p33">
                      <a:extLst>
                        <a:ext uri="{FF2B5EF4-FFF2-40B4-BE49-F238E27FC236}">
                          <a16:creationId xmlns:a16="http://schemas.microsoft.com/office/drawing/2014/main" id="{1DAC7D03-9979-1453-3EEA-27B4DC6C57F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1" name="Google Shape;651;p33">
                      <a:extLst>
                        <a:ext uri="{FF2B5EF4-FFF2-40B4-BE49-F238E27FC236}">
                          <a16:creationId xmlns:a16="http://schemas.microsoft.com/office/drawing/2014/main" id="{1C780607-4697-6EC3-CEFE-3FA3601C30B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2" name="Google Shape;652;p33">
                      <a:extLst>
                        <a:ext uri="{FF2B5EF4-FFF2-40B4-BE49-F238E27FC236}">
                          <a16:creationId xmlns:a16="http://schemas.microsoft.com/office/drawing/2014/main" id="{564FB1A4-CD4D-6C21-9F9D-E7F52CB553C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3" name="Google Shape;653;p33">
                      <a:extLst>
                        <a:ext uri="{FF2B5EF4-FFF2-40B4-BE49-F238E27FC236}">
                          <a16:creationId xmlns:a16="http://schemas.microsoft.com/office/drawing/2014/main" id="{6B87F81C-64B8-6F72-A2EE-786A239C54B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4" name="Google Shape;654;p33">
                      <a:extLst>
                        <a:ext uri="{FF2B5EF4-FFF2-40B4-BE49-F238E27FC236}">
                          <a16:creationId xmlns:a16="http://schemas.microsoft.com/office/drawing/2014/main" id="{B6D43AFA-1BC9-EC70-8197-57F72268532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40" name="Google Shape;655;p33">
                    <a:extLst>
                      <a:ext uri="{FF2B5EF4-FFF2-40B4-BE49-F238E27FC236}">
                        <a16:creationId xmlns:a16="http://schemas.microsoft.com/office/drawing/2014/main" id="{4E151C20-1C33-FF59-5BD5-CAA031AF69D6}"/>
                      </a:ext>
                    </a:extLst>
                  </p:cNvPr>
                  <p:cNvGrpSpPr/>
                  <p:nvPr/>
                </p:nvGrpSpPr>
                <p:grpSpPr>
                  <a:xfrm>
                    <a:off x="10835169" y="5276963"/>
                    <a:ext cx="446589" cy="813467"/>
                    <a:chOff x="376650" y="567400"/>
                    <a:chExt cx="334942" cy="610100"/>
                  </a:xfrm>
                </p:grpSpPr>
                <p:sp>
                  <p:nvSpPr>
                    <p:cNvPr id="641" name="Google Shape;656;p33">
                      <a:extLst>
                        <a:ext uri="{FF2B5EF4-FFF2-40B4-BE49-F238E27FC236}">
                          <a16:creationId xmlns:a16="http://schemas.microsoft.com/office/drawing/2014/main" id="{E5606DD5-1EC4-67A8-B024-53A3D65D93F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2" name="Google Shape;657;p33">
                      <a:extLst>
                        <a:ext uri="{FF2B5EF4-FFF2-40B4-BE49-F238E27FC236}">
                          <a16:creationId xmlns:a16="http://schemas.microsoft.com/office/drawing/2014/main" id="{7C9A13B0-C2BC-B05A-67EE-53DDC952697E}"/>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3" name="Google Shape;658;p33">
                      <a:extLst>
                        <a:ext uri="{FF2B5EF4-FFF2-40B4-BE49-F238E27FC236}">
                          <a16:creationId xmlns:a16="http://schemas.microsoft.com/office/drawing/2014/main" id="{1301E3D7-E0FE-BFB9-3C93-D1F2A302028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4" name="Google Shape;659;p33">
                      <a:extLst>
                        <a:ext uri="{FF2B5EF4-FFF2-40B4-BE49-F238E27FC236}">
                          <a16:creationId xmlns:a16="http://schemas.microsoft.com/office/drawing/2014/main" id="{480D4FA0-BA31-0692-120F-2C995DDF1A5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5" name="Google Shape;660;p33">
                      <a:extLst>
                        <a:ext uri="{FF2B5EF4-FFF2-40B4-BE49-F238E27FC236}">
                          <a16:creationId xmlns:a16="http://schemas.microsoft.com/office/drawing/2014/main" id="{56B32B18-07EF-866E-ABC0-5FBF084FFCB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6" name="Google Shape;661;p33">
                      <a:extLst>
                        <a:ext uri="{FF2B5EF4-FFF2-40B4-BE49-F238E27FC236}">
                          <a16:creationId xmlns:a16="http://schemas.microsoft.com/office/drawing/2014/main" id="{8246E079-98D4-86C3-68D6-3FF4BC05E024}"/>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631" name="Group 305">
                  <a:extLst>
                    <a:ext uri="{FF2B5EF4-FFF2-40B4-BE49-F238E27FC236}">
                      <a16:creationId xmlns:a16="http://schemas.microsoft.com/office/drawing/2014/main" id="{FD3D11CC-62E8-1458-0B70-619E4114BF74}"/>
                    </a:ext>
                  </a:extLst>
                </p:cNvPr>
                <p:cNvGrpSpPr/>
                <p:nvPr/>
              </p:nvGrpSpPr>
              <p:grpSpPr>
                <a:xfrm>
                  <a:off x="343662" y="7518708"/>
                  <a:ext cx="11012496" cy="6144683"/>
                  <a:chOff x="343662" y="-18003"/>
                  <a:chExt cx="11012496" cy="6144683"/>
                </a:xfrm>
              </p:grpSpPr>
              <p:grpSp>
                <p:nvGrpSpPr>
                  <p:cNvPr id="632" name="Google Shape;646;p33">
                    <a:extLst>
                      <a:ext uri="{FF2B5EF4-FFF2-40B4-BE49-F238E27FC236}">
                        <a16:creationId xmlns:a16="http://schemas.microsoft.com/office/drawing/2014/main" id="{4A7A7399-D37F-EE7D-6184-790B1EE03006}"/>
                      </a:ext>
                    </a:extLst>
                  </p:cNvPr>
                  <p:cNvGrpSpPr/>
                  <p:nvPr/>
                </p:nvGrpSpPr>
                <p:grpSpPr>
                  <a:xfrm rot="16200000" flipH="1">
                    <a:off x="-222794" y="548513"/>
                    <a:ext cx="2265951" cy="1132920"/>
                    <a:chOff x="3529938" y="261475"/>
                    <a:chExt cx="1699463" cy="849690"/>
                  </a:xfrm>
                </p:grpSpPr>
                <p:sp>
                  <p:nvSpPr>
                    <p:cNvPr id="309" name="Google Shape;647;p33">
                      <a:extLst>
                        <a:ext uri="{FF2B5EF4-FFF2-40B4-BE49-F238E27FC236}">
                          <a16:creationId xmlns:a16="http://schemas.microsoft.com/office/drawing/2014/main" id="{B9B3D6AF-37DF-7CCC-C77E-ACE23869436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0" name="Google Shape;648;p33">
                      <a:extLst>
                        <a:ext uri="{FF2B5EF4-FFF2-40B4-BE49-F238E27FC236}">
                          <a16:creationId xmlns:a16="http://schemas.microsoft.com/office/drawing/2014/main" id="{B7AADCFF-CD83-6A92-86E9-71B94E1D6A0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1" name="Google Shape;649;p33">
                      <a:extLst>
                        <a:ext uri="{FF2B5EF4-FFF2-40B4-BE49-F238E27FC236}">
                          <a16:creationId xmlns:a16="http://schemas.microsoft.com/office/drawing/2014/main" id="{C0E3772E-3977-7E98-59A9-D6C1CC77A7E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2" name="Google Shape;650;p33">
                      <a:extLst>
                        <a:ext uri="{FF2B5EF4-FFF2-40B4-BE49-F238E27FC236}">
                          <a16:creationId xmlns:a16="http://schemas.microsoft.com/office/drawing/2014/main" id="{54275407-BDAE-6501-22F1-917A0B7E2B7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3" name="Google Shape;651;p33">
                      <a:extLst>
                        <a:ext uri="{FF2B5EF4-FFF2-40B4-BE49-F238E27FC236}">
                          <a16:creationId xmlns:a16="http://schemas.microsoft.com/office/drawing/2014/main" id="{F91DFAA8-9A0F-83C1-1B2A-CED089AFE18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4" name="Google Shape;652;p33">
                      <a:extLst>
                        <a:ext uri="{FF2B5EF4-FFF2-40B4-BE49-F238E27FC236}">
                          <a16:creationId xmlns:a16="http://schemas.microsoft.com/office/drawing/2014/main" id="{2E73CFE3-E327-5BD7-0EFD-B9D9E4C1AEC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5" name="Google Shape;653;p33">
                      <a:extLst>
                        <a:ext uri="{FF2B5EF4-FFF2-40B4-BE49-F238E27FC236}">
                          <a16:creationId xmlns:a16="http://schemas.microsoft.com/office/drawing/2014/main" id="{30D95AFA-21CE-0200-64E4-EA0EDD6B41C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6" name="Google Shape;654;p33">
                      <a:extLst>
                        <a:ext uri="{FF2B5EF4-FFF2-40B4-BE49-F238E27FC236}">
                          <a16:creationId xmlns:a16="http://schemas.microsoft.com/office/drawing/2014/main" id="{21050D3F-C2F1-60CD-05F8-7C457424FC9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33" name="Google Shape;655;p33">
                    <a:extLst>
                      <a:ext uri="{FF2B5EF4-FFF2-40B4-BE49-F238E27FC236}">
                        <a16:creationId xmlns:a16="http://schemas.microsoft.com/office/drawing/2014/main" id="{BB007295-5EE8-2D35-66E2-25C5CEBB5E57}"/>
                      </a:ext>
                    </a:extLst>
                  </p:cNvPr>
                  <p:cNvGrpSpPr/>
                  <p:nvPr/>
                </p:nvGrpSpPr>
                <p:grpSpPr>
                  <a:xfrm>
                    <a:off x="10909569" y="1371918"/>
                    <a:ext cx="446589" cy="813467"/>
                    <a:chOff x="376650" y="567400"/>
                    <a:chExt cx="334942" cy="610100"/>
                  </a:xfrm>
                </p:grpSpPr>
                <p:sp>
                  <p:nvSpPr>
                    <p:cNvPr id="303" name="Google Shape;656;p33">
                      <a:extLst>
                        <a:ext uri="{FF2B5EF4-FFF2-40B4-BE49-F238E27FC236}">
                          <a16:creationId xmlns:a16="http://schemas.microsoft.com/office/drawing/2014/main" id="{B3EDDDE3-40A0-B6D3-2027-AC11C6CCEF6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4" name="Google Shape;657;p33">
                      <a:extLst>
                        <a:ext uri="{FF2B5EF4-FFF2-40B4-BE49-F238E27FC236}">
                          <a16:creationId xmlns:a16="http://schemas.microsoft.com/office/drawing/2014/main" id="{DE0361A0-C9E1-941F-22F1-17CD2504285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5" name="Google Shape;658;p33">
                      <a:extLst>
                        <a:ext uri="{FF2B5EF4-FFF2-40B4-BE49-F238E27FC236}">
                          <a16:creationId xmlns:a16="http://schemas.microsoft.com/office/drawing/2014/main" id="{9AC1C8D2-4C1D-8E98-3127-45C40A589A7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6" name="Google Shape;659;p33">
                      <a:extLst>
                        <a:ext uri="{FF2B5EF4-FFF2-40B4-BE49-F238E27FC236}">
                          <a16:creationId xmlns:a16="http://schemas.microsoft.com/office/drawing/2014/main" id="{14261FCB-18A2-8D61-CCCF-A78CD96F62B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7" name="Google Shape;660;p33">
                      <a:extLst>
                        <a:ext uri="{FF2B5EF4-FFF2-40B4-BE49-F238E27FC236}">
                          <a16:creationId xmlns:a16="http://schemas.microsoft.com/office/drawing/2014/main" id="{7F39F039-4696-2827-67BB-D7980C21C4A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8" name="Google Shape;661;p33">
                      <a:extLst>
                        <a:ext uri="{FF2B5EF4-FFF2-40B4-BE49-F238E27FC236}">
                          <a16:creationId xmlns:a16="http://schemas.microsoft.com/office/drawing/2014/main" id="{931EEB39-69E1-739D-D87A-60B5DD2160C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34" name="Google Shape;646;p33">
                    <a:extLst>
                      <a:ext uri="{FF2B5EF4-FFF2-40B4-BE49-F238E27FC236}">
                        <a16:creationId xmlns:a16="http://schemas.microsoft.com/office/drawing/2014/main" id="{77431483-ED28-904D-D94B-9C49CD8704EA}"/>
                      </a:ext>
                    </a:extLst>
                  </p:cNvPr>
                  <p:cNvGrpSpPr/>
                  <p:nvPr/>
                </p:nvGrpSpPr>
                <p:grpSpPr>
                  <a:xfrm rot="16200000" flipH="1">
                    <a:off x="-222854" y="4427245"/>
                    <a:ext cx="2265951" cy="1132920"/>
                    <a:chOff x="3529938" y="261475"/>
                    <a:chExt cx="1699463" cy="849690"/>
                  </a:xfrm>
                </p:grpSpPr>
                <p:sp>
                  <p:nvSpPr>
                    <p:cNvPr id="295" name="Google Shape;647;p33">
                      <a:extLst>
                        <a:ext uri="{FF2B5EF4-FFF2-40B4-BE49-F238E27FC236}">
                          <a16:creationId xmlns:a16="http://schemas.microsoft.com/office/drawing/2014/main" id="{575D1C65-D036-06E9-F097-F91F500F9F0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6" name="Google Shape;648;p33">
                      <a:extLst>
                        <a:ext uri="{FF2B5EF4-FFF2-40B4-BE49-F238E27FC236}">
                          <a16:creationId xmlns:a16="http://schemas.microsoft.com/office/drawing/2014/main" id="{83A97DAF-CC34-E054-7B32-630CE4505E0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7" name="Google Shape;649;p33">
                      <a:extLst>
                        <a:ext uri="{FF2B5EF4-FFF2-40B4-BE49-F238E27FC236}">
                          <a16:creationId xmlns:a16="http://schemas.microsoft.com/office/drawing/2014/main" id="{C304E137-AF2A-D7A4-A902-5C87EA129F1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8" name="Google Shape;650;p33">
                      <a:extLst>
                        <a:ext uri="{FF2B5EF4-FFF2-40B4-BE49-F238E27FC236}">
                          <a16:creationId xmlns:a16="http://schemas.microsoft.com/office/drawing/2014/main" id="{6C322BD2-F0D0-4353-C75A-D5CBA993E07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9" name="Google Shape;651;p33">
                      <a:extLst>
                        <a:ext uri="{FF2B5EF4-FFF2-40B4-BE49-F238E27FC236}">
                          <a16:creationId xmlns:a16="http://schemas.microsoft.com/office/drawing/2014/main" id="{31DF2A9F-0E46-3864-C288-F25779E85EE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0" name="Google Shape;652;p33">
                      <a:extLst>
                        <a:ext uri="{FF2B5EF4-FFF2-40B4-BE49-F238E27FC236}">
                          <a16:creationId xmlns:a16="http://schemas.microsoft.com/office/drawing/2014/main" id="{10BCCFE3-48ED-B24A-8B1E-E52FCE760CF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1" name="Google Shape;653;p33">
                      <a:extLst>
                        <a:ext uri="{FF2B5EF4-FFF2-40B4-BE49-F238E27FC236}">
                          <a16:creationId xmlns:a16="http://schemas.microsoft.com/office/drawing/2014/main" id="{22416D0C-516D-E22F-DD68-F364E4160B5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2" name="Google Shape;654;p33">
                      <a:extLst>
                        <a:ext uri="{FF2B5EF4-FFF2-40B4-BE49-F238E27FC236}">
                          <a16:creationId xmlns:a16="http://schemas.microsoft.com/office/drawing/2014/main" id="{F139E656-7B09-6263-0FD5-A2CBA65CA015}"/>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35" name="Google Shape;655;p33">
                    <a:extLst>
                      <a:ext uri="{FF2B5EF4-FFF2-40B4-BE49-F238E27FC236}">
                        <a16:creationId xmlns:a16="http://schemas.microsoft.com/office/drawing/2014/main" id="{BC089AB2-EB42-0AE1-EF10-2D5F9BFAA2C0}"/>
                      </a:ext>
                    </a:extLst>
                  </p:cNvPr>
                  <p:cNvGrpSpPr/>
                  <p:nvPr/>
                </p:nvGrpSpPr>
                <p:grpSpPr>
                  <a:xfrm>
                    <a:off x="10835169" y="5276963"/>
                    <a:ext cx="446589" cy="813467"/>
                    <a:chOff x="376650" y="567400"/>
                    <a:chExt cx="334942" cy="610100"/>
                  </a:xfrm>
                </p:grpSpPr>
                <p:sp>
                  <p:nvSpPr>
                    <p:cNvPr id="636" name="Google Shape;656;p33">
                      <a:extLst>
                        <a:ext uri="{FF2B5EF4-FFF2-40B4-BE49-F238E27FC236}">
                          <a16:creationId xmlns:a16="http://schemas.microsoft.com/office/drawing/2014/main" id="{A9C907BA-25B1-60D4-A5E3-8A83EF8BF0C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7" name="Google Shape;657;p33">
                      <a:extLst>
                        <a:ext uri="{FF2B5EF4-FFF2-40B4-BE49-F238E27FC236}">
                          <a16:creationId xmlns:a16="http://schemas.microsoft.com/office/drawing/2014/main" id="{783DEA48-0A6E-C68A-E672-EEB0810216E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8" name="Google Shape;658;p33">
                      <a:extLst>
                        <a:ext uri="{FF2B5EF4-FFF2-40B4-BE49-F238E27FC236}">
                          <a16:creationId xmlns:a16="http://schemas.microsoft.com/office/drawing/2014/main" id="{D40BEEE6-DFF9-CA7D-C95B-017558928CF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9" name="Google Shape;659;p33">
                      <a:extLst>
                        <a:ext uri="{FF2B5EF4-FFF2-40B4-BE49-F238E27FC236}">
                          <a16:creationId xmlns:a16="http://schemas.microsoft.com/office/drawing/2014/main" id="{7221B205-31A9-9C83-66B8-686D92D533D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3" name="Google Shape;660;p33">
                      <a:extLst>
                        <a:ext uri="{FF2B5EF4-FFF2-40B4-BE49-F238E27FC236}">
                          <a16:creationId xmlns:a16="http://schemas.microsoft.com/office/drawing/2014/main" id="{D41A7E66-97F1-BB7A-6EE9-B5F49581559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4" name="Google Shape;661;p33">
                      <a:extLst>
                        <a:ext uri="{FF2B5EF4-FFF2-40B4-BE49-F238E27FC236}">
                          <a16:creationId xmlns:a16="http://schemas.microsoft.com/office/drawing/2014/main" id="{8EFC963B-D011-3AEF-C6AF-F146982D57F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516" name="Group 40">
                <a:extLst>
                  <a:ext uri="{FF2B5EF4-FFF2-40B4-BE49-F238E27FC236}">
                    <a16:creationId xmlns:a16="http://schemas.microsoft.com/office/drawing/2014/main" id="{8C195DAD-FFF4-1FF2-C67C-47AE46F58B55}"/>
                  </a:ext>
                </a:extLst>
              </p:cNvPr>
              <p:cNvGrpSpPr/>
              <p:nvPr/>
            </p:nvGrpSpPr>
            <p:grpSpPr>
              <a:xfrm>
                <a:off x="325656" y="15207571"/>
                <a:ext cx="11012496" cy="13681394"/>
                <a:chOff x="343662" y="-18003"/>
                <a:chExt cx="11012496" cy="13681394"/>
              </a:xfrm>
            </p:grpSpPr>
            <p:grpSp>
              <p:nvGrpSpPr>
                <p:cNvPr id="517" name="Group 41">
                  <a:extLst>
                    <a:ext uri="{FF2B5EF4-FFF2-40B4-BE49-F238E27FC236}">
                      <a16:creationId xmlns:a16="http://schemas.microsoft.com/office/drawing/2014/main" id="{5604583E-4A55-FD4D-4B1D-E53CC0885392}"/>
                    </a:ext>
                  </a:extLst>
                </p:cNvPr>
                <p:cNvGrpSpPr/>
                <p:nvPr/>
              </p:nvGrpSpPr>
              <p:grpSpPr>
                <a:xfrm>
                  <a:off x="343662" y="-18003"/>
                  <a:ext cx="11012496" cy="6144683"/>
                  <a:chOff x="343662" y="-18003"/>
                  <a:chExt cx="11012496" cy="6144683"/>
                </a:xfrm>
              </p:grpSpPr>
              <p:grpSp>
                <p:nvGrpSpPr>
                  <p:cNvPr id="551" name="Google Shape;646;p33">
                    <a:extLst>
                      <a:ext uri="{FF2B5EF4-FFF2-40B4-BE49-F238E27FC236}">
                        <a16:creationId xmlns:a16="http://schemas.microsoft.com/office/drawing/2014/main" id="{55118FB6-6049-3A5F-552F-9B7151CBFCBC}"/>
                      </a:ext>
                    </a:extLst>
                  </p:cNvPr>
                  <p:cNvGrpSpPr/>
                  <p:nvPr/>
                </p:nvGrpSpPr>
                <p:grpSpPr>
                  <a:xfrm rot="16200000" flipH="1">
                    <a:off x="-222794" y="548513"/>
                    <a:ext cx="2265951" cy="1132920"/>
                    <a:chOff x="3529938" y="261475"/>
                    <a:chExt cx="1699463" cy="849690"/>
                  </a:xfrm>
                </p:grpSpPr>
                <p:sp>
                  <p:nvSpPr>
                    <p:cNvPr id="622" name="Google Shape;647;p33">
                      <a:extLst>
                        <a:ext uri="{FF2B5EF4-FFF2-40B4-BE49-F238E27FC236}">
                          <a16:creationId xmlns:a16="http://schemas.microsoft.com/office/drawing/2014/main" id="{C40816C4-8989-484B-17F8-3A56C88C125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3" name="Google Shape;648;p33">
                      <a:extLst>
                        <a:ext uri="{FF2B5EF4-FFF2-40B4-BE49-F238E27FC236}">
                          <a16:creationId xmlns:a16="http://schemas.microsoft.com/office/drawing/2014/main" id="{0002EA77-6836-0EBD-B413-F7F53CAC9B4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4" name="Google Shape;649;p33">
                      <a:extLst>
                        <a:ext uri="{FF2B5EF4-FFF2-40B4-BE49-F238E27FC236}">
                          <a16:creationId xmlns:a16="http://schemas.microsoft.com/office/drawing/2014/main" id="{B2CCF648-C406-3F09-D6F4-3676FDC4C6A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5" name="Google Shape;650;p33">
                      <a:extLst>
                        <a:ext uri="{FF2B5EF4-FFF2-40B4-BE49-F238E27FC236}">
                          <a16:creationId xmlns:a16="http://schemas.microsoft.com/office/drawing/2014/main" id="{3E25117B-FC5F-24B6-4212-DE31AA43D6B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6" name="Google Shape;651;p33">
                      <a:extLst>
                        <a:ext uri="{FF2B5EF4-FFF2-40B4-BE49-F238E27FC236}">
                          <a16:creationId xmlns:a16="http://schemas.microsoft.com/office/drawing/2014/main" id="{18B958A4-9131-9583-1B54-AE3689D816B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7" name="Google Shape;652;p33">
                      <a:extLst>
                        <a:ext uri="{FF2B5EF4-FFF2-40B4-BE49-F238E27FC236}">
                          <a16:creationId xmlns:a16="http://schemas.microsoft.com/office/drawing/2014/main" id="{3D490994-5D19-6238-E7BC-EBD9E35F898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8" name="Google Shape;653;p33">
                      <a:extLst>
                        <a:ext uri="{FF2B5EF4-FFF2-40B4-BE49-F238E27FC236}">
                          <a16:creationId xmlns:a16="http://schemas.microsoft.com/office/drawing/2014/main" id="{D65ECE9C-59A7-FC3D-3FDE-9B0777E38CB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9" name="Google Shape;654;p33">
                      <a:extLst>
                        <a:ext uri="{FF2B5EF4-FFF2-40B4-BE49-F238E27FC236}">
                          <a16:creationId xmlns:a16="http://schemas.microsoft.com/office/drawing/2014/main" id="{9D3DD8F9-3716-94DB-0584-D0DB1AD6E16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52" name="Google Shape;655;p33">
                    <a:extLst>
                      <a:ext uri="{FF2B5EF4-FFF2-40B4-BE49-F238E27FC236}">
                        <a16:creationId xmlns:a16="http://schemas.microsoft.com/office/drawing/2014/main" id="{042B3D0C-DD80-0478-A50D-93BF0F47C69E}"/>
                      </a:ext>
                    </a:extLst>
                  </p:cNvPr>
                  <p:cNvGrpSpPr/>
                  <p:nvPr/>
                </p:nvGrpSpPr>
                <p:grpSpPr>
                  <a:xfrm>
                    <a:off x="10909569" y="1371918"/>
                    <a:ext cx="446589" cy="813467"/>
                    <a:chOff x="376650" y="567400"/>
                    <a:chExt cx="334942" cy="610100"/>
                  </a:xfrm>
                </p:grpSpPr>
                <p:sp>
                  <p:nvSpPr>
                    <p:cNvPr id="616" name="Google Shape;656;p33">
                      <a:extLst>
                        <a:ext uri="{FF2B5EF4-FFF2-40B4-BE49-F238E27FC236}">
                          <a16:creationId xmlns:a16="http://schemas.microsoft.com/office/drawing/2014/main" id="{6D29BEEF-8E36-8EFB-90FF-2373ABC438D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7" name="Google Shape;657;p33">
                      <a:extLst>
                        <a:ext uri="{FF2B5EF4-FFF2-40B4-BE49-F238E27FC236}">
                          <a16:creationId xmlns:a16="http://schemas.microsoft.com/office/drawing/2014/main" id="{AD9EA1E0-F39A-CAA7-E00E-F133F2D46BD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8" name="Google Shape;658;p33">
                      <a:extLst>
                        <a:ext uri="{FF2B5EF4-FFF2-40B4-BE49-F238E27FC236}">
                          <a16:creationId xmlns:a16="http://schemas.microsoft.com/office/drawing/2014/main" id="{EC4A5041-312D-07BF-5904-CD4F813C931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9" name="Google Shape;659;p33">
                      <a:extLst>
                        <a:ext uri="{FF2B5EF4-FFF2-40B4-BE49-F238E27FC236}">
                          <a16:creationId xmlns:a16="http://schemas.microsoft.com/office/drawing/2014/main" id="{BA005C49-C278-B82C-57BD-F90FE99581B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0" name="Google Shape;660;p33">
                      <a:extLst>
                        <a:ext uri="{FF2B5EF4-FFF2-40B4-BE49-F238E27FC236}">
                          <a16:creationId xmlns:a16="http://schemas.microsoft.com/office/drawing/2014/main" id="{52AD10BC-DE31-90E8-0BB3-82ED9F8F8D3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1" name="Google Shape;661;p33">
                      <a:extLst>
                        <a:ext uri="{FF2B5EF4-FFF2-40B4-BE49-F238E27FC236}">
                          <a16:creationId xmlns:a16="http://schemas.microsoft.com/office/drawing/2014/main" id="{872F375D-A08A-D9E6-2618-CE206E7DC95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53" name="Google Shape;646;p33">
                    <a:extLst>
                      <a:ext uri="{FF2B5EF4-FFF2-40B4-BE49-F238E27FC236}">
                        <a16:creationId xmlns:a16="http://schemas.microsoft.com/office/drawing/2014/main" id="{F12C4343-A261-3A97-280B-C4E9CF47A977}"/>
                      </a:ext>
                    </a:extLst>
                  </p:cNvPr>
                  <p:cNvGrpSpPr/>
                  <p:nvPr/>
                </p:nvGrpSpPr>
                <p:grpSpPr>
                  <a:xfrm rot="16200000" flipH="1">
                    <a:off x="-222854" y="4427245"/>
                    <a:ext cx="2265951" cy="1132920"/>
                    <a:chOff x="3529938" y="261475"/>
                    <a:chExt cx="1699463" cy="849690"/>
                  </a:xfrm>
                </p:grpSpPr>
                <p:sp>
                  <p:nvSpPr>
                    <p:cNvPr id="561" name="Google Shape;647;p33">
                      <a:extLst>
                        <a:ext uri="{FF2B5EF4-FFF2-40B4-BE49-F238E27FC236}">
                          <a16:creationId xmlns:a16="http://schemas.microsoft.com/office/drawing/2014/main" id="{757383A2-5181-B8E4-F896-43503DC002A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2" name="Google Shape;648;p33">
                      <a:extLst>
                        <a:ext uri="{FF2B5EF4-FFF2-40B4-BE49-F238E27FC236}">
                          <a16:creationId xmlns:a16="http://schemas.microsoft.com/office/drawing/2014/main" id="{ADD169B4-1109-E820-C378-6CA6CA7AEB7F}"/>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3" name="Google Shape;649;p33">
                      <a:extLst>
                        <a:ext uri="{FF2B5EF4-FFF2-40B4-BE49-F238E27FC236}">
                          <a16:creationId xmlns:a16="http://schemas.microsoft.com/office/drawing/2014/main" id="{AF6B5AFB-897E-9375-7887-8E84297271CB}"/>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1" name="Google Shape;650;p33">
                      <a:extLst>
                        <a:ext uri="{FF2B5EF4-FFF2-40B4-BE49-F238E27FC236}">
                          <a16:creationId xmlns:a16="http://schemas.microsoft.com/office/drawing/2014/main" id="{5768A6E5-E7BE-A561-DC4B-35C1A196D2A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2" name="Google Shape;651;p33">
                      <a:extLst>
                        <a:ext uri="{FF2B5EF4-FFF2-40B4-BE49-F238E27FC236}">
                          <a16:creationId xmlns:a16="http://schemas.microsoft.com/office/drawing/2014/main" id="{34C5E896-4289-6BF5-C1E0-8D246378F89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3" name="Google Shape;652;p33">
                      <a:extLst>
                        <a:ext uri="{FF2B5EF4-FFF2-40B4-BE49-F238E27FC236}">
                          <a16:creationId xmlns:a16="http://schemas.microsoft.com/office/drawing/2014/main" id="{FD588B3A-F15B-00E5-AA92-50E6493358F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4" name="Google Shape;653;p33">
                      <a:extLst>
                        <a:ext uri="{FF2B5EF4-FFF2-40B4-BE49-F238E27FC236}">
                          <a16:creationId xmlns:a16="http://schemas.microsoft.com/office/drawing/2014/main" id="{FA676C91-E0D5-E7F2-5936-8F540B35E3B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5" name="Google Shape;654;p33">
                      <a:extLst>
                        <a:ext uri="{FF2B5EF4-FFF2-40B4-BE49-F238E27FC236}">
                          <a16:creationId xmlns:a16="http://schemas.microsoft.com/office/drawing/2014/main" id="{AFD5FF37-CAF7-9206-2AF2-1A7B2633B3C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54" name="Google Shape;655;p33">
                    <a:extLst>
                      <a:ext uri="{FF2B5EF4-FFF2-40B4-BE49-F238E27FC236}">
                        <a16:creationId xmlns:a16="http://schemas.microsoft.com/office/drawing/2014/main" id="{14B9A6C9-C652-1492-D31C-A4DD583CAA4B}"/>
                      </a:ext>
                    </a:extLst>
                  </p:cNvPr>
                  <p:cNvGrpSpPr/>
                  <p:nvPr/>
                </p:nvGrpSpPr>
                <p:grpSpPr>
                  <a:xfrm>
                    <a:off x="10835169" y="5276963"/>
                    <a:ext cx="446589" cy="813467"/>
                    <a:chOff x="376650" y="567400"/>
                    <a:chExt cx="334942" cy="610100"/>
                  </a:xfrm>
                </p:grpSpPr>
                <p:sp>
                  <p:nvSpPr>
                    <p:cNvPr id="555" name="Google Shape;656;p33">
                      <a:extLst>
                        <a:ext uri="{FF2B5EF4-FFF2-40B4-BE49-F238E27FC236}">
                          <a16:creationId xmlns:a16="http://schemas.microsoft.com/office/drawing/2014/main" id="{5F960B26-8296-51A5-AE6D-79888BBABDF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6" name="Google Shape;657;p33">
                      <a:extLst>
                        <a:ext uri="{FF2B5EF4-FFF2-40B4-BE49-F238E27FC236}">
                          <a16:creationId xmlns:a16="http://schemas.microsoft.com/office/drawing/2014/main" id="{D67BEA30-CB3D-B7F9-559F-A3BE3F566DD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7" name="Google Shape;658;p33">
                      <a:extLst>
                        <a:ext uri="{FF2B5EF4-FFF2-40B4-BE49-F238E27FC236}">
                          <a16:creationId xmlns:a16="http://schemas.microsoft.com/office/drawing/2014/main" id="{E6620D14-C23B-7DFE-7FD1-661B3C74DB7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8" name="Google Shape;659;p33">
                      <a:extLst>
                        <a:ext uri="{FF2B5EF4-FFF2-40B4-BE49-F238E27FC236}">
                          <a16:creationId xmlns:a16="http://schemas.microsoft.com/office/drawing/2014/main" id="{496EC318-B2D6-2192-38CE-6FC6C9E7D6D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9" name="Google Shape;660;p33">
                      <a:extLst>
                        <a:ext uri="{FF2B5EF4-FFF2-40B4-BE49-F238E27FC236}">
                          <a16:creationId xmlns:a16="http://schemas.microsoft.com/office/drawing/2014/main" id="{9386632F-4396-7CC7-7F9A-F5E4541069C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0" name="Google Shape;661;p33">
                      <a:extLst>
                        <a:ext uri="{FF2B5EF4-FFF2-40B4-BE49-F238E27FC236}">
                          <a16:creationId xmlns:a16="http://schemas.microsoft.com/office/drawing/2014/main" id="{6F4475D1-8425-925B-96E1-9F3BA19C81B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518" name="Group 42">
                  <a:extLst>
                    <a:ext uri="{FF2B5EF4-FFF2-40B4-BE49-F238E27FC236}">
                      <a16:creationId xmlns:a16="http://schemas.microsoft.com/office/drawing/2014/main" id="{B28405B0-2C32-8FFF-B0E0-FDABE9FB62F2}"/>
                    </a:ext>
                  </a:extLst>
                </p:cNvPr>
                <p:cNvGrpSpPr/>
                <p:nvPr/>
              </p:nvGrpSpPr>
              <p:grpSpPr>
                <a:xfrm>
                  <a:off x="343662" y="7518708"/>
                  <a:ext cx="11012496" cy="6144683"/>
                  <a:chOff x="343662" y="-18003"/>
                  <a:chExt cx="11012496" cy="6144683"/>
                </a:xfrm>
              </p:grpSpPr>
              <p:grpSp>
                <p:nvGrpSpPr>
                  <p:cNvPr id="519" name="Google Shape;646;p33">
                    <a:extLst>
                      <a:ext uri="{FF2B5EF4-FFF2-40B4-BE49-F238E27FC236}">
                        <a16:creationId xmlns:a16="http://schemas.microsoft.com/office/drawing/2014/main" id="{DD14B353-AA3A-ED12-D104-9F7C849B7FE2}"/>
                      </a:ext>
                    </a:extLst>
                  </p:cNvPr>
                  <p:cNvGrpSpPr/>
                  <p:nvPr/>
                </p:nvGrpSpPr>
                <p:grpSpPr>
                  <a:xfrm rot="16200000" flipH="1">
                    <a:off x="-222794" y="548513"/>
                    <a:ext cx="2265951" cy="1132920"/>
                    <a:chOff x="3529938" y="261475"/>
                    <a:chExt cx="1699463" cy="849690"/>
                  </a:xfrm>
                </p:grpSpPr>
                <p:sp>
                  <p:nvSpPr>
                    <p:cNvPr id="543" name="Google Shape;647;p33">
                      <a:extLst>
                        <a:ext uri="{FF2B5EF4-FFF2-40B4-BE49-F238E27FC236}">
                          <a16:creationId xmlns:a16="http://schemas.microsoft.com/office/drawing/2014/main" id="{3118245D-ED8E-85A4-499E-41B59AC6510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4" name="Google Shape;648;p33">
                      <a:extLst>
                        <a:ext uri="{FF2B5EF4-FFF2-40B4-BE49-F238E27FC236}">
                          <a16:creationId xmlns:a16="http://schemas.microsoft.com/office/drawing/2014/main" id="{6BEE3647-9872-120D-1AD1-8BA8345B1D6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5" name="Google Shape;649;p33">
                      <a:extLst>
                        <a:ext uri="{FF2B5EF4-FFF2-40B4-BE49-F238E27FC236}">
                          <a16:creationId xmlns:a16="http://schemas.microsoft.com/office/drawing/2014/main" id="{4FA1CABD-B5D1-7E95-55D0-A903E75B08E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6" name="Google Shape;650;p33">
                      <a:extLst>
                        <a:ext uri="{FF2B5EF4-FFF2-40B4-BE49-F238E27FC236}">
                          <a16:creationId xmlns:a16="http://schemas.microsoft.com/office/drawing/2014/main" id="{5B43FAEC-4242-289D-01AF-25AC1805186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7" name="Google Shape;651;p33">
                      <a:extLst>
                        <a:ext uri="{FF2B5EF4-FFF2-40B4-BE49-F238E27FC236}">
                          <a16:creationId xmlns:a16="http://schemas.microsoft.com/office/drawing/2014/main" id="{43B2C063-5A07-1FA1-B4BE-FB18F1E1D1E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8" name="Google Shape;652;p33">
                      <a:extLst>
                        <a:ext uri="{FF2B5EF4-FFF2-40B4-BE49-F238E27FC236}">
                          <a16:creationId xmlns:a16="http://schemas.microsoft.com/office/drawing/2014/main" id="{433F74FC-66FB-F898-F6FD-B1EC22A9093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9" name="Google Shape;653;p33">
                      <a:extLst>
                        <a:ext uri="{FF2B5EF4-FFF2-40B4-BE49-F238E27FC236}">
                          <a16:creationId xmlns:a16="http://schemas.microsoft.com/office/drawing/2014/main" id="{73E00DE9-3118-A570-04C1-2EE6611437F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0" name="Google Shape;654;p33">
                      <a:extLst>
                        <a:ext uri="{FF2B5EF4-FFF2-40B4-BE49-F238E27FC236}">
                          <a16:creationId xmlns:a16="http://schemas.microsoft.com/office/drawing/2014/main" id="{6A8571AD-4C94-7317-9BC8-0CF9B5F2D62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20" name="Google Shape;655;p33">
                    <a:extLst>
                      <a:ext uri="{FF2B5EF4-FFF2-40B4-BE49-F238E27FC236}">
                        <a16:creationId xmlns:a16="http://schemas.microsoft.com/office/drawing/2014/main" id="{6A8A87B8-4BF3-17F9-084E-90D2355FF459}"/>
                      </a:ext>
                    </a:extLst>
                  </p:cNvPr>
                  <p:cNvGrpSpPr/>
                  <p:nvPr/>
                </p:nvGrpSpPr>
                <p:grpSpPr>
                  <a:xfrm>
                    <a:off x="10909569" y="1371918"/>
                    <a:ext cx="446589" cy="813467"/>
                    <a:chOff x="376650" y="567400"/>
                    <a:chExt cx="334942" cy="610100"/>
                  </a:xfrm>
                </p:grpSpPr>
                <p:sp>
                  <p:nvSpPr>
                    <p:cNvPr id="537" name="Google Shape;656;p33">
                      <a:extLst>
                        <a:ext uri="{FF2B5EF4-FFF2-40B4-BE49-F238E27FC236}">
                          <a16:creationId xmlns:a16="http://schemas.microsoft.com/office/drawing/2014/main" id="{17F18AE4-2E8B-555C-5C32-0B4BF1B260A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8" name="Google Shape;657;p33">
                      <a:extLst>
                        <a:ext uri="{FF2B5EF4-FFF2-40B4-BE49-F238E27FC236}">
                          <a16:creationId xmlns:a16="http://schemas.microsoft.com/office/drawing/2014/main" id="{8379F0FC-627C-26EC-512F-B982E4796C7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9" name="Google Shape;658;p33">
                      <a:extLst>
                        <a:ext uri="{FF2B5EF4-FFF2-40B4-BE49-F238E27FC236}">
                          <a16:creationId xmlns:a16="http://schemas.microsoft.com/office/drawing/2014/main" id="{7D170EAA-44EF-C1C9-3195-B247239A511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0" name="Google Shape;659;p33">
                      <a:extLst>
                        <a:ext uri="{FF2B5EF4-FFF2-40B4-BE49-F238E27FC236}">
                          <a16:creationId xmlns:a16="http://schemas.microsoft.com/office/drawing/2014/main" id="{FCC04DFF-CCDD-B780-D237-315F5DEB6D8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1" name="Google Shape;660;p33">
                      <a:extLst>
                        <a:ext uri="{FF2B5EF4-FFF2-40B4-BE49-F238E27FC236}">
                          <a16:creationId xmlns:a16="http://schemas.microsoft.com/office/drawing/2014/main" id="{743D3625-FBB0-98BA-05C7-3E089906AC1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2" name="Google Shape;661;p33">
                      <a:extLst>
                        <a:ext uri="{FF2B5EF4-FFF2-40B4-BE49-F238E27FC236}">
                          <a16:creationId xmlns:a16="http://schemas.microsoft.com/office/drawing/2014/main" id="{0A680FCA-CB65-1180-2F85-B9BEBA896A1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21" name="Google Shape;646;p33">
                    <a:extLst>
                      <a:ext uri="{FF2B5EF4-FFF2-40B4-BE49-F238E27FC236}">
                        <a16:creationId xmlns:a16="http://schemas.microsoft.com/office/drawing/2014/main" id="{CF252A44-9F84-4D98-1778-3BE08EEF045C}"/>
                      </a:ext>
                    </a:extLst>
                  </p:cNvPr>
                  <p:cNvGrpSpPr/>
                  <p:nvPr/>
                </p:nvGrpSpPr>
                <p:grpSpPr>
                  <a:xfrm rot="16200000" flipH="1">
                    <a:off x="-222854" y="4427245"/>
                    <a:ext cx="2265951" cy="1132920"/>
                    <a:chOff x="3529938" y="261475"/>
                    <a:chExt cx="1699463" cy="849690"/>
                  </a:xfrm>
                </p:grpSpPr>
                <p:sp>
                  <p:nvSpPr>
                    <p:cNvPr id="529" name="Google Shape;647;p33">
                      <a:extLst>
                        <a:ext uri="{FF2B5EF4-FFF2-40B4-BE49-F238E27FC236}">
                          <a16:creationId xmlns:a16="http://schemas.microsoft.com/office/drawing/2014/main" id="{2CFFC5D8-1C71-46BF-26EB-7A34A09EB9E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0" name="Google Shape;648;p33">
                      <a:extLst>
                        <a:ext uri="{FF2B5EF4-FFF2-40B4-BE49-F238E27FC236}">
                          <a16:creationId xmlns:a16="http://schemas.microsoft.com/office/drawing/2014/main" id="{3AF067AE-DDA9-F634-1E92-636EF920242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1" name="Google Shape;649;p33">
                      <a:extLst>
                        <a:ext uri="{FF2B5EF4-FFF2-40B4-BE49-F238E27FC236}">
                          <a16:creationId xmlns:a16="http://schemas.microsoft.com/office/drawing/2014/main" id="{FD54D048-E5AD-1C66-0635-401261058E2B}"/>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2" name="Google Shape;650;p33">
                      <a:extLst>
                        <a:ext uri="{FF2B5EF4-FFF2-40B4-BE49-F238E27FC236}">
                          <a16:creationId xmlns:a16="http://schemas.microsoft.com/office/drawing/2014/main" id="{AF700519-645D-6DBD-8325-353297FE528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3" name="Google Shape;651;p33">
                      <a:extLst>
                        <a:ext uri="{FF2B5EF4-FFF2-40B4-BE49-F238E27FC236}">
                          <a16:creationId xmlns:a16="http://schemas.microsoft.com/office/drawing/2014/main" id="{12C2215D-609F-1B7F-9946-84F9FC398E4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4" name="Google Shape;652;p33">
                      <a:extLst>
                        <a:ext uri="{FF2B5EF4-FFF2-40B4-BE49-F238E27FC236}">
                          <a16:creationId xmlns:a16="http://schemas.microsoft.com/office/drawing/2014/main" id="{0EFA030B-8B6F-2FD1-1CBC-DCA1654533F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5" name="Google Shape;653;p33">
                      <a:extLst>
                        <a:ext uri="{FF2B5EF4-FFF2-40B4-BE49-F238E27FC236}">
                          <a16:creationId xmlns:a16="http://schemas.microsoft.com/office/drawing/2014/main" id="{951C4599-5988-9A6F-032E-B2846CF7B64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6" name="Google Shape;654;p33">
                      <a:extLst>
                        <a:ext uri="{FF2B5EF4-FFF2-40B4-BE49-F238E27FC236}">
                          <a16:creationId xmlns:a16="http://schemas.microsoft.com/office/drawing/2014/main" id="{F332DEC8-DA7B-24FF-A21A-91FE6520478B}"/>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22" name="Google Shape;655;p33">
                    <a:extLst>
                      <a:ext uri="{FF2B5EF4-FFF2-40B4-BE49-F238E27FC236}">
                        <a16:creationId xmlns:a16="http://schemas.microsoft.com/office/drawing/2014/main" id="{6E8FC2E3-D1E0-0E85-B2C7-56DD129182C6}"/>
                      </a:ext>
                    </a:extLst>
                  </p:cNvPr>
                  <p:cNvGrpSpPr/>
                  <p:nvPr/>
                </p:nvGrpSpPr>
                <p:grpSpPr>
                  <a:xfrm>
                    <a:off x="10835169" y="5276963"/>
                    <a:ext cx="446589" cy="813467"/>
                    <a:chOff x="376650" y="567400"/>
                    <a:chExt cx="334942" cy="610100"/>
                  </a:xfrm>
                </p:grpSpPr>
                <p:sp>
                  <p:nvSpPr>
                    <p:cNvPr id="523" name="Google Shape;656;p33">
                      <a:extLst>
                        <a:ext uri="{FF2B5EF4-FFF2-40B4-BE49-F238E27FC236}">
                          <a16:creationId xmlns:a16="http://schemas.microsoft.com/office/drawing/2014/main" id="{82FE5108-1BA5-B342-13CC-A172A072500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4" name="Google Shape;657;p33">
                      <a:extLst>
                        <a:ext uri="{FF2B5EF4-FFF2-40B4-BE49-F238E27FC236}">
                          <a16:creationId xmlns:a16="http://schemas.microsoft.com/office/drawing/2014/main" id="{07E41671-5CEF-5075-9DA5-B18516624F8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5" name="Google Shape;658;p33">
                      <a:extLst>
                        <a:ext uri="{FF2B5EF4-FFF2-40B4-BE49-F238E27FC236}">
                          <a16:creationId xmlns:a16="http://schemas.microsoft.com/office/drawing/2014/main" id="{C241A6DC-0FCD-9C52-5D83-7D296982FE4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6" name="Google Shape;659;p33">
                      <a:extLst>
                        <a:ext uri="{FF2B5EF4-FFF2-40B4-BE49-F238E27FC236}">
                          <a16:creationId xmlns:a16="http://schemas.microsoft.com/office/drawing/2014/main" id="{34311EC8-B04A-8DA1-3052-22191210B797}"/>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7" name="Google Shape;660;p33">
                      <a:extLst>
                        <a:ext uri="{FF2B5EF4-FFF2-40B4-BE49-F238E27FC236}">
                          <a16:creationId xmlns:a16="http://schemas.microsoft.com/office/drawing/2014/main" id="{91641C58-F998-6F30-6995-1C8F0106C16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8" name="Google Shape;661;p33">
                      <a:extLst>
                        <a:ext uri="{FF2B5EF4-FFF2-40B4-BE49-F238E27FC236}">
                          <a16:creationId xmlns:a16="http://schemas.microsoft.com/office/drawing/2014/main" id="{07DF521C-4A1F-EA90-43E0-461DD8B5244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spTree>
    <p:extLst>
      <p:ext uri="{BB962C8B-B14F-4D97-AF65-F5344CB8AC3E}">
        <p14:creationId xmlns:p14="http://schemas.microsoft.com/office/powerpoint/2010/main" val="19017739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81C5C295-9A81-41E4-310A-2118905D036B}"/>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Results</a:t>
            </a:r>
            <a:r>
              <a:rPr lang="en-US"/>
              <a:t> </a:t>
            </a:r>
          </a:p>
        </p:txBody>
      </p:sp>
      <p:grpSp>
        <p:nvGrpSpPr>
          <p:cNvPr id="37" name="Group 36">
            <a:extLst>
              <a:ext uri="{FF2B5EF4-FFF2-40B4-BE49-F238E27FC236}">
                <a16:creationId xmlns:a16="http://schemas.microsoft.com/office/drawing/2014/main" id="{D81C4998-5BE9-E127-89E7-881330C8619A}"/>
              </a:ext>
            </a:extLst>
          </p:cNvPr>
          <p:cNvGrpSpPr/>
          <p:nvPr/>
        </p:nvGrpSpPr>
        <p:grpSpPr>
          <a:xfrm>
            <a:off x="-18288" y="-6858000"/>
            <a:ext cx="11030502" cy="59996568"/>
            <a:chOff x="-18288" y="0"/>
            <a:chExt cx="11030502" cy="59996568"/>
          </a:xfrm>
        </p:grpSpPr>
        <p:grpSp>
          <p:nvGrpSpPr>
            <p:cNvPr id="38" name="Group 37">
              <a:extLst>
                <a:ext uri="{FF2B5EF4-FFF2-40B4-BE49-F238E27FC236}">
                  <a16:creationId xmlns:a16="http://schemas.microsoft.com/office/drawing/2014/main" id="{06F37525-B1F1-4118-3802-FE6753D7EEE6}"/>
                </a:ext>
              </a:extLst>
            </p:cNvPr>
            <p:cNvGrpSpPr/>
            <p:nvPr/>
          </p:nvGrpSpPr>
          <p:grpSpPr>
            <a:xfrm>
              <a:off x="-18288" y="0"/>
              <a:ext cx="11030502" cy="28906968"/>
              <a:chOff x="325656" y="-18003"/>
              <a:chExt cx="11030502" cy="28906968"/>
            </a:xfrm>
          </p:grpSpPr>
          <p:grpSp>
            <p:nvGrpSpPr>
              <p:cNvPr id="371" name="Group 370">
                <a:extLst>
                  <a:ext uri="{FF2B5EF4-FFF2-40B4-BE49-F238E27FC236}">
                    <a16:creationId xmlns:a16="http://schemas.microsoft.com/office/drawing/2014/main" id="{FB4DF2D8-BC93-76B8-30C5-A5687C4CC519}"/>
                  </a:ext>
                </a:extLst>
              </p:cNvPr>
              <p:cNvGrpSpPr/>
              <p:nvPr/>
            </p:nvGrpSpPr>
            <p:grpSpPr>
              <a:xfrm>
                <a:off x="343662" y="-18003"/>
                <a:ext cx="11012496" cy="13681394"/>
                <a:chOff x="343662" y="-18003"/>
                <a:chExt cx="11012496" cy="13681394"/>
              </a:xfrm>
            </p:grpSpPr>
            <p:grpSp>
              <p:nvGrpSpPr>
                <p:cNvPr id="439" name="Group 438">
                  <a:extLst>
                    <a:ext uri="{FF2B5EF4-FFF2-40B4-BE49-F238E27FC236}">
                      <a16:creationId xmlns:a16="http://schemas.microsoft.com/office/drawing/2014/main" id="{B68F8ED7-E5C1-FE10-47A9-2809B10E7ABE}"/>
                    </a:ext>
                  </a:extLst>
                </p:cNvPr>
                <p:cNvGrpSpPr/>
                <p:nvPr/>
              </p:nvGrpSpPr>
              <p:grpSpPr>
                <a:xfrm>
                  <a:off x="343662" y="-18003"/>
                  <a:ext cx="11012496" cy="6144683"/>
                  <a:chOff x="343662" y="-18003"/>
                  <a:chExt cx="11012496" cy="6144683"/>
                </a:xfrm>
              </p:grpSpPr>
              <p:grpSp>
                <p:nvGrpSpPr>
                  <p:cNvPr id="473" name="Google Shape;646;p33">
                    <a:extLst>
                      <a:ext uri="{FF2B5EF4-FFF2-40B4-BE49-F238E27FC236}">
                        <a16:creationId xmlns:a16="http://schemas.microsoft.com/office/drawing/2014/main" id="{6976FA74-F310-45DD-924E-7C68F1E4792F}"/>
                      </a:ext>
                    </a:extLst>
                  </p:cNvPr>
                  <p:cNvGrpSpPr/>
                  <p:nvPr/>
                </p:nvGrpSpPr>
                <p:grpSpPr>
                  <a:xfrm rot="16200000" flipH="1">
                    <a:off x="-222794" y="548513"/>
                    <a:ext cx="2265951" cy="1132920"/>
                    <a:chOff x="3529938" y="261475"/>
                    <a:chExt cx="1699463" cy="849690"/>
                  </a:xfrm>
                </p:grpSpPr>
                <p:sp>
                  <p:nvSpPr>
                    <p:cNvPr id="497" name="Google Shape;647;p33">
                      <a:extLst>
                        <a:ext uri="{FF2B5EF4-FFF2-40B4-BE49-F238E27FC236}">
                          <a16:creationId xmlns:a16="http://schemas.microsoft.com/office/drawing/2014/main" id="{22C2D222-A497-0D79-03C2-52D02A5924A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8" name="Google Shape;648;p33">
                      <a:extLst>
                        <a:ext uri="{FF2B5EF4-FFF2-40B4-BE49-F238E27FC236}">
                          <a16:creationId xmlns:a16="http://schemas.microsoft.com/office/drawing/2014/main" id="{A3EFB3AA-9DC8-B4AB-C08E-B21C054DE6A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9" name="Google Shape;649;p33">
                      <a:extLst>
                        <a:ext uri="{FF2B5EF4-FFF2-40B4-BE49-F238E27FC236}">
                          <a16:creationId xmlns:a16="http://schemas.microsoft.com/office/drawing/2014/main" id="{C098DB1B-8C8D-99CC-719C-02C8496DDEA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0" name="Google Shape;650;p33">
                      <a:extLst>
                        <a:ext uri="{FF2B5EF4-FFF2-40B4-BE49-F238E27FC236}">
                          <a16:creationId xmlns:a16="http://schemas.microsoft.com/office/drawing/2014/main" id="{C2B9B358-0240-FACE-EF5C-36A969BD4FC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1" name="Google Shape;651;p33">
                      <a:extLst>
                        <a:ext uri="{FF2B5EF4-FFF2-40B4-BE49-F238E27FC236}">
                          <a16:creationId xmlns:a16="http://schemas.microsoft.com/office/drawing/2014/main" id="{15D49DD4-3127-2623-6539-65D85863615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2" name="Google Shape;652;p33">
                      <a:extLst>
                        <a:ext uri="{FF2B5EF4-FFF2-40B4-BE49-F238E27FC236}">
                          <a16:creationId xmlns:a16="http://schemas.microsoft.com/office/drawing/2014/main" id="{3CA72F50-7AD2-D875-5FEC-EEDCF021CB8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3" name="Google Shape;653;p33">
                      <a:extLst>
                        <a:ext uri="{FF2B5EF4-FFF2-40B4-BE49-F238E27FC236}">
                          <a16:creationId xmlns:a16="http://schemas.microsoft.com/office/drawing/2014/main" id="{E731C3EB-7BFA-32F8-BA48-2544608A3F8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4" name="Google Shape;654;p33">
                      <a:extLst>
                        <a:ext uri="{FF2B5EF4-FFF2-40B4-BE49-F238E27FC236}">
                          <a16:creationId xmlns:a16="http://schemas.microsoft.com/office/drawing/2014/main" id="{C0D6E74E-AE26-D830-1881-03E3AAF708EB}"/>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74" name="Google Shape;655;p33">
                    <a:extLst>
                      <a:ext uri="{FF2B5EF4-FFF2-40B4-BE49-F238E27FC236}">
                        <a16:creationId xmlns:a16="http://schemas.microsoft.com/office/drawing/2014/main" id="{67470EA4-9A3B-AFD4-0735-0F7D86CA6292}"/>
                      </a:ext>
                    </a:extLst>
                  </p:cNvPr>
                  <p:cNvGrpSpPr/>
                  <p:nvPr/>
                </p:nvGrpSpPr>
                <p:grpSpPr>
                  <a:xfrm>
                    <a:off x="10909569" y="1371918"/>
                    <a:ext cx="446589" cy="813467"/>
                    <a:chOff x="376650" y="567400"/>
                    <a:chExt cx="334942" cy="610100"/>
                  </a:xfrm>
                </p:grpSpPr>
                <p:sp>
                  <p:nvSpPr>
                    <p:cNvPr id="491" name="Google Shape;656;p33">
                      <a:extLst>
                        <a:ext uri="{FF2B5EF4-FFF2-40B4-BE49-F238E27FC236}">
                          <a16:creationId xmlns:a16="http://schemas.microsoft.com/office/drawing/2014/main" id="{E08E91CA-D4FC-D6CD-082B-10F1E5996AD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2" name="Google Shape;657;p33">
                      <a:extLst>
                        <a:ext uri="{FF2B5EF4-FFF2-40B4-BE49-F238E27FC236}">
                          <a16:creationId xmlns:a16="http://schemas.microsoft.com/office/drawing/2014/main" id="{69F42216-2F3D-F22D-B8F5-61C6A22822F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3" name="Google Shape;658;p33">
                      <a:extLst>
                        <a:ext uri="{FF2B5EF4-FFF2-40B4-BE49-F238E27FC236}">
                          <a16:creationId xmlns:a16="http://schemas.microsoft.com/office/drawing/2014/main" id="{6D12A66B-635E-14BA-C087-976C99E1E97A}"/>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4" name="Google Shape;659;p33">
                      <a:extLst>
                        <a:ext uri="{FF2B5EF4-FFF2-40B4-BE49-F238E27FC236}">
                          <a16:creationId xmlns:a16="http://schemas.microsoft.com/office/drawing/2014/main" id="{E2394BE3-982A-6827-5655-C73A757D9DB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5" name="Google Shape;660;p33">
                      <a:extLst>
                        <a:ext uri="{FF2B5EF4-FFF2-40B4-BE49-F238E27FC236}">
                          <a16:creationId xmlns:a16="http://schemas.microsoft.com/office/drawing/2014/main" id="{87C0B14D-9AD3-BCE2-B7C5-B375D923B22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6" name="Google Shape;661;p33">
                      <a:extLst>
                        <a:ext uri="{FF2B5EF4-FFF2-40B4-BE49-F238E27FC236}">
                          <a16:creationId xmlns:a16="http://schemas.microsoft.com/office/drawing/2014/main" id="{8BD83552-F0E0-2543-A426-8EB58F918B2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75" name="Google Shape;646;p33">
                    <a:extLst>
                      <a:ext uri="{FF2B5EF4-FFF2-40B4-BE49-F238E27FC236}">
                        <a16:creationId xmlns:a16="http://schemas.microsoft.com/office/drawing/2014/main" id="{ED175A96-6DAE-3C5C-5020-70265DD9CD51}"/>
                      </a:ext>
                    </a:extLst>
                  </p:cNvPr>
                  <p:cNvGrpSpPr/>
                  <p:nvPr/>
                </p:nvGrpSpPr>
                <p:grpSpPr>
                  <a:xfrm rot="16200000" flipH="1">
                    <a:off x="-222854" y="4427245"/>
                    <a:ext cx="2265951" cy="1132920"/>
                    <a:chOff x="3529938" y="261475"/>
                    <a:chExt cx="1699463" cy="849690"/>
                  </a:xfrm>
                </p:grpSpPr>
                <p:sp>
                  <p:nvSpPr>
                    <p:cNvPr id="483" name="Google Shape;647;p33">
                      <a:extLst>
                        <a:ext uri="{FF2B5EF4-FFF2-40B4-BE49-F238E27FC236}">
                          <a16:creationId xmlns:a16="http://schemas.microsoft.com/office/drawing/2014/main" id="{77B914BB-C194-4828-DFB8-1BFEE71D7B6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4" name="Google Shape;648;p33">
                      <a:extLst>
                        <a:ext uri="{FF2B5EF4-FFF2-40B4-BE49-F238E27FC236}">
                          <a16:creationId xmlns:a16="http://schemas.microsoft.com/office/drawing/2014/main" id="{9CC69F6B-0A1B-30F5-FFCE-DD69416F863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5" name="Google Shape;649;p33">
                      <a:extLst>
                        <a:ext uri="{FF2B5EF4-FFF2-40B4-BE49-F238E27FC236}">
                          <a16:creationId xmlns:a16="http://schemas.microsoft.com/office/drawing/2014/main" id="{E4CB415E-7643-9D9D-B134-26AE474E4E4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6" name="Google Shape;650;p33">
                      <a:extLst>
                        <a:ext uri="{FF2B5EF4-FFF2-40B4-BE49-F238E27FC236}">
                          <a16:creationId xmlns:a16="http://schemas.microsoft.com/office/drawing/2014/main" id="{047935C9-3859-DE57-D51B-D86AF591025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7" name="Google Shape;651;p33">
                      <a:extLst>
                        <a:ext uri="{FF2B5EF4-FFF2-40B4-BE49-F238E27FC236}">
                          <a16:creationId xmlns:a16="http://schemas.microsoft.com/office/drawing/2014/main" id="{9577BEF4-FD6E-7BD5-FE4C-F8D5E40DECC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8" name="Google Shape;652;p33">
                      <a:extLst>
                        <a:ext uri="{FF2B5EF4-FFF2-40B4-BE49-F238E27FC236}">
                          <a16:creationId xmlns:a16="http://schemas.microsoft.com/office/drawing/2014/main" id="{941BD6F9-005A-3484-5C2E-B574E0E28C1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9" name="Google Shape;653;p33">
                      <a:extLst>
                        <a:ext uri="{FF2B5EF4-FFF2-40B4-BE49-F238E27FC236}">
                          <a16:creationId xmlns:a16="http://schemas.microsoft.com/office/drawing/2014/main" id="{2BAA5857-7999-4127-8E35-739F71F389D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0" name="Google Shape;654;p33">
                      <a:extLst>
                        <a:ext uri="{FF2B5EF4-FFF2-40B4-BE49-F238E27FC236}">
                          <a16:creationId xmlns:a16="http://schemas.microsoft.com/office/drawing/2014/main" id="{FF585C5C-2944-9A10-C9A9-C5ADE8D45BF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76" name="Google Shape;655;p33">
                    <a:extLst>
                      <a:ext uri="{FF2B5EF4-FFF2-40B4-BE49-F238E27FC236}">
                        <a16:creationId xmlns:a16="http://schemas.microsoft.com/office/drawing/2014/main" id="{AC9B3CEE-EA24-F344-88EA-9D9E4BA87607}"/>
                      </a:ext>
                    </a:extLst>
                  </p:cNvPr>
                  <p:cNvGrpSpPr/>
                  <p:nvPr/>
                </p:nvGrpSpPr>
                <p:grpSpPr>
                  <a:xfrm>
                    <a:off x="10835169" y="5276963"/>
                    <a:ext cx="446589" cy="813467"/>
                    <a:chOff x="376650" y="567400"/>
                    <a:chExt cx="334942" cy="610100"/>
                  </a:xfrm>
                </p:grpSpPr>
                <p:sp>
                  <p:nvSpPr>
                    <p:cNvPr id="477" name="Google Shape;656;p33">
                      <a:extLst>
                        <a:ext uri="{FF2B5EF4-FFF2-40B4-BE49-F238E27FC236}">
                          <a16:creationId xmlns:a16="http://schemas.microsoft.com/office/drawing/2014/main" id="{4140DB57-848C-DE4C-31FF-4B58F522670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8" name="Google Shape;657;p33">
                      <a:extLst>
                        <a:ext uri="{FF2B5EF4-FFF2-40B4-BE49-F238E27FC236}">
                          <a16:creationId xmlns:a16="http://schemas.microsoft.com/office/drawing/2014/main" id="{1F231BB2-3D83-8542-A7D3-8DE58D9A50C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9" name="Google Shape;658;p33">
                      <a:extLst>
                        <a:ext uri="{FF2B5EF4-FFF2-40B4-BE49-F238E27FC236}">
                          <a16:creationId xmlns:a16="http://schemas.microsoft.com/office/drawing/2014/main" id="{D9921CD7-5D5D-18CB-CE65-F88AA6C4BE2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0" name="Google Shape;659;p33">
                      <a:extLst>
                        <a:ext uri="{FF2B5EF4-FFF2-40B4-BE49-F238E27FC236}">
                          <a16:creationId xmlns:a16="http://schemas.microsoft.com/office/drawing/2014/main" id="{A49C871F-5A7E-76EE-27A8-7BAE45CD505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1" name="Google Shape;660;p33">
                      <a:extLst>
                        <a:ext uri="{FF2B5EF4-FFF2-40B4-BE49-F238E27FC236}">
                          <a16:creationId xmlns:a16="http://schemas.microsoft.com/office/drawing/2014/main" id="{FBB459B9-0D66-C51C-3CC9-7C5CFE8F29E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2" name="Google Shape;661;p33">
                      <a:extLst>
                        <a:ext uri="{FF2B5EF4-FFF2-40B4-BE49-F238E27FC236}">
                          <a16:creationId xmlns:a16="http://schemas.microsoft.com/office/drawing/2014/main" id="{F94C29BB-81A7-21AB-6DA5-DD01FCE17CC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440" name="Group 439">
                  <a:extLst>
                    <a:ext uri="{FF2B5EF4-FFF2-40B4-BE49-F238E27FC236}">
                      <a16:creationId xmlns:a16="http://schemas.microsoft.com/office/drawing/2014/main" id="{6270C5B7-D4DC-80B2-4A40-500C28A69964}"/>
                    </a:ext>
                  </a:extLst>
                </p:cNvPr>
                <p:cNvGrpSpPr/>
                <p:nvPr/>
              </p:nvGrpSpPr>
              <p:grpSpPr>
                <a:xfrm>
                  <a:off x="343662" y="7518708"/>
                  <a:ext cx="11012496" cy="6144683"/>
                  <a:chOff x="343662" y="-18003"/>
                  <a:chExt cx="11012496" cy="6144683"/>
                </a:xfrm>
              </p:grpSpPr>
              <p:grpSp>
                <p:nvGrpSpPr>
                  <p:cNvPr id="441" name="Google Shape;646;p33">
                    <a:extLst>
                      <a:ext uri="{FF2B5EF4-FFF2-40B4-BE49-F238E27FC236}">
                        <a16:creationId xmlns:a16="http://schemas.microsoft.com/office/drawing/2014/main" id="{B42CA751-C500-22D3-BC6A-3FA80BC69CA6}"/>
                      </a:ext>
                    </a:extLst>
                  </p:cNvPr>
                  <p:cNvGrpSpPr/>
                  <p:nvPr/>
                </p:nvGrpSpPr>
                <p:grpSpPr>
                  <a:xfrm rot="16200000" flipH="1">
                    <a:off x="-222794" y="548513"/>
                    <a:ext cx="2265951" cy="1132920"/>
                    <a:chOff x="3529938" y="261475"/>
                    <a:chExt cx="1699463" cy="849690"/>
                  </a:xfrm>
                </p:grpSpPr>
                <p:sp>
                  <p:nvSpPr>
                    <p:cNvPr id="465" name="Google Shape;647;p33">
                      <a:extLst>
                        <a:ext uri="{FF2B5EF4-FFF2-40B4-BE49-F238E27FC236}">
                          <a16:creationId xmlns:a16="http://schemas.microsoft.com/office/drawing/2014/main" id="{742CA4AD-88C0-6E61-66A5-D6E870D96AD0}"/>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6" name="Google Shape;648;p33">
                      <a:extLst>
                        <a:ext uri="{FF2B5EF4-FFF2-40B4-BE49-F238E27FC236}">
                          <a16:creationId xmlns:a16="http://schemas.microsoft.com/office/drawing/2014/main" id="{EEE9583E-444B-CD5E-1270-78D1E521B92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7" name="Google Shape;649;p33">
                      <a:extLst>
                        <a:ext uri="{FF2B5EF4-FFF2-40B4-BE49-F238E27FC236}">
                          <a16:creationId xmlns:a16="http://schemas.microsoft.com/office/drawing/2014/main" id="{162DA0C9-F34F-A7DB-B42A-00AD008287E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8" name="Google Shape;650;p33">
                      <a:extLst>
                        <a:ext uri="{FF2B5EF4-FFF2-40B4-BE49-F238E27FC236}">
                          <a16:creationId xmlns:a16="http://schemas.microsoft.com/office/drawing/2014/main" id="{CE75FAAF-164E-7FD4-AC5E-7C82A660CF4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9" name="Google Shape;651;p33">
                      <a:extLst>
                        <a:ext uri="{FF2B5EF4-FFF2-40B4-BE49-F238E27FC236}">
                          <a16:creationId xmlns:a16="http://schemas.microsoft.com/office/drawing/2014/main" id="{C665A2BF-C0DA-4447-AE99-2F8B93AE87F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0" name="Google Shape;652;p33">
                      <a:extLst>
                        <a:ext uri="{FF2B5EF4-FFF2-40B4-BE49-F238E27FC236}">
                          <a16:creationId xmlns:a16="http://schemas.microsoft.com/office/drawing/2014/main" id="{BDB062FE-D9C8-4407-CF65-6765BB28B15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1" name="Google Shape;653;p33">
                      <a:extLst>
                        <a:ext uri="{FF2B5EF4-FFF2-40B4-BE49-F238E27FC236}">
                          <a16:creationId xmlns:a16="http://schemas.microsoft.com/office/drawing/2014/main" id="{880817B1-B6E1-16D6-7899-E6E35CD0F789}"/>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2" name="Google Shape;654;p33">
                      <a:extLst>
                        <a:ext uri="{FF2B5EF4-FFF2-40B4-BE49-F238E27FC236}">
                          <a16:creationId xmlns:a16="http://schemas.microsoft.com/office/drawing/2014/main" id="{22493665-6E3D-72D7-E261-CA49032C84F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2" name="Google Shape;655;p33">
                    <a:extLst>
                      <a:ext uri="{FF2B5EF4-FFF2-40B4-BE49-F238E27FC236}">
                        <a16:creationId xmlns:a16="http://schemas.microsoft.com/office/drawing/2014/main" id="{A80E1CAC-4247-4081-522E-3351119EEFCE}"/>
                      </a:ext>
                    </a:extLst>
                  </p:cNvPr>
                  <p:cNvGrpSpPr/>
                  <p:nvPr/>
                </p:nvGrpSpPr>
                <p:grpSpPr>
                  <a:xfrm>
                    <a:off x="10909569" y="1371918"/>
                    <a:ext cx="446589" cy="813467"/>
                    <a:chOff x="376650" y="567400"/>
                    <a:chExt cx="334942" cy="610100"/>
                  </a:xfrm>
                </p:grpSpPr>
                <p:sp>
                  <p:nvSpPr>
                    <p:cNvPr id="459" name="Google Shape;656;p33">
                      <a:extLst>
                        <a:ext uri="{FF2B5EF4-FFF2-40B4-BE49-F238E27FC236}">
                          <a16:creationId xmlns:a16="http://schemas.microsoft.com/office/drawing/2014/main" id="{5FB99276-2200-DC23-2542-1490C87830B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0" name="Google Shape;657;p33">
                      <a:extLst>
                        <a:ext uri="{FF2B5EF4-FFF2-40B4-BE49-F238E27FC236}">
                          <a16:creationId xmlns:a16="http://schemas.microsoft.com/office/drawing/2014/main" id="{BF9DA31E-7C56-7EC5-25CA-6BE96F4873A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1" name="Google Shape;658;p33">
                      <a:extLst>
                        <a:ext uri="{FF2B5EF4-FFF2-40B4-BE49-F238E27FC236}">
                          <a16:creationId xmlns:a16="http://schemas.microsoft.com/office/drawing/2014/main" id="{83BF7CC6-BE1B-BCD0-1B67-94EDA0E0B52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2" name="Google Shape;659;p33">
                      <a:extLst>
                        <a:ext uri="{FF2B5EF4-FFF2-40B4-BE49-F238E27FC236}">
                          <a16:creationId xmlns:a16="http://schemas.microsoft.com/office/drawing/2014/main" id="{D06BDBBD-691E-FAE6-BAAD-9B434B14753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3" name="Google Shape;660;p33">
                      <a:extLst>
                        <a:ext uri="{FF2B5EF4-FFF2-40B4-BE49-F238E27FC236}">
                          <a16:creationId xmlns:a16="http://schemas.microsoft.com/office/drawing/2014/main" id="{0EA2CF79-B5B5-A85D-35A0-D8F13DB7D7C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4" name="Google Shape;661;p33">
                      <a:extLst>
                        <a:ext uri="{FF2B5EF4-FFF2-40B4-BE49-F238E27FC236}">
                          <a16:creationId xmlns:a16="http://schemas.microsoft.com/office/drawing/2014/main" id="{DA14E1F3-B1A4-012F-E13D-49DB57B7364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3" name="Google Shape;646;p33">
                    <a:extLst>
                      <a:ext uri="{FF2B5EF4-FFF2-40B4-BE49-F238E27FC236}">
                        <a16:creationId xmlns:a16="http://schemas.microsoft.com/office/drawing/2014/main" id="{CA82F035-49FF-0D4C-3B12-182E640F44B4}"/>
                      </a:ext>
                    </a:extLst>
                  </p:cNvPr>
                  <p:cNvGrpSpPr/>
                  <p:nvPr/>
                </p:nvGrpSpPr>
                <p:grpSpPr>
                  <a:xfrm rot="16200000" flipH="1">
                    <a:off x="-222854" y="4427245"/>
                    <a:ext cx="2265951" cy="1132920"/>
                    <a:chOff x="3529938" y="261475"/>
                    <a:chExt cx="1699463" cy="849690"/>
                  </a:xfrm>
                </p:grpSpPr>
                <p:sp>
                  <p:nvSpPr>
                    <p:cNvPr id="451" name="Google Shape;647;p33">
                      <a:extLst>
                        <a:ext uri="{FF2B5EF4-FFF2-40B4-BE49-F238E27FC236}">
                          <a16:creationId xmlns:a16="http://schemas.microsoft.com/office/drawing/2014/main" id="{4C2F6635-D4A5-1A59-0C68-70C633D96E3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2" name="Google Shape;648;p33">
                      <a:extLst>
                        <a:ext uri="{FF2B5EF4-FFF2-40B4-BE49-F238E27FC236}">
                          <a16:creationId xmlns:a16="http://schemas.microsoft.com/office/drawing/2014/main" id="{581F151F-EA8E-D109-30FC-1237DC90BE5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3" name="Google Shape;649;p33">
                      <a:extLst>
                        <a:ext uri="{FF2B5EF4-FFF2-40B4-BE49-F238E27FC236}">
                          <a16:creationId xmlns:a16="http://schemas.microsoft.com/office/drawing/2014/main" id="{A10D53BB-A5B5-96FC-F533-61890D1C313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4" name="Google Shape;650;p33">
                      <a:extLst>
                        <a:ext uri="{FF2B5EF4-FFF2-40B4-BE49-F238E27FC236}">
                          <a16:creationId xmlns:a16="http://schemas.microsoft.com/office/drawing/2014/main" id="{89A6F332-D6A8-9634-B909-E0950FBA5D4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5" name="Google Shape;651;p33">
                      <a:extLst>
                        <a:ext uri="{FF2B5EF4-FFF2-40B4-BE49-F238E27FC236}">
                          <a16:creationId xmlns:a16="http://schemas.microsoft.com/office/drawing/2014/main" id="{99000B72-F831-0E80-7E19-C308687FAF8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6" name="Google Shape;652;p33">
                      <a:extLst>
                        <a:ext uri="{FF2B5EF4-FFF2-40B4-BE49-F238E27FC236}">
                          <a16:creationId xmlns:a16="http://schemas.microsoft.com/office/drawing/2014/main" id="{5B25FB1E-50F7-7DC4-0A1A-26FE32F81FC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7" name="Google Shape;653;p33">
                      <a:extLst>
                        <a:ext uri="{FF2B5EF4-FFF2-40B4-BE49-F238E27FC236}">
                          <a16:creationId xmlns:a16="http://schemas.microsoft.com/office/drawing/2014/main" id="{921CAAE2-C917-AECD-62D8-9DEF9EF7389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8" name="Google Shape;654;p33">
                      <a:extLst>
                        <a:ext uri="{FF2B5EF4-FFF2-40B4-BE49-F238E27FC236}">
                          <a16:creationId xmlns:a16="http://schemas.microsoft.com/office/drawing/2014/main" id="{68CC12EC-21F3-3B9D-F366-9850EA45E36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4" name="Google Shape;655;p33">
                    <a:extLst>
                      <a:ext uri="{FF2B5EF4-FFF2-40B4-BE49-F238E27FC236}">
                        <a16:creationId xmlns:a16="http://schemas.microsoft.com/office/drawing/2014/main" id="{3C99FDEC-97B2-616A-0247-AFD56AADAF63}"/>
                      </a:ext>
                    </a:extLst>
                  </p:cNvPr>
                  <p:cNvGrpSpPr/>
                  <p:nvPr/>
                </p:nvGrpSpPr>
                <p:grpSpPr>
                  <a:xfrm>
                    <a:off x="10835169" y="5276963"/>
                    <a:ext cx="446589" cy="813467"/>
                    <a:chOff x="376650" y="567400"/>
                    <a:chExt cx="334942" cy="610100"/>
                  </a:xfrm>
                </p:grpSpPr>
                <p:sp>
                  <p:nvSpPr>
                    <p:cNvPr id="445" name="Google Shape;656;p33">
                      <a:extLst>
                        <a:ext uri="{FF2B5EF4-FFF2-40B4-BE49-F238E27FC236}">
                          <a16:creationId xmlns:a16="http://schemas.microsoft.com/office/drawing/2014/main" id="{613A9855-6F5E-D20B-52E6-7C7C5F740AF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6" name="Google Shape;657;p33">
                      <a:extLst>
                        <a:ext uri="{FF2B5EF4-FFF2-40B4-BE49-F238E27FC236}">
                          <a16:creationId xmlns:a16="http://schemas.microsoft.com/office/drawing/2014/main" id="{DEA1CCCE-BCB5-46CD-D2C5-592B39FF398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7" name="Google Shape;658;p33">
                      <a:extLst>
                        <a:ext uri="{FF2B5EF4-FFF2-40B4-BE49-F238E27FC236}">
                          <a16:creationId xmlns:a16="http://schemas.microsoft.com/office/drawing/2014/main" id="{03B9B3F3-DF51-6BC3-4F6E-284B968F3BD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8" name="Google Shape;659;p33">
                      <a:extLst>
                        <a:ext uri="{FF2B5EF4-FFF2-40B4-BE49-F238E27FC236}">
                          <a16:creationId xmlns:a16="http://schemas.microsoft.com/office/drawing/2014/main" id="{65E83841-F8CE-82E3-90D3-6017EA17C16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9" name="Google Shape;660;p33">
                      <a:extLst>
                        <a:ext uri="{FF2B5EF4-FFF2-40B4-BE49-F238E27FC236}">
                          <a16:creationId xmlns:a16="http://schemas.microsoft.com/office/drawing/2014/main" id="{A45F176A-3E84-490A-3C8B-32E847F233A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0" name="Google Shape;661;p33">
                      <a:extLst>
                        <a:ext uri="{FF2B5EF4-FFF2-40B4-BE49-F238E27FC236}">
                          <a16:creationId xmlns:a16="http://schemas.microsoft.com/office/drawing/2014/main" id="{543E204A-70C9-C21A-09F7-D7ECBF98AB7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372" name="Group 371">
                <a:extLst>
                  <a:ext uri="{FF2B5EF4-FFF2-40B4-BE49-F238E27FC236}">
                    <a16:creationId xmlns:a16="http://schemas.microsoft.com/office/drawing/2014/main" id="{CE7DF819-AB6D-BE16-2ABC-B54E853EB79D}"/>
                  </a:ext>
                </a:extLst>
              </p:cNvPr>
              <p:cNvGrpSpPr/>
              <p:nvPr/>
            </p:nvGrpSpPr>
            <p:grpSpPr>
              <a:xfrm>
                <a:off x="325656" y="15207571"/>
                <a:ext cx="11012496" cy="13681394"/>
                <a:chOff x="343662" y="-18003"/>
                <a:chExt cx="11012496" cy="13681394"/>
              </a:xfrm>
            </p:grpSpPr>
            <p:grpSp>
              <p:nvGrpSpPr>
                <p:cNvPr id="373" name="Group 372">
                  <a:extLst>
                    <a:ext uri="{FF2B5EF4-FFF2-40B4-BE49-F238E27FC236}">
                      <a16:creationId xmlns:a16="http://schemas.microsoft.com/office/drawing/2014/main" id="{E1AC8B08-9411-4749-C1B4-7782A3413110}"/>
                    </a:ext>
                  </a:extLst>
                </p:cNvPr>
                <p:cNvGrpSpPr/>
                <p:nvPr/>
              </p:nvGrpSpPr>
              <p:grpSpPr>
                <a:xfrm>
                  <a:off x="343662" y="-18003"/>
                  <a:ext cx="11012496" cy="6144683"/>
                  <a:chOff x="343662" y="-18003"/>
                  <a:chExt cx="11012496" cy="6144683"/>
                </a:xfrm>
              </p:grpSpPr>
              <p:grpSp>
                <p:nvGrpSpPr>
                  <p:cNvPr id="407" name="Google Shape;646;p33">
                    <a:extLst>
                      <a:ext uri="{FF2B5EF4-FFF2-40B4-BE49-F238E27FC236}">
                        <a16:creationId xmlns:a16="http://schemas.microsoft.com/office/drawing/2014/main" id="{265D9322-CDE8-F3F2-660A-9DB38E00E6C3}"/>
                      </a:ext>
                    </a:extLst>
                  </p:cNvPr>
                  <p:cNvGrpSpPr/>
                  <p:nvPr/>
                </p:nvGrpSpPr>
                <p:grpSpPr>
                  <a:xfrm rot="16200000" flipH="1">
                    <a:off x="-222794" y="548513"/>
                    <a:ext cx="2265951" cy="1132920"/>
                    <a:chOff x="3529938" y="261475"/>
                    <a:chExt cx="1699463" cy="849690"/>
                  </a:xfrm>
                </p:grpSpPr>
                <p:sp>
                  <p:nvSpPr>
                    <p:cNvPr id="431" name="Google Shape;647;p33">
                      <a:extLst>
                        <a:ext uri="{FF2B5EF4-FFF2-40B4-BE49-F238E27FC236}">
                          <a16:creationId xmlns:a16="http://schemas.microsoft.com/office/drawing/2014/main" id="{45295470-C2B4-A150-A2F1-68F77A11685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2" name="Google Shape;648;p33">
                      <a:extLst>
                        <a:ext uri="{FF2B5EF4-FFF2-40B4-BE49-F238E27FC236}">
                          <a16:creationId xmlns:a16="http://schemas.microsoft.com/office/drawing/2014/main" id="{0E2E8EE5-17D1-16B3-FDB8-60908A43B58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3" name="Google Shape;649;p33">
                      <a:extLst>
                        <a:ext uri="{FF2B5EF4-FFF2-40B4-BE49-F238E27FC236}">
                          <a16:creationId xmlns:a16="http://schemas.microsoft.com/office/drawing/2014/main" id="{4D57658C-F8EF-FB3C-01D5-5B7148E03EC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4" name="Google Shape;650;p33">
                      <a:extLst>
                        <a:ext uri="{FF2B5EF4-FFF2-40B4-BE49-F238E27FC236}">
                          <a16:creationId xmlns:a16="http://schemas.microsoft.com/office/drawing/2014/main" id="{B453B87F-3E13-1571-CF7B-141BB109B73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5" name="Google Shape;651;p33">
                      <a:extLst>
                        <a:ext uri="{FF2B5EF4-FFF2-40B4-BE49-F238E27FC236}">
                          <a16:creationId xmlns:a16="http://schemas.microsoft.com/office/drawing/2014/main" id="{D8EF0CDB-4295-288B-2F90-ABAAB483CC6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6" name="Google Shape;652;p33">
                      <a:extLst>
                        <a:ext uri="{FF2B5EF4-FFF2-40B4-BE49-F238E27FC236}">
                          <a16:creationId xmlns:a16="http://schemas.microsoft.com/office/drawing/2014/main" id="{ED0A3002-C096-0719-5FD5-85EEC22F7B6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7" name="Google Shape;653;p33">
                      <a:extLst>
                        <a:ext uri="{FF2B5EF4-FFF2-40B4-BE49-F238E27FC236}">
                          <a16:creationId xmlns:a16="http://schemas.microsoft.com/office/drawing/2014/main" id="{CE0E5607-5E45-5089-55AE-7529C25818C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8" name="Google Shape;654;p33">
                      <a:extLst>
                        <a:ext uri="{FF2B5EF4-FFF2-40B4-BE49-F238E27FC236}">
                          <a16:creationId xmlns:a16="http://schemas.microsoft.com/office/drawing/2014/main" id="{A42CEA11-539B-58A4-8EF1-CD75C992DB0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08" name="Google Shape;655;p33">
                    <a:extLst>
                      <a:ext uri="{FF2B5EF4-FFF2-40B4-BE49-F238E27FC236}">
                        <a16:creationId xmlns:a16="http://schemas.microsoft.com/office/drawing/2014/main" id="{194F5A29-DA36-E0F5-4761-40897EC6A7E7}"/>
                      </a:ext>
                    </a:extLst>
                  </p:cNvPr>
                  <p:cNvGrpSpPr/>
                  <p:nvPr/>
                </p:nvGrpSpPr>
                <p:grpSpPr>
                  <a:xfrm>
                    <a:off x="10909569" y="1371918"/>
                    <a:ext cx="446589" cy="813467"/>
                    <a:chOff x="376650" y="567400"/>
                    <a:chExt cx="334942" cy="610100"/>
                  </a:xfrm>
                </p:grpSpPr>
                <p:sp>
                  <p:nvSpPr>
                    <p:cNvPr id="425" name="Google Shape;656;p33">
                      <a:extLst>
                        <a:ext uri="{FF2B5EF4-FFF2-40B4-BE49-F238E27FC236}">
                          <a16:creationId xmlns:a16="http://schemas.microsoft.com/office/drawing/2014/main" id="{08B1562B-C217-A73F-BAB6-912D8FE8B3E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6" name="Google Shape;657;p33">
                      <a:extLst>
                        <a:ext uri="{FF2B5EF4-FFF2-40B4-BE49-F238E27FC236}">
                          <a16:creationId xmlns:a16="http://schemas.microsoft.com/office/drawing/2014/main" id="{C697B247-06E5-36C2-ECFB-E743F594CD2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7" name="Google Shape;658;p33">
                      <a:extLst>
                        <a:ext uri="{FF2B5EF4-FFF2-40B4-BE49-F238E27FC236}">
                          <a16:creationId xmlns:a16="http://schemas.microsoft.com/office/drawing/2014/main" id="{03C28FF5-9B7C-4EC8-3516-6BE52A7ED502}"/>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8" name="Google Shape;659;p33">
                      <a:extLst>
                        <a:ext uri="{FF2B5EF4-FFF2-40B4-BE49-F238E27FC236}">
                          <a16:creationId xmlns:a16="http://schemas.microsoft.com/office/drawing/2014/main" id="{CA51DF61-B29C-BC77-434D-B1FB245A8AB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9" name="Google Shape;660;p33">
                      <a:extLst>
                        <a:ext uri="{FF2B5EF4-FFF2-40B4-BE49-F238E27FC236}">
                          <a16:creationId xmlns:a16="http://schemas.microsoft.com/office/drawing/2014/main" id="{E3800C2F-669F-6F02-EFF8-BE1C4AE2DAF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0" name="Google Shape;661;p33">
                      <a:extLst>
                        <a:ext uri="{FF2B5EF4-FFF2-40B4-BE49-F238E27FC236}">
                          <a16:creationId xmlns:a16="http://schemas.microsoft.com/office/drawing/2014/main" id="{C5F75D2C-A672-C6D7-BE43-12838C60188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09" name="Google Shape;646;p33">
                    <a:extLst>
                      <a:ext uri="{FF2B5EF4-FFF2-40B4-BE49-F238E27FC236}">
                        <a16:creationId xmlns:a16="http://schemas.microsoft.com/office/drawing/2014/main" id="{EB993147-9CA0-3337-6296-10057EE925A9}"/>
                      </a:ext>
                    </a:extLst>
                  </p:cNvPr>
                  <p:cNvGrpSpPr/>
                  <p:nvPr/>
                </p:nvGrpSpPr>
                <p:grpSpPr>
                  <a:xfrm rot="16200000" flipH="1">
                    <a:off x="-222854" y="4427245"/>
                    <a:ext cx="2265951" cy="1132920"/>
                    <a:chOff x="3529938" y="261475"/>
                    <a:chExt cx="1699463" cy="849690"/>
                  </a:xfrm>
                </p:grpSpPr>
                <p:sp>
                  <p:nvSpPr>
                    <p:cNvPr id="417" name="Google Shape;647;p33">
                      <a:extLst>
                        <a:ext uri="{FF2B5EF4-FFF2-40B4-BE49-F238E27FC236}">
                          <a16:creationId xmlns:a16="http://schemas.microsoft.com/office/drawing/2014/main" id="{B7761C82-90D2-3DC6-E30F-CDD0D7586B1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8" name="Google Shape;648;p33">
                      <a:extLst>
                        <a:ext uri="{FF2B5EF4-FFF2-40B4-BE49-F238E27FC236}">
                          <a16:creationId xmlns:a16="http://schemas.microsoft.com/office/drawing/2014/main" id="{099B9200-B3BD-C5AE-3871-A5A84340AA6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9" name="Google Shape;649;p33">
                      <a:extLst>
                        <a:ext uri="{FF2B5EF4-FFF2-40B4-BE49-F238E27FC236}">
                          <a16:creationId xmlns:a16="http://schemas.microsoft.com/office/drawing/2014/main" id="{0D61B5AE-E7CF-FB8B-E147-D03383EFBB7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0" name="Google Shape;650;p33">
                      <a:extLst>
                        <a:ext uri="{FF2B5EF4-FFF2-40B4-BE49-F238E27FC236}">
                          <a16:creationId xmlns:a16="http://schemas.microsoft.com/office/drawing/2014/main" id="{F2FCAF4D-5A4B-2B9E-1029-0EB809D3073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1" name="Google Shape;651;p33">
                      <a:extLst>
                        <a:ext uri="{FF2B5EF4-FFF2-40B4-BE49-F238E27FC236}">
                          <a16:creationId xmlns:a16="http://schemas.microsoft.com/office/drawing/2014/main" id="{A4C2D60A-5E62-7EA4-0FAD-2C4D4EFF8CA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2" name="Google Shape;652;p33">
                      <a:extLst>
                        <a:ext uri="{FF2B5EF4-FFF2-40B4-BE49-F238E27FC236}">
                          <a16:creationId xmlns:a16="http://schemas.microsoft.com/office/drawing/2014/main" id="{CFD34EFC-D10F-AD6B-6894-4F1D444EC86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3" name="Google Shape;653;p33">
                      <a:extLst>
                        <a:ext uri="{FF2B5EF4-FFF2-40B4-BE49-F238E27FC236}">
                          <a16:creationId xmlns:a16="http://schemas.microsoft.com/office/drawing/2014/main" id="{B903BF14-7FEB-211F-D51F-62FB4E899A1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4" name="Google Shape;654;p33">
                      <a:extLst>
                        <a:ext uri="{FF2B5EF4-FFF2-40B4-BE49-F238E27FC236}">
                          <a16:creationId xmlns:a16="http://schemas.microsoft.com/office/drawing/2014/main" id="{6381D796-C093-ECE3-94EA-01C1276FEAD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0" name="Google Shape;655;p33">
                    <a:extLst>
                      <a:ext uri="{FF2B5EF4-FFF2-40B4-BE49-F238E27FC236}">
                        <a16:creationId xmlns:a16="http://schemas.microsoft.com/office/drawing/2014/main" id="{74B8D56D-8559-9BB2-9458-80A6031108FA}"/>
                      </a:ext>
                    </a:extLst>
                  </p:cNvPr>
                  <p:cNvGrpSpPr/>
                  <p:nvPr/>
                </p:nvGrpSpPr>
                <p:grpSpPr>
                  <a:xfrm>
                    <a:off x="10835169" y="5276963"/>
                    <a:ext cx="446589" cy="813467"/>
                    <a:chOff x="376650" y="567400"/>
                    <a:chExt cx="334942" cy="610100"/>
                  </a:xfrm>
                </p:grpSpPr>
                <p:sp>
                  <p:nvSpPr>
                    <p:cNvPr id="411" name="Google Shape;656;p33">
                      <a:extLst>
                        <a:ext uri="{FF2B5EF4-FFF2-40B4-BE49-F238E27FC236}">
                          <a16:creationId xmlns:a16="http://schemas.microsoft.com/office/drawing/2014/main" id="{BF218503-E244-E539-ECB0-BE75969607F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2" name="Google Shape;657;p33">
                      <a:extLst>
                        <a:ext uri="{FF2B5EF4-FFF2-40B4-BE49-F238E27FC236}">
                          <a16:creationId xmlns:a16="http://schemas.microsoft.com/office/drawing/2014/main" id="{46BEB6EA-64BB-4C8A-10A7-5A41994E385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3" name="Google Shape;658;p33">
                      <a:extLst>
                        <a:ext uri="{FF2B5EF4-FFF2-40B4-BE49-F238E27FC236}">
                          <a16:creationId xmlns:a16="http://schemas.microsoft.com/office/drawing/2014/main" id="{0EAAAE39-AB70-6A61-7A6F-2FDE4F21C71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4" name="Google Shape;659;p33">
                      <a:extLst>
                        <a:ext uri="{FF2B5EF4-FFF2-40B4-BE49-F238E27FC236}">
                          <a16:creationId xmlns:a16="http://schemas.microsoft.com/office/drawing/2014/main" id="{31D4BB06-8CA6-6BE7-DEC9-9CB81BFBA8F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5" name="Google Shape;660;p33">
                      <a:extLst>
                        <a:ext uri="{FF2B5EF4-FFF2-40B4-BE49-F238E27FC236}">
                          <a16:creationId xmlns:a16="http://schemas.microsoft.com/office/drawing/2014/main" id="{2A585AF5-DC8C-1BAE-6193-45E72060D39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6" name="Google Shape;661;p33">
                      <a:extLst>
                        <a:ext uri="{FF2B5EF4-FFF2-40B4-BE49-F238E27FC236}">
                          <a16:creationId xmlns:a16="http://schemas.microsoft.com/office/drawing/2014/main" id="{A58A79C0-C0D0-4837-AAAD-087253E988B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374" name="Group 373">
                  <a:extLst>
                    <a:ext uri="{FF2B5EF4-FFF2-40B4-BE49-F238E27FC236}">
                      <a16:creationId xmlns:a16="http://schemas.microsoft.com/office/drawing/2014/main" id="{C6B7E664-4593-AC9A-BE8D-DD5D7DFA96D2}"/>
                    </a:ext>
                  </a:extLst>
                </p:cNvPr>
                <p:cNvGrpSpPr/>
                <p:nvPr/>
              </p:nvGrpSpPr>
              <p:grpSpPr>
                <a:xfrm>
                  <a:off x="343662" y="7518708"/>
                  <a:ext cx="11012496" cy="6144683"/>
                  <a:chOff x="343662" y="-18003"/>
                  <a:chExt cx="11012496" cy="6144683"/>
                </a:xfrm>
              </p:grpSpPr>
              <p:grpSp>
                <p:nvGrpSpPr>
                  <p:cNvPr id="375" name="Google Shape;646;p33">
                    <a:extLst>
                      <a:ext uri="{FF2B5EF4-FFF2-40B4-BE49-F238E27FC236}">
                        <a16:creationId xmlns:a16="http://schemas.microsoft.com/office/drawing/2014/main" id="{A072F9F3-9791-B705-5D7E-A0F38E25F01F}"/>
                      </a:ext>
                    </a:extLst>
                  </p:cNvPr>
                  <p:cNvGrpSpPr/>
                  <p:nvPr/>
                </p:nvGrpSpPr>
                <p:grpSpPr>
                  <a:xfrm rot="16200000" flipH="1">
                    <a:off x="-222794" y="548513"/>
                    <a:ext cx="2265951" cy="1132920"/>
                    <a:chOff x="3529938" y="261475"/>
                    <a:chExt cx="1699463" cy="849690"/>
                  </a:xfrm>
                </p:grpSpPr>
                <p:sp>
                  <p:nvSpPr>
                    <p:cNvPr id="399" name="Google Shape;647;p33">
                      <a:extLst>
                        <a:ext uri="{FF2B5EF4-FFF2-40B4-BE49-F238E27FC236}">
                          <a16:creationId xmlns:a16="http://schemas.microsoft.com/office/drawing/2014/main" id="{EFFE3170-D994-F95E-1AE0-6862A13DF03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0" name="Google Shape;648;p33">
                      <a:extLst>
                        <a:ext uri="{FF2B5EF4-FFF2-40B4-BE49-F238E27FC236}">
                          <a16:creationId xmlns:a16="http://schemas.microsoft.com/office/drawing/2014/main" id="{66B3AD9A-631E-8F4B-4309-43CFE102F4C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1" name="Google Shape;649;p33">
                      <a:extLst>
                        <a:ext uri="{FF2B5EF4-FFF2-40B4-BE49-F238E27FC236}">
                          <a16:creationId xmlns:a16="http://schemas.microsoft.com/office/drawing/2014/main" id="{55894A65-AF2C-33BC-1FA5-0B9AD05B654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2" name="Google Shape;650;p33">
                      <a:extLst>
                        <a:ext uri="{FF2B5EF4-FFF2-40B4-BE49-F238E27FC236}">
                          <a16:creationId xmlns:a16="http://schemas.microsoft.com/office/drawing/2014/main" id="{E813A648-5C38-C64C-F3A7-F5BB9C6A2FC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3" name="Google Shape;651;p33">
                      <a:extLst>
                        <a:ext uri="{FF2B5EF4-FFF2-40B4-BE49-F238E27FC236}">
                          <a16:creationId xmlns:a16="http://schemas.microsoft.com/office/drawing/2014/main" id="{79CF6BE7-3498-1C62-916D-98860352327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4" name="Google Shape;652;p33">
                      <a:extLst>
                        <a:ext uri="{FF2B5EF4-FFF2-40B4-BE49-F238E27FC236}">
                          <a16:creationId xmlns:a16="http://schemas.microsoft.com/office/drawing/2014/main" id="{52CBDC7D-1F88-4811-8151-BA15A4548C7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5" name="Google Shape;653;p33">
                      <a:extLst>
                        <a:ext uri="{FF2B5EF4-FFF2-40B4-BE49-F238E27FC236}">
                          <a16:creationId xmlns:a16="http://schemas.microsoft.com/office/drawing/2014/main" id="{487D64C0-8F9E-67A4-1976-ADB358007B2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6" name="Google Shape;654;p33">
                      <a:extLst>
                        <a:ext uri="{FF2B5EF4-FFF2-40B4-BE49-F238E27FC236}">
                          <a16:creationId xmlns:a16="http://schemas.microsoft.com/office/drawing/2014/main" id="{8C3EED42-F3EF-F887-5F3D-2DE4FEB55F3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76" name="Google Shape;655;p33">
                    <a:extLst>
                      <a:ext uri="{FF2B5EF4-FFF2-40B4-BE49-F238E27FC236}">
                        <a16:creationId xmlns:a16="http://schemas.microsoft.com/office/drawing/2014/main" id="{0240689B-A17D-171B-15DA-FB50E74E3D48}"/>
                      </a:ext>
                    </a:extLst>
                  </p:cNvPr>
                  <p:cNvGrpSpPr/>
                  <p:nvPr/>
                </p:nvGrpSpPr>
                <p:grpSpPr>
                  <a:xfrm>
                    <a:off x="10909569" y="1371918"/>
                    <a:ext cx="446589" cy="813467"/>
                    <a:chOff x="376650" y="567400"/>
                    <a:chExt cx="334942" cy="610100"/>
                  </a:xfrm>
                </p:grpSpPr>
                <p:sp>
                  <p:nvSpPr>
                    <p:cNvPr id="393" name="Google Shape;656;p33">
                      <a:extLst>
                        <a:ext uri="{FF2B5EF4-FFF2-40B4-BE49-F238E27FC236}">
                          <a16:creationId xmlns:a16="http://schemas.microsoft.com/office/drawing/2014/main" id="{28D76125-36DF-9085-A418-EAB3A3921A0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4" name="Google Shape;657;p33">
                      <a:extLst>
                        <a:ext uri="{FF2B5EF4-FFF2-40B4-BE49-F238E27FC236}">
                          <a16:creationId xmlns:a16="http://schemas.microsoft.com/office/drawing/2014/main" id="{832F25E5-250F-447B-25C6-70121DB3941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5" name="Google Shape;658;p33">
                      <a:extLst>
                        <a:ext uri="{FF2B5EF4-FFF2-40B4-BE49-F238E27FC236}">
                          <a16:creationId xmlns:a16="http://schemas.microsoft.com/office/drawing/2014/main" id="{D673255E-66FB-AEFA-455D-7320F556EEC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6" name="Google Shape;659;p33">
                      <a:extLst>
                        <a:ext uri="{FF2B5EF4-FFF2-40B4-BE49-F238E27FC236}">
                          <a16:creationId xmlns:a16="http://schemas.microsoft.com/office/drawing/2014/main" id="{59B12401-CDED-9505-1546-B5CC8973E9E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7" name="Google Shape;660;p33">
                      <a:extLst>
                        <a:ext uri="{FF2B5EF4-FFF2-40B4-BE49-F238E27FC236}">
                          <a16:creationId xmlns:a16="http://schemas.microsoft.com/office/drawing/2014/main" id="{D67DC037-047C-EF2E-EA6F-6A0A611C847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8" name="Google Shape;661;p33">
                      <a:extLst>
                        <a:ext uri="{FF2B5EF4-FFF2-40B4-BE49-F238E27FC236}">
                          <a16:creationId xmlns:a16="http://schemas.microsoft.com/office/drawing/2014/main" id="{FDF26D8E-A100-70A1-158A-D3ED81EAB04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77" name="Google Shape;646;p33">
                    <a:extLst>
                      <a:ext uri="{FF2B5EF4-FFF2-40B4-BE49-F238E27FC236}">
                        <a16:creationId xmlns:a16="http://schemas.microsoft.com/office/drawing/2014/main" id="{D42DBC77-E453-F93F-6071-67E933CFE45E}"/>
                      </a:ext>
                    </a:extLst>
                  </p:cNvPr>
                  <p:cNvGrpSpPr/>
                  <p:nvPr/>
                </p:nvGrpSpPr>
                <p:grpSpPr>
                  <a:xfrm rot="16200000" flipH="1">
                    <a:off x="-222854" y="4427245"/>
                    <a:ext cx="2265951" cy="1132920"/>
                    <a:chOff x="3529938" y="261475"/>
                    <a:chExt cx="1699463" cy="849690"/>
                  </a:xfrm>
                </p:grpSpPr>
                <p:sp>
                  <p:nvSpPr>
                    <p:cNvPr id="385" name="Google Shape;647;p33">
                      <a:extLst>
                        <a:ext uri="{FF2B5EF4-FFF2-40B4-BE49-F238E27FC236}">
                          <a16:creationId xmlns:a16="http://schemas.microsoft.com/office/drawing/2014/main" id="{22245896-D4EE-2BB3-ADFB-60134358324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6" name="Google Shape;648;p33">
                      <a:extLst>
                        <a:ext uri="{FF2B5EF4-FFF2-40B4-BE49-F238E27FC236}">
                          <a16:creationId xmlns:a16="http://schemas.microsoft.com/office/drawing/2014/main" id="{7EEABB19-A075-B40E-E7DA-91494A53031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7" name="Google Shape;649;p33">
                      <a:extLst>
                        <a:ext uri="{FF2B5EF4-FFF2-40B4-BE49-F238E27FC236}">
                          <a16:creationId xmlns:a16="http://schemas.microsoft.com/office/drawing/2014/main" id="{87CB5F52-C5AD-AD15-D96D-A31DDA682C02}"/>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8" name="Google Shape;650;p33">
                      <a:extLst>
                        <a:ext uri="{FF2B5EF4-FFF2-40B4-BE49-F238E27FC236}">
                          <a16:creationId xmlns:a16="http://schemas.microsoft.com/office/drawing/2014/main" id="{C59ECC4D-C02D-D5DD-A57B-906F28C9BB1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9" name="Google Shape;651;p33">
                      <a:extLst>
                        <a:ext uri="{FF2B5EF4-FFF2-40B4-BE49-F238E27FC236}">
                          <a16:creationId xmlns:a16="http://schemas.microsoft.com/office/drawing/2014/main" id="{3FBF6237-C228-6CDD-ABE6-D86F8A03406E}"/>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0" name="Google Shape;652;p33">
                      <a:extLst>
                        <a:ext uri="{FF2B5EF4-FFF2-40B4-BE49-F238E27FC236}">
                          <a16:creationId xmlns:a16="http://schemas.microsoft.com/office/drawing/2014/main" id="{892B91B4-D6A5-8887-0457-F812D59264E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1" name="Google Shape;653;p33">
                      <a:extLst>
                        <a:ext uri="{FF2B5EF4-FFF2-40B4-BE49-F238E27FC236}">
                          <a16:creationId xmlns:a16="http://schemas.microsoft.com/office/drawing/2014/main" id="{E06EC8FE-BAAD-BBD4-7373-07C443FCB25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2" name="Google Shape;654;p33">
                      <a:extLst>
                        <a:ext uri="{FF2B5EF4-FFF2-40B4-BE49-F238E27FC236}">
                          <a16:creationId xmlns:a16="http://schemas.microsoft.com/office/drawing/2014/main" id="{C609D8E9-8850-E833-B1ED-6AEAB982D71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78" name="Google Shape;655;p33">
                    <a:extLst>
                      <a:ext uri="{FF2B5EF4-FFF2-40B4-BE49-F238E27FC236}">
                        <a16:creationId xmlns:a16="http://schemas.microsoft.com/office/drawing/2014/main" id="{F65BF667-7D7D-2155-B322-0A6987BE1BF7}"/>
                      </a:ext>
                    </a:extLst>
                  </p:cNvPr>
                  <p:cNvGrpSpPr/>
                  <p:nvPr/>
                </p:nvGrpSpPr>
                <p:grpSpPr>
                  <a:xfrm>
                    <a:off x="10835169" y="5276963"/>
                    <a:ext cx="446589" cy="813467"/>
                    <a:chOff x="376650" y="567400"/>
                    <a:chExt cx="334942" cy="610100"/>
                  </a:xfrm>
                </p:grpSpPr>
                <p:sp>
                  <p:nvSpPr>
                    <p:cNvPr id="379" name="Google Shape;656;p33">
                      <a:extLst>
                        <a:ext uri="{FF2B5EF4-FFF2-40B4-BE49-F238E27FC236}">
                          <a16:creationId xmlns:a16="http://schemas.microsoft.com/office/drawing/2014/main" id="{FA85F139-EC52-2B33-68DB-C74FDE9CF04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0" name="Google Shape;657;p33">
                      <a:extLst>
                        <a:ext uri="{FF2B5EF4-FFF2-40B4-BE49-F238E27FC236}">
                          <a16:creationId xmlns:a16="http://schemas.microsoft.com/office/drawing/2014/main" id="{52A38E83-747C-25D4-0680-E25B752ADBD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1" name="Google Shape;658;p33">
                      <a:extLst>
                        <a:ext uri="{FF2B5EF4-FFF2-40B4-BE49-F238E27FC236}">
                          <a16:creationId xmlns:a16="http://schemas.microsoft.com/office/drawing/2014/main" id="{DA50DD82-7675-67A2-9E9A-FB002D03543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2" name="Google Shape;659;p33">
                      <a:extLst>
                        <a:ext uri="{FF2B5EF4-FFF2-40B4-BE49-F238E27FC236}">
                          <a16:creationId xmlns:a16="http://schemas.microsoft.com/office/drawing/2014/main" id="{A2DDA7EE-B36A-F18C-AB7C-45995425D9B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3" name="Google Shape;660;p33">
                      <a:extLst>
                        <a:ext uri="{FF2B5EF4-FFF2-40B4-BE49-F238E27FC236}">
                          <a16:creationId xmlns:a16="http://schemas.microsoft.com/office/drawing/2014/main" id="{A1E3A338-6C6C-E988-C14F-EBDE2BF7A11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4" name="Google Shape;661;p33">
                      <a:extLst>
                        <a:ext uri="{FF2B5EF4-FFF2-40B4-BE49-F238E27FC236}">
                          <a16:creationId xmlns:a16="http://schemas.microsoft.com/office/drawing/2014/main" id="{78D7F95A-386D-4AF0-10DF-C427074C8B2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39" name="Group 38">
              <a:extLst>
                <a:ext uri="{FF2B5EF4-FFF2-40B4-BE49-F238E27FC236}">
                  <a16:creationId xmlns:a16="http://schemas.microsoft.com/office/drawing/2014/main" id="{FA5D184E-B8A0-5FA5-FE41-A77BF9CC584F}"/>
                </a:ext>
              </a:extLst>
            </p:cNvPr>
            <p:cNvGrpSpPr/>
            <p:nvPr/>
          </p:nvGrpSpPr>
          <p:grpSpPr>
            <a:xfrm>
              <a:off x="-18288" y="31089600"/>
              <a:ext cx="11030502" cy="28906968"/>
              <a:chOff x="325656" y="-18003"/>
              <a:chExt cx="11030502" cy="28906968"/>
            </a:xfrm>
          </p:grpSpPr>
          <p:grpSp>
            <p:nvGrpSpPr>
              <p:cNvPr id="40" name="Group 39">
                <a:extLst>
                  <a:ext uri="{FF2B5EF4-FFF2-40B4-BE49-F238E27FC236}">
                    <a16:creationId xmlns:a16="http://schemas.microsoft.com/office/drawing/2014/main" id="{B4259CC9-5565-F4A8-949D-D9B008D07D94}"/>
                  </a:ext>
                </a:extLst>
              </p:cNvPr>
              <p:cNvGrpSpPr/>
              <p:nvPr/>
            </p:nvGrpSpPr>
            <p:grpSpPr>
              <a:xfrm>
                <a:off x="343662" y="-18003"/>
                <a:ext cx="11012496" cy="13681394"/>
                <a:chOff x="343662" y="-18003"/>
                <a:chExt cx="11012496" cy="13681394"/>
              </a:xfrm>
            </p:grpSpPr>
            <p:grpSp>
              <p:nvGrpSpPr>
                <p:cNvPr id="305" name="Group 304">
                  <a:extLst>
                    <a:ext uri="{FF2B5EF4-FFF2-40B4-BE49-F238E27FC236}">
                      <a16:creationId xmlns:a16="http://schemas.microsoft.com/office/drawing/2014/main" id="{1F3EC94F-3F66-BCEF-4FA6-FFC28AC38084}"/>
                    </a:ext>
                  </a:extLst>
                </p:cNvPr>
                <p:cNvGrpSpPr/>
                <p:nvPr/>
              </p:nvGrpSpPr>
              <p:grpSpPr>
                <a:xfrm>
                  <a:off x="343662" y="-18003"/>
                  <a:ext cx="11012496" cy="6144683"/>
                  <a:chOff x="343662" y="-18003"/>
                  <a:chExt cx="11012496" cy="6144683"/>
                </a:xfrm>
              </p:grpSpPr>
              <p:grpSp>
                <p:nvGrpSpPr>
                  <p:cNvPr id="339" name="Google Shape;646;p33">
                    <a:extLst>
                      <a:ext uri="{FF2B5EF4-FFF2-40B4-BE49-F238E27FC236}">
                        <a16:creationId xmlns:a16="http://schemas.microsoft.com/office/drawing/2014/main" id="{7CBC0364-15B7-A2D9-E1DE-EC743AD9B166}"/>
                      </a:ext>
                    </a:extLst>
                  </p:cNvPr>
                  <p:cNvGrpSpPr/>
                  <p:nvPr/>
                </p:nvGrpSpPr>
                <p:grpSpPr>
                  <a:xfrm rot="16200000" flipH="1">
                    <a:off x="-222794" y="548513"/>
                    <a:ext cx="2265951" cy="1132920"/>
                    <a:chOff x="3529938" y="261475"/>
                    <a:chExt cx="1699463" cy="849690"/>
                  </a:xfrm>
                </p:grpSpPr>
                <p:sp>
                  <p:nvSpPr>
                    <p:cNvPr id="363" name="Google Shape;647;p33">
                      <a:extLst>
                        <a:ext uri="{FF2B5EF4-FFF2-40B4-BE49-F238E27FC236}">
                          <a16:creationId xmlns:a16="http://schemas.microsoft.com/office/drawing/2014/main" id="{AC5E67C1-DB05-74F4-27AE-254E1B6510B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4" name="Google Shape;648;p33">
                      <a:extLst>
                        <a:ext uri="{FF2B5EF4-FFF2-40B4-BE49-F238E27FC236}">
                          <a16:creationId xmlns:a16="http://schemas.microsoft.com/office/drawing/2014/main" id="{8C0D7048-17D2-511D-9705-CCAF8DDF032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5" name="Google Shape;649;p33">
                      <a:extLst>
                        <a:ext uri="{FF2B5EF4-FFF2-40B4-BE49-F238E27FC236}">
                          <a16:creationId xmlns:a16="http://schemas.microsoft.com/office/drawing/2014/main" id="{CA738B13-7913-9F7D-AEB8-D109D2FBD16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6" name="Google Shape;650;p33">
                      <a:extLst>
                        <a:ext uri="{FF2B5EF4-FFF2-40B4-BE49-F238E27FC236}">
                          <a16:creationId xmlns:a16="http://schemas.microsoft.com/office/drawing/2014/main" id="{2353CC05-78FF-89D2-C6D7-155C59086D4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7" name="Google Shape;651;p33">
                      <a:extLst>
                        <a:ext uri="{FF2B5EF4-FFF2-40B4-BE49-F238E27FC236}">
                          <a16:creationId xmlns:a16="http://schemas.microsoft.com/office/drawing/2014/main" id="{D7A9E8A3-5E4E-BB5E-FA11-E40D023FEAE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8" name="Google Shape;652;p33">
                      <a:extLst>
                        <a:ext uri="{FF2B5EF4-FFF2-40B4-BE49-F238E27FC236}">
                          <a16:creationId xmlns:a16="http://schemas.microsoft.com/office/drawing/2014/main" id="{6D0F5659-F6C1-1E41-A06B-A748FD613BF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9" name="Google Shape;653;p33">
                      <a:extLst>
                        <a:ext uri="{FF2B5EF4-FFF2-40B4-BE49-F238E27FC236}">
                          <a16:creationId xmlns:a16="http://schemas.microsoft.com/office/drawing/2014/main" id="{7E814CEB-9B24-AF4D-2A3B-DD0DE44390D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0" name="Google Shape;654;p33">
                      <a:extLst>
                        <a:ext uri="{FF2B5EF4-FFF2-40B4-BE49-F238E27FC236}">
                          <a16:creationId xmlns:a16="http://schemas.microsoft.com/office/drawing/2014/main" id="{2C81A423-A706-F31F-161D-E44AFA83B43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40" name="Google Shape;655;p33">
                    <a:extLst>
                      <a:ext uri="{FF2B5EF4-FFF2-40B4-BE49-F238E27FC236}">
                        <a16:creationId xmlns:a16="http://schemas.microsoft.com/office/drawing/2014/main" id="{E38312B0-F55E-8ACC-4EFE-D5022288D52D}"/>
                      </a:ext>
                    </a:extLst>
                  </p:cNvPr>
                  <p:cNvGrpSpPr/>
                  <p:nvPr/>
                </p:nvGrpSpPr>
                <p:grpSpPr>
                  <a:xfrm>
                    <a:off x="10909569" y="1371918"/>
                    <a:ext cx="446589" cy="813467"/>
                    <a:chOff x="376650" y="567400"/>
                    <a:chExt cx="334942" cy="610100"/>
                  </a:xfrm>
                </p:grpSpPr>
                <p:sp>
                  <p:nvSpPr>
                    <p:cNvPr id="357" name="Google Shape;656;p33">
                      <a:extLst>
                        <a:ext uri="{FF2B5EF4-FFF2-40B4-BE49-F238E27FC236}">
                          <a16:creationId xmlns:a16="http://schemas.microsoft.com/office/drawing/2014/main" id="{E80B0AC2-9B9C-F63A-A81A-B81734EE1EE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8" name="Google Shape;657;p33">
                      <a:extLst>
                        <a:ext uri="{FF2B5EF4-FFF2-40B4-BE49-F238E27FC236}">
                          <a16:creationId xmlns:a16="http://schemas.microsoft.com/office/drawing/2014/main" id="{1189B81A-F519-2AD4-0D4B-064D12B8FD2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9" name="Google Shape;658;p33">
                      <a:extLst>
                        <a:ext uri="{FF2B5EF4-FFF2-40B4-BE49-F238E27FC236}">
                          <a16:creationId xmlns:a16="http://schemas.microsoft.com/office/drawing/2014/main" id="{5C1AFD3A-A490-E21F-0696-CDB43B0868F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0" name="Google Shape;659;p33">
                      <a:extLst>
                        <a:ext uri="{FF2B5EF4-FFF2-40B4-BE49-F238E27FC236}">
                          <a16:creationId xmlns:a16="http://schemas.microsoft.com/office/drawing/2014/main" id="{CCBDBCF6-A05B-D9BC-9386-B05EFCC581E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1" name="Google Shape;660;p33">
                      <a:extLst>
                        <a:ext uri="{FF2B5EF4-FFF2-40B4-BE49-F238E27FC236}">
                          <a16:creationId xmlns:a16="http://schemas.microsoft.com/office/drawing/2014/main" id="{CD15A04E-34AB-2E2D-33C8-BB7B0DF8C13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2" name="Google Shape;661;p33">
                      <a:extLst>
                        <a:ext uri="{FF2B5EF4-FFF2-40B4-BE49-F238E27FC236}">
                          <a16:creationId xmlns:a16="http://schemas.microsoft.com/office/drawing/2014/main" id="{CC3C9A51-3D1C-68C6-900F-DDF43547FE5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41" name="Google Shape;646;p33">
                    <a:extLst>
                      <a:ext uri="{FF2B5EF4-FFF2-40B4-BE49-F238E27FC236}">
                        <a16:creationId xmlns:a16="http://schemas.microsoft.com/office/drawing/2014/main" id="{D3C48162-EA58-70A2-A150-394ADDFBAF8A}"/>
                      </a:ext>
                    </a:extLst>
                  </p:cNvPr>
                  <p:cNvGrpSpPr/>
                  <p:nvPr/>
                </p:nvGrpSpPr>
                <p:grpSpPr>
                  <a:xfrm rot="16200000" flipH="1">
                    <a:off x="-222854" y="4427245"/>
                    <a:ext cx="2265951" cy="1132920"/>
                    <a:chOff x="3529938" y="261475"/>
                    <a:chExt cx="1699463" cy="849690"/>
                  </a:xfrm>
                </p:grpSpPr>
                <p:sp>
                  <p:nvSpPr>
                    <p:cNvPr id="349" name="Google Shape;647;p33">
                      <a:extLst>
                        <a:ext uri="{FF2B5EF4-FFF2-40B4-BE49-F238E27FC236}">
                          <a16:creationId xmlns:a16="http://schemas.microsoft.com/office/drawing/2014/main" id="{291DAA20-2CF0-8E20-3F01-DF47AFBCCD9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0" name="Google Shape;648;p33">
                      <a:extLst>
                        <a:ext uri="{FF2B5EF4-FFF2-40B4-BE49-F238E27FC236}">
                          <a16:creationId xmlns:a16="http://schemas.microsoft.com/office/drawing/2014/main" id="{022D241F-088B-B4BC-D235-3464B48BF54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1" name="Google Shape;649;p33">
                      <a:extLst>
                        <a:ext uri="{FF2B5EF4-FFF2-40B4-BE49-F238E27FC236}">
                          <a16:creationId xmlns:a16="http://schemas.microsoft.com/office/drawing/2014/main" id="{6413839F-EF31-C6D6-D230-7B943C715EFB}"/>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2" name="Google Shape;650;p33">
                      <a:extLst>
                        <a:ext uri="{FF2B5EF4-FFF2-40B4-BE49-F238E27FC236}">
                          <a16:creationId xmlns:a16="http://schemas.microsoft.com/office/drawing/2014/main" id="{41404841-F135-5CA5-A7F7-EFCFF0745B5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3" name="Google Shape;651;p33">
                      <a:extLst>
                        <a:ext uri="{FF2B5EF4-FFF2-40B4-BE49-F238E27FC236}">
                          <a16:creationId xmlns:a16="http://schemas.microsoft.com/office/drawing/2014/main" id="{044BB481-839A-A87E-B511-BE6FE4B2249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4" name="Google Shape;652;p33">
                      <a:extLst>
                        <a:ext uri="{FF2B5EF4-FFF2-40B4-BE49-F238E27FC236}">
                          <a16:creationId xmlns:a16="http://schemas.microsoft.com/office/drawing/2014/main" id="{41C6D8B5-6D65-7657-A0BA-F3911735808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5" name="Google Shape;653;p33">
                      <a:extLst>
                        <a:ext uri="{FF2B5EF4-FFF2-40B4-BE49-F238E27FC236}">
                          <a16:creationId xmlns:a16="http://schemas.microsoft.com/office/drawing/2014/main" id="{99C41DB1-F898-E9F1-C9F4-AB8BFB63725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6" name="Google Shape;654;p33">
                      <a:extLst>
                        <a:ext uri="{FF2B5EF4-FFF2-40B4-BE49-F238E27FC236}">
                          <a16:creationId xmlns:a16="http://schemas.microsoft.com/office/drawing/2014/main" id="{9EEE7CDC-7009-94C9-FACA-C08C2FB94DF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42" name="Google Shape;655;p33">
                    <a:extLst>
                      <a:ext uri="{FF2B5EF4-FFF2-40B4-BE49-F238E27FC236}">
                        <a16:creationId xmlns:a16="http://schemas.microsoft.com/office/drawing/2014/main" id="{49728DBC-6232-4347-DD5A-336022D6E63C}"/>
                      </a:ext>
                    </a:extLst>
                  </p:cNvPr>
                  <p:cNvGrpSpPr/>
                  <p:nvPr/>
                </p:nvGrpSpPr>
                <p:grpSpPr>
                  <a:xfrm>
                    <a:off x="10835169" y="5276963"/>
                    <a:ext cx="446589" cy="813467"/>
                    <a:chOff x="376650" y="567400"/>
                    <a:chExt cx="334942" cy="610100"/>
                  </a:xfrm>
                </p:grpSpPr>
                <p:sp>
                  <p:nvSpPr>
                    <p:cNvPr id="343" name="Google Shape;656;p33">
                      <a:extLst>
                        <a:ext uri="{FF2B5EF4-FFF2-40B4-BE49-F238E27FC236}">
                          <a16:creationId xmlns:a16="http://schemas.microsoft.com/office/drawing/2014/main" id="{6496D95B-D07F-DE2B-8B37-D2EAF306F3F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4" name="Google Shape;657;p33">
                      <a:extLst>
                        <a:ext uri="{FF2B5EF4-FFF2-40B4-BE49-F238E27FC236}">
                          <a16:creationId xmlns:a16="http://schemas.microsoft.com/office/drawing/2014/main" id="{111E1076-1ACC-B25B-8E30-A8F32FAE5FC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5" name="Google Shape;658;p33">
                      <a:extLst>
                        <a:ext uri="{FF2B5EF4-FFF2-40B4-BE49-F238E27FC236}">
                          <a16:creationId xmlns:a16="http://schemas.microsoft.com/office/drawing/2014/main" id="{510A0BC6-8AA4-544A-997B-394138AA9885}"/>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6" name="Google Shape;659;p33">
                      <a:extLst>
                        <a:ext uri="{FF2B5EF4-FFF2-40B4-BE49-F238E27FC236}">
                          <a16:creationId xmlns:a16="http://schemas.microsoft.com/office/drawing/2014/main" id="{2F8E7BD6-AFA9-EB6D-76B2-1A879DB3039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7" name="Google Shape;660;p33">
                      <a:extLst>
                        <a:ext uri="{FF2B5EF4-FFF2-40B4-BE49-F238E27FC236}">
                          <a16:creationId xmlns:a16="http://schemas.microsoft.com/office/drawing/2014/main" id="{0DB02AF5-07BF-3DEB-B795-A9CE0C5999B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8" name="Google Shape;661;p33">
                      <a:extLst>
                        <a:ext uri="{FF2B5EF4-FFF2-40B4-BE49-F238E27FC236}">
                          <a16:creationId xmlns:a16="http://schemas.microsoft.com/office/drawing/2014/main" id="{95AA0D7C-E2A2-86D6-72CE-09B1FDBB1D2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306" name="Group 305">
                  <a:extLst>
                    <a:ext uri="{FF2B5EF4-FFF2-40B4-BE49-F238E27FC236}">
                      <a16:creationId xmlns:a16="http://schemas.microsoft.com/office/drawing/2014/main" id="{E777FF41-5ADA-530B-8270-681680173E11}"/>
                    </a:ext>
                  </a:extLst>
                </p:cNvPr>
                <p:cNvGrpSpPr/>
                <p:nvPr/>
              </p:nvGrpSpPr>
              <p:grpSpPr>
                <a:xfrm>
                  <a:off x="343662" y="7518708"/>
                  <a:ext cx="11012496" cy="6144683"/>
                  <a:chOff x="343662" y="-18003"/>
                  <a:chExt cx="11012496" cy="6144683"/>
                </a:xfrm>
              </p:grpSpPr>
              <p:grpSp>
                <p:nvGrpSpPr>
                  <p:cNvPr id="307" name="Google Shape;646;p33">
                    <a:extLst>
                      <a:ext uri="{FF2B5EF4-FFF2-40B4-BE49-F238E27FC236}">
                        <a16:creationId xmlns:a16="http://schemas.microsoft.com/office/drawing/2014/main" id="{65F65623-CC41-9457-FC4A-23D66FE22078}"/>
                      </a:ext>
                    </a:extLst>
                  </p:cNvPr>
                  <p:cNvGrpSpPr/>
                  <p:nvPr/>
                </p:nvGrpSpPr>
                <p:grpSpPr>
                  <a:xfrm rot="16200000" flipH="1">
                    <a:off x="-222794" y="548513"/>
                    <a:ext cx="2265951" cy="1132920"/>
                    <a:chOff x="3529938" y="261475"/>
                    <a:chExt cx="1699463" cy="849690"/>
                  </a:xfrm>
                </p:grpSpPr>
                <p:sp>
                  <p:nvSpPr>
                    <p:cNvPr id="331" name="Google Shape;647;p33">
                      <a:extLst>
                        <a:ext uri="{FF2B5EF4-FFF2-40B4-BE49-F238E27FC236}">
                          <a16:creationId xmlns:a16="http://schemas.microsoft.com/office/drawing/2014/main" id="{AA179C2E-A7BA-3A3A-E0FF-00105A8F1DC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2" name="Google Shape;648;p33">
                      <a:extLst>
                        <a:ext uri="{FF2B5EF4-FFF2-40B4-BE49-F238E27FC236}">
                          <a16:creationId xmlns:a16="http://schemas.microsoft.com/office/drawing/2014/main" id="{74D94780-0F46-0E46-98D2-5C22518A8E5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3" name="Google Shape;649;p33">
                      <a:extLst>
                        <a:ext uri="{FF2B5EF4-FFF2-40B4-BE49-F238E27FC236}">
                          <a16:creationId xmlns:a16="http://schemas.microsoft.com/office/drawing/2014/main" id="{CBD17C8B-BA1E-53C3-56D7-1C782A35F82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4" name="Google Shape;650;p33">
                      <a:extLst>
                        <a:ext uri="{FF2B5EF4-FFF2-40B4-BE49-F238E27FC236}">
                          <a16:creationId xmlns:a16="http://schemas.microsoft.com/office/drawing/2014/main" id="{29FDC1BE-79A1-6964-5F36-31FC3EECBE2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5" name="Google Shape;651;p33">
                      <a:extLst>
                        <a:ext uri="{FF2B5EF4-FFF2-40B4-BE49-F238E27FC236}">
                          <a16:creationId xmlns:a16="http://schemas.microsoft.com/office/drawing/2014/main" id="{5EE0EE81-FAD3-BFE4-34CB-5051428B333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6" name="Google Shape;652;p33">
                      <a:extLst>
                        <a:ext uri="{FF2B5EF4-FFF2-40B4-BE49-F238E27FC236}">
                          <a16:creationId xmlns:a16="http://schemas.microsoft.com/office/drawing/2014/main" id="{2F3C2F7D-EC3C-C9FB-FFF8-8A7D299233A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7" name="Google Shape;653;p33">
                      <a:extLst>
                        <a:ext uri="{FF2B5EF4-FFF2-40B4-BE49-F238E27FC236}">
                          <a16:creationId xmlns:a16="http://schemas.microsoft.com/office/drawing/2014/main" id="{B010D33E-BB7A-1690-A614-5747472078C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8" name="Google Shape;654;p33">
                      <a:extLst>
                        <a:ext uri="{FF2B5EF4-FFF2-40B4-BE49-F238E27FC236}">
                          <a16:creationId xmlns:a16="http://schemas.microsoft.com/office/drawing/2014/main" id="{E6EFCA09-DDDD-31BB-3495-485B03BD590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08" name="Google Shape;655;p33">
                    <a:extLst>
                      <a:ext uri="{FF2B5EF4-FFF2-40B4-BE49-F238E27FC236}">
                        <a16:creationId xmlns:a16="http://schemas.microsoft.com/office/drawing/2014/main" id="{B3B3CA20-173A-24C3-0FA1-1B8551D2BF2A}"/>
                      </a:ext>
                    </a:extLst>
                  </p:cNvPr>
                  <p:cNvGrpSpPr/>
                  <p:nvPr/>
                </p:nvGrpSpPr>
                <p:grpSpPr>
                  <a:xfrm>
                    <a:off x="10909569" y="1371918"/>
                    <a:ext cx="446589" cy="813467"/>
                    <a:chOff x="376650" y="567400"/>
                    <a:chExt cx="334942" cy="610100"/>
                  </a:xfrm>
                </p:grpSpPr>
                <p:sp>
                  <p:nvSpPr>
                    <p:cNvPr id="325" name="Google Shape;656;p33">
                      <a:extLst>
                        <a:ext uri="{FF2B5EF4-FFF2-40B4-BE49-F238E27FC236}">
                          <a16:creationId xmlns:a16="http://schemas.microsoft.com/office/drawing/2014/main" id="{3EE36372-0050-F30E-41EF-E877866A9DC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6" name="Google Shape;657;p33">
                      <a:extLst>
                        <a:ext uri="{FF2B5EF4-FFF2-40B4-BE49-F238E27FC236}">
                          <a16:creationId xmlns:a16="http://schemas.microsoft.com/office/drawing/2014/main" id="{9FD2D5E0-7E74-317C-2514-B2339AEFED4E}"/>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7" name="Google Shape;658;p33">
                      <a:extLst>
                        <a:ext uri="{FF2B5EF4-FFF2-40B4-BE49-F238E27FC236}">
                          <a16:creationId xmlns:a16="http://schemas.microsoft.com/office/drawing/2014/main" id="{9405C3A0-A1FD-D61B-D259-68B8C50419E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8" name="Google Shape;659;p33">
                      <a:extLst>
                        <a:ext uri="{FF2B5EF4-FFF2-40B4-BE49-F238E27FC236}">
                          <a16:creationId xmlns:a16="http://schemas.microsoft.com/office/drawing/2014/main" id="{CD477183-06E9-2CBA-2493-837AC5289C3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9" name="Google Shape;660;p33">
                      <a:extLst>
                        <a:ext uri="{FF2B5EF4-FFF2-40B4-BE49-F238E27FC236}">
                          <a16:creationId xmlns:a16="http://schemas.microsoft.com/office/drawing/2014/main" id="{797306AA-DCD3-6849-B827-15442B17295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0" name="Google Shape;661;p33">
                      <a:extLst>
                        <a:ext uri="{FF2B5EF4-FFF2-40B4-BE49-F238E27FC236}">
                          <a16:creationId xmlns:a16="http://schemas.microsoft.com/office/drawing/2014/main" id="{20FAC46F-D87C-7243-1C48-620291F358A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09" name="Google Shape;646;p33">
                    <a:extLst>
                      <a:ext uri="{FF2B5EF4-FFF2-40B4-BE49-F238E27FC236}">
                        <a16:creationId xmlns:a16="http://schemas.microsoft.com/office/drawing/2014/main" id="{B33158BF-835A-2666-424E-D3273E564F41}"/>
                      </a:ext>
                    </a:extLst>
                  </p:cNvPr>
                  <p:cNvGrpSpPr/>
                  <p:nvPr/>
                </p:nvGrpSpPr>
                <p:grpSpPr>
                  <a:xfrm rot="16200000" flipH="1">
                    <a:off x="-222854" y="4427245"/>
                    <a:ext cx="2265951" cy="1132920"/>
                    <a:chOff x="3529938" y="261475"/>
                    <a:chExt cx="1699463" cy="849690"/>
                  </a:xfrm>
                </p:grpSpPr>
                <p:sp>
                  <p:nvSpPr>
                    <p:cNvPr id="317" name="Google Shape;647;p33">
                      <a:extLst>
                        <a:ext uri="{FF2B5EF4-FFF2-40B4-BE49-F238E27FC236}">
                          <a16:creationId xmlns:a16="http://schemas.microsoft.com/office/drawing/2014/main" id="{47951D74-498C-A801-283D-90668E27F1F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8" name="Google Shape;648;p33">
                      <a:extLst>
                        <a:ext uri="{FF2B5EF4-FFF2-40B4-BE49-F238E27FC236}">
                          <a16:creationId xmlns:a16="http://schemas.microsoft.com/office/drawing/2014/main" id="{DAE0A912-AB2B-8A00-B971-50BA8B0E2B9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9" name="Google Shape;649;p33">
                      <a:extLst>
                        <a:ext uri="{FF2B5EF4-FFF2-40B4-BE49-F238E27FC236}">
                          <a16:creationId xmlns:a16="http://schemas.microsoft.com/office/drawing/2014/main" id="{5C18CF78-C0E2-54AC-B447-3C763407868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0" name="Google Shape;650;p33">
                      <a:extLst>
                        <a:ext uri="{FF2B5EF4-FFF2-40B4-BE49-F238E27FC236}">
                          <a16:creationId xmlns:a16="http://schemas.microsoft.com/office/drawing/2014/main" id="{078131C8-830E-002F-048D-C3C816E7214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1" name="Google Shape;651;p33">
                      <a:extLst>
                        <a:ext uri="{FF2B5EF4-FFF2-40B4-BE49-F238E27FC236}">
                          <a16:creationId xmlns:a16="http://schemas.microsoft.com/office/drawing/2014/main" id="{5BB5DCCE-8B59-D11D-02DB-3789773657C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2" name="Google Shape;652;p33">
                      <a:extLst>
                        <a:ext uri="{FF2B5EF4-FFF2-40B4-BE49-F238E27FC236}">
                          <a16:creationId xmlns:a16="http://schemas.microsoft.com/office/drawing/2014/main" id="{6BA3BC09-140F-EC52-E3CB-BC75D5C5FC2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3" name="Google Shape;653;p33">
                      <a:extLst>
                        <a:ext uri="{FF2B5EF4-FFF2-40B4-BE49-F238E27FC236}">
                          <a16:creationId xmlns:a16="http://schemas.microsoft.com/office/drawing/2014/main" id="{175453CA-4AF9-248D-66D0-A1B119D027A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4" name="Google Shape;654;p33">
                      <a:extLst>
                        <a:ext uri="{FF2B5EF4-FFF2-40B4-BE49-F238E27FC236}">
                          <a16:creationId xmlns:a16="http://schemas.microsoft.com/office/drawing/2014/main" id="{B03E57ED-FFA6-5F09-E48E-B08BD8EF799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0" name="Google Shape;655;p33">
                    <a:extLst>
                      <a:ext uri="{FF2B5EF4-FFF2-40B4-BE49-F238E27FC236}">
                        <a16:creationId xmlns:a16="http://schemas.microsoft.com/office/drawing/2014/main" id="{8BA12B05-0479-A4D6-9B17-82092AFE7249}"/>
                      </a:ext>
                    </a:extLst>
                  </p:cNvPr>
                  <p:cNvGrpSpPr/>
                  <p:nvPr/>
                </p:nvGrpSpPr>
                <p:grpSpPr>
                  <a:xfrm>
                    <a:off x="10835169" y="5276963"/>
                    <a:ext cx="446589" cy="813467"/>
                    <a:chOff x="376650" y="567400"/>
                    <a:chExt cx="334942" cy="610100"/>
                  </a:xfrm>
                </p:grpSpPr>
                <p:sp>
                  <p:nvSpPr>
                    <p:cNvPr id="311" name="Google Shape;656;p33">
                      <a:extLst>
                        <a:ext uri="{FF2B5EF4-FFF2-40B4-BE49-F238E27FC236}">
                          <a16:creationId xmlns:a16="http://schemas.microsoft.com/office/drawing/2014/main" id="{0515530F-F1B4-ECBE-28C2-D36A01ED8EA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2" name="Google Shape;657;p33">
                      <a:extLst>
                        <a:ext uri="{FF2B5EF4-FFF2-40B4-BE49-F238E27FC236}">
                          <a16:creationId xmlns:a16="http://schemas.microsoft.com/office/drawing/2014/main" id="{D652EE77-72ED-7501-9301-BA3865A647D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3" name="Google Shape;658;p33">
                      <a:extLst>
                        <a:ext uri="{FF2B5EF4-FFF2-40B4-BE49-F238E27FC236}">
                          <a16:creationId xmlns:a16="http://schemas.microsoft.com/office/drawing/2014/main" id="{AFA3FA7F-72C2-CAE2-A742-EE1216B69602}"/>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4" name="Google Shape;659;p33">
                      <a:extLst>
                        <a:ext uri="{FF2B5EF4-FFF2-40B4-BE49-F238E27FC236}">
                          <a16:creationId xmlns:a16="http://schemas.microsoft.com/office/drawing/2014/main" id="{C8337D17-4163-9CF5-D7F8-C12ED5ABA277}"/>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5" name="Google Shape;660;p33">
                      <a:extLst>
                        <a:ext uri="{FF2B5EF4-FFF2-40B4-BE49-F238E27FC236}">
                          <a16:creationId xmlns:a16="http://schemas.microsoft.com/office/drawing/2014/main" id="{17D29956-FA41-B264-7B49-7A6892F4971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6" name="Google Shape;661;p33">
                      <a:extLst>
                        <a:ext uri="{FF2B5EF4-FFF2-40B4-BE49-F238E27FC236}">
                          <a16:creationId xmlns:a16="http://schemas.microsoft.com/office/drawing/2014/main" id="{0613FA6A-57AC-D94D-EE3C-B538002DC1DB}"/>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41" name="Group 40">
                <a:extLst>
                  <a:ext uri="{FF2B5EF4-FFF2-40B4-BE49-F238E27FC236}">
                    <a16:creationId xmlns:a16="http://schemas.microsoft.com/office/drawing/2014/main" id="{09B4B8B5-7012-1265-D9CB-47A23F1A8018}"/>
                  </a:ext>
                </a:extLst>
              </p:cNvPr>
              <p:cNvGrpSpPr/>
              <p:nvPr/>
            </p:nvGrpSpPr>
            <p:grpSpPr>
              <a:xfrm>
                <a:off x="325656" y="15207571"/>
                <a:ext cx="11012496" cy="13681394"/>
                <a:chOff x="343662" y="-18003"/>
                <a:chExt cx="11012496" cy="13681394"/>
              </a:xfrm>
            </p:grpSpPr>
            <p:grpSp>
              <p:nvGrpSpPr>
                <p:cNvPr id="42" name="Group 41">
                  <a:extLst>
                    <a:ext uri="{FF2B5EF4-FFF2-40B4-BE49-F238E27FC236}">
                      <a16:creationId xmlns:a16="http://schemas.microsoft.com/office/drawing/2014/main" id="{51509A70-25C1-4B4E-6B8F-D2BDEA49B3A8}"/>
                    </a:ext>
                  </a:extLst>
                </p:cNvPr>
                <p:cNvGrpSpPr/>
                <p:nvPr/>
              </p:nvGrpSpPr>
              <p:grpSpPr>
                <a:xfrm>
                  <a:off x="343662" y="-18003"/>
                  <a:ext cx="11012496" cy="6144683"/>
                  <a:chOff x="343662" y="-18003"/>
                  <a:chExt cx="11012496" cy="6144683"/>
                </a:xfrm>
              </p:grpSpPr>
              <p:grpSp>
                <p:nvGrpSpPr>
                  <p:cNvPr id="140" name="Google Shape;646;p33">
                    <a:extLst>
                      <a:ext uri="{FF2B5EF4-FFF2-40B4-BE49-F238E27FC236}">
                        <a16:creationId xmlns:a16="http://schemas.microsoft.com/office/drawing/2014/main" id="{E26CDEED-2039-F379-D96E-19CB660D5A95}"/>
                      </a:ext>
                    </a:extLst>
                  </p:cNvPr>
                  <p:cNvGrpSpPr/>
                  <p:nvPr/>
                </p:nvGrpSpPr>
                <p:grpSpPr>
                  <a:xfrm rot="16200000" flipH="1">
                    <a:off x="-222794" y="548513"/>
                    <a:ext cx="2265951" cy="1132920"/>
                    <a:chOff x="3529938" y="261475"/>
                    <a:chExt cx="1699463" cy="849690"/>
                  </a:xfrm>
                </p:grpSpPr>
                <p:sp>
                  <p:nvSpPr>
                    <p:cNvPr id="297" name="Google Shape;647;p33">
                      <a:extLst>
                        <a:ext uri="{FF2B5EF4-FFF2-40B4-BE49-F238E27FC236}">
                          <a16:creationId xmlns:a16="http://schemas.microsoft.com/office/drawing/2014/main" id="{D409F309-0A2E-72C5-DCE2-A65FC85340A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8" name="Google Shape;648;p33">
                      <a:extLst>
                        <a:ext uri="{FF2B5EF4-FFF2-40B4-BE49-F238E27FC236}">
                          <a16:creationId xmlns:a16="http://schemas.microsoft.com/office/drawing/2014/main" id="{8CBE2165-EE57-5139-BA30-0BA9900A3B2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9" name="Google Shape;649;p33">
                      <a:extLst>
                        <a:ext uri="{FF2B5EF4-FFF2-40B4-BE49-F238E27FC236}">
                          <a16:creationId xmlns:a16="http://schemas.microsoft.com/office/drawing/2014/main" id="{6DD17B0A-371C-2450-4FEC-13A7952A1DC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0" name="Google Shape;650;p33">
                      <a:extLst>
                        <a:ext uri="{FF2B5EF4-FFF2-40B4-BE49-F238E27FC236}">
                          <a16:creationId xmlns:a16="http://schemas.microsoft.com/office/drawing/2014/main" id="{703F3757-9CAA-C1CE-1C09-D681F3404CF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1" name="Google Shape;651;p33">
                      <a:extLst>
                        <a:ext uri="{FF2B5EF4-FFF2-40B4-BE49-F238E27FC236}">
                          <a16:creationId xmlns:a16="http://schemas.microsoft.com/office/drawing/2014/main" id="{6B07BDA6-18E4-EE47-419B-711C75A4CF0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2" name="Google Shape;652;p33">
                      <a:extLst>
                        <a:ext uri="{FF2B5EF4-FFF2-40B4-BE49-F238E27FC236}">
                          <a16:creationId xmlns:a16="http://schemas.microsoft.com/office/drawing/2014/main" id="{C1832EA8-F85A-E420-FD17-E8AE9E08CAB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3" name="Google Shape;653;p33">
                      <a:extLst>
                        <a:ext uri="{FF2B5EF4-FFF2-40B4-BE49-F238E27FC236}">
                          <a16:creationId xmlns:a16="http://schemas.microsoft.com/office/drawing/2014/main" id="{0F418A13-BB49-AFB6-A8E3-26A2E06FA07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4" name="Google Shape;654;p33">
                      <a:extLst>
                        <a:ext uri="{FF2B5EF4-FFF2-40B4-BE49-F238E27FC236}">
                          <a16:creationId xmlns:a16="http://schemas.microsoft.com/office/drawing/2014/main" id="{3BC085C3-3C23-CC2C-58C5-6A59EF80B11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1" name="Google Shape;655;p33">
                    <a:extLst>
                      <a:ext uri="{FF2B5EF4-FFF2-40B4-BE49-F238E27FC236}">
                        <a16:creationId xmlns:a16="http://schemas.microsoft.com/office/drawing/2014/main" id="{5C31C801-0F34-D3B1-4416-F826C98003F0}"/>
                      </a:ext>
                    </a:extLst>
                  </p:cNvPr>
                  <p:cNvGrpSpPr/>
                  <p:nvPr/>
                </p:nvGrpSpPr>
                <p:grpSpPr>
                  <a:xfrm>
                    <a:off x="10909569" y="1371918"/>
                    <a:ext cx="446589" cy="813467"/>
                    <a:chOff x="376650" y="567400"/>
                    <a:chExt cx="334942" cy="610100"/>
                  </a:xfrm>
                </p:grpSpPr>
                <p:sp>
                  <p:nvSpPr>
                    <p:cNvPr id="291" name="Google Shape;656;p33">
                      <a:extLst>
                        <a:ext uri="{FF2B5EF4-FFF2-40B4-BE49-F238E27FC236}">
                          <a16:creationId xmlns:a16="http://schemas.microsoft.com/office/drawing/2014/main" id="{F683910C-5B0B-6B0C-570F-1E8C58284A9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2" name="Google Shape;657;p33">
                      <a:extLst>
                        <a:ext uri="{FF2B5EF4-FFF2-40B4-BE49-F238E27FC236}">
                          <a16:creationId xmlns:a16="http://schemas.microsoft.com/office/drawing/2014/main" id="{2AA5B50C-1974-9C02-2E16-ED0DAE45CDA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3" name="Google Shape;658;p33">
                      <a:extLst>
                        <a:ext uri="{FF2B5EF4-FFF2-40B4-BE49-F238E27FC236}">
                          <a16:creationId xmlns:a16="http://schemas.microsoft.com/office/drawing/2014/main" id="{E6BD9D31-297C-D988-6C3C-B14EEE9D93E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4" name="Google Shape;659;p33">
                      <a:extLst>
                        <a:ext uri="{FF2B5EF4-FFF2-40B4-BE49-F238E27FC236}">
                          <a16:creationId xmlns:a16="http://schemas.microsoft.com/office/drawing/2014/main" id="{98AC6E95-A45B-D939-6460-391D3AC2065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5" name="Google Shape;660;p33">
                      <a:extLst>
                        <a:ext uri="{FF2B5EF4-FFF2-40B4-BE49-F238E27FC236}">
                          <a16:creationId xmlns:a16="http://schemas.microsoft.com/office/drawing/2014/main" id="{022C83C6-C346-39F8-23B8-6119BF866B1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6" name="Google Shape;661;p33">
                      <a:extLst>
                        <a:ext uri="{FF2B5EF4-FFF2-40B4-BE49-F238E27FC236}">
                          <a16:creationId xmlns:a16="http://schemas.microsoft.com/office/drawing/2014/main" id="{5C3E357C-17F0-2DFD-365C-419571E95F5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2" name="Google Shape;646;p33">
                    <a:extLst>
                      <a:ext uri="{FF2B5EF4-FFF2-40B4-BE49-F238E27FC236}">
                        <a16:creationId xmlns:a16="http://schemas.microsoft.com/office/drawing/2014/main" id="{B29A3456-FBB5-0E7F-9E7B-076E80287DEF}"/>
                      </a:ext>
                    </a:extLst>
                  </p:cNvPr>
                  <p:cNvGrpSpPr/>
                  <p:nvPr/>
                </p:nvGrpSpPr>
                <p:grpSpPr>
                  <a:xfrm rot="16200000" flipH="1">
                    <a:off x="-222854" y="4427245"/>
                    <a:ext cx="2265951" cy="1132920"/>
                    <a:chOff x="3529938" y="261475"/>
                    <a:chExt cx="1699463" cy="849690"/>
                  </a:xfrm>
                </p:grpSpPr>
                <p:sp>
                  <p:nvSpPr>
                    <p:cNvPr id="283" name="Google Shape;647;p33">
                      <a:extLst>
                        <a:ext uri="{FF2B5EF4-FFF2-40B4-BE49-F238E27FC236}">
                          <a16:creationId xmlns:a16="http://schemas.microsoft.com/office/drawing/2014/main" id="{8985CF9E-AB3A-21C2-0CE7-DDD2A6D527A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4" name="Google Shape;648;p33">
                      <a:extLst>
                        <a:ext uri="{FF2B5EF4-FFF2-40B4-BE49-F238E27FC236}">
                          <a16:creationId xmlns:a16="http://schemas.microsoft.com/office/drawing/2014/main" id="{656F9B99-7695-4488-AAF2-E1168E60B3E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5" name="Google Shape;649;p33">
                      <a:extLst>
                        <a:ext uri="{FF2B5EF4-FFF2-40B4-BE49-F238E27FC236}">
                          <a16:creationId xmlns:a16="http://schemas.microsoft.com/office/drawing/2014/main" id="{5C073915-8033-A77A-6C14-0DAF501C0CE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6" name="Google Shape;650;p33">
                      <a:extLst>
                        <a:ext uri="{FF2B5EF4-FFF2-40B4-BE49-F238E27FC236}">
                          <a16:creationId xmlns:a16="http://schemas.microsoft.com/office/drawing/2014/main" id="{1DCEF7C7-2325-A2DA-C26F-781D20D4A01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7" name="Google Shape;651;p33">
                      <a:extLst>
                        <a:ext uri="{FF2B5EF4-FFF2-40B4-BE49-F238E27FC236}">
                          <a16:creationId xmlns:a16="http://schemas.microsoft.com/office/drawing/2014/main" id="{0A42622B-D8AE-69AF-7BB2-018B1949213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8" name="Google Shape;652;p33">
                      <a:extLst>
                        <a:ext uri="{FF2B5EF4-FFF2-40B4-BE49-F238E27FC236}">
                          <a16:creationId xmlns:a16="http://schemas.microsoft.com/office/drawing/2014/main" id="{299824DC-9862-F874-ED15-DC63FDA2BF2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9" name="Google Shape;653;p33">
                      <a:extLst>
                        <a:ext uri="{FF2B5EF4-FFF2-40B4-BE49-F238E27FC236}">
                          <a16:creationId xmlns:a16="http://schemas.microsoft.com/office/drawing/2014/main" id="{4FB52257-77F3-84E8-8C1C-BDEAA9A7D25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0" name="Google Shape;654;p33">
                      <a:extLst>
                        <a:ext uri="{FF2B5EF4-FFF2-40B4-BE49-F238E27FC236}">
                          <a16:creationId xmlns:a16="http://schemas.microsoft.com/office/drawing/2014/main" id="{463DD36C-848F-382E-C878-D592400F28B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76" name="Google Shape;655;p33">
                    <a:extLst>
                      <a:ext uri="{FF2B5EF4-FFF2-40B4-BE49-F238E27FC236}">
                        <a16:creationId xmlns:a16="http://schemas.microsoft.com/office/drawing/2014/main" id="{4111EAB8-CEC2-0892-0575-075B3EF327B0}"/>
                      </a:ext>
                    </a:extLst>
                  </p:cNvPr>
                  <p:cNvGrpSpPr/>
                  <p:nvPr/>
                </p:nvGrpSpPr>
                <p:grpSpPr>
                  <a:xfrm>
                    <a:off x="10835169" y="5276963"/>
                    <a:ext cx="446589" cy="813467"/>
                    <a:chOff x="376650" y="567400"/>
                    <a:chExt cx="334942" cy="610100"/>
                  </a:xfrm>
                </p:grpSpPr>
                <p:sp>
                  <p:nvSpPr>
                    <p:cNvPr id="277" name="Google Shape;656;p33">
                      <a:extLst>
                        <a:ext uri="{FF2B5EF4-FFF2-40B4-BE49-F238E27FC236}">
                          <a16:creationId xmlns:a16="http://schemas.microsoft.com/office/drawing/2014/main" id="{CA9861F8-1728-ED26-CC6B-F330B390AC5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8" name="Google Shape;657;p33">
                      <a:extLst>
                        <a:ext uri="{FF2B5EF4-FFF2-40B4-BE49-F238E27FC236}">
                          <a16:creationId xmlns:a16="http://schemas.microsoft.com/office/drawing/2014/main" id="{92198B97-3F85-15AB-A49E-0881F728014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9" name="Google Shape;658;p33">
                      <a:extLst>
                        <a:ext uri="{FF2B5EF4-FFF2-40B4-BE49-F238E27FC236}">
                          <a16:creationId xmlns:a16="http://schemas.microsoft.com/office/drawing/2014/main" id="{368309F3-F2C3-D94A-6089-DA1FACB1A5F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0" name="Google Shape;659;p33">
                      <a:extLst>
                        <a:ext uri="{FF2B5EF4-FFF2-40B4-BE49-F238E27FC236}">
                          <a16:creationId xmlns:a16="http://schemas.microsoft.com/office/drawing/2014/main" id="{405EBF23-45C5-E451-858D-AD7D43313DB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1" name="Google Shape;660;p33">
                      <a:extLst>
                        <a:ext uri="{FF2B5EF4-FFF2-40B4-BE49-F238E27FC236}">
                          <a16:creationId xmlns:a16="http://schemas.microsoft.com/office/drawing/2014/main" id="{C4B39ADB-1D29-CA07-C4E6-75507D7BFCD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2" name="Google Shape;661;p33">
                      <a:extLst>
                        <a:ext uri="{FF2B5EF4-FFF2-40B4-BE49-F238E27FC236}">
                          <a16:creationId xmlns:a16="http://schemas.microsoft.com/office/drawing/2014/main" id="{897DA981-4385-2321-FBB7-CC1FDF889B6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43" name="Group 42">
                  <a:extLst>
                    <a:ext uri="{FF2B5EF4-FFF2-40B4-BE49-F238E27FC236}">
                      <a16:creationId xmlns:a16="http://schemas.microsoft.com/office/drawing/2014/main" id="{F1833D41-F3F1-2931-C691-4A12DAC808D7}"/>
                    </a:ext>
                  </a:extLst>
                </p:cNvPr>
                <p:cNvGrpSpPr/>
                <p:nvPr/>
              </p:nvGrpSpPr>
              <p:grpSpPr>
                <a:xfrm>
                  <a:off x="343662" y="7518708"/>
                  <a:ext cx="11012496" cy="6144683"/>
                  <a:chOff x="343662" y="-18003"/>
                  <a:chExt cx="11012496" cy="6144683"/>
                </a:xfrm>
              </p:grpSpPr>
              <p:grpSp>
                <p:nvGrpSpPr>
                  <p:cNvPr id="44" name="Google Shape;646;p33">
                    <a:extLst>
                      <a:ext uri="{FF2B5EF4-FFF2-40B4-BE49-F238E27FC236}">
                        <a16:creationId xmlns:a16="http://schemas.microsoft.com/office/drawing/2014/main" id="{DE3A074E-26F2-B21F-A07B-27F01F0B363E}"/>
                      </a:ext>
                    </a:extLst>
                  </p:cNvPr>
                  <p:cNvGrpSpPr/>
                  <p:nvPr/>
                </p:nvGrpSpPr>
                <p:grpSpPr>
                  <a:xfrm rot="16200000" flipH="1">
                    <a:off x="-222794" y="548513"/>
                    <a:ext cx="2265951" cy="1132920"/>
                    <a:chOff x="3529938" y="261475"/>
                    <a:chExt cx="1699463" cy="849690"/>
                  </a:xfrm>
                </p:grpSpPr>
                <p:sp>
                  <p:nvSpPr>
                    <p:cNvPr id="132" name="Google Shape;647;p33">
                      <a:extLst>
                        <a:ext uri="{FF2B5EF4-FFF2-40B4-BE49-F238E27FC236}">
                          <a16:creationId xmlns:a16="http://schemas.microsoft.com/office/drawing/2014/main" id="{ED6E70B8-C88C-64F3-3BA1-6C63ACD6146D}"/>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3" name="Google Shape;648;p33">
                      <a:extLst>
                        <a:ext uri="{FF2B5EF4-FFF2-40B4-BE49-F238E27FC236}">
                          <a16:creationId xmlns:a16="http://schemas.microsoft.com/office/drawing/2014/main" id="{AEDF4112-7431-3CA7-679C-6F847318E9DF}"/>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4" name="Google Shape;649;p33">
                      <a:extLst>
                        <a:ext uri="{FF2B5EF4-FFF2-40B4-BE49-F238E27FC236}">
                          <a16:creationId xmlns:a16="http://schemas.microsoft.com/office/drawing/2014/main" id="{04102681-78E4-FF4D-78FD-0215ABB04D3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5" name="Google Shape;650;p33">
                      <a:extLst>
                        <a:ext uri="{FF2B5EF4-FFF2-40B4-BE49-F238E27FC236}">
                          <a16:creationId xmlns:a16="http://schemas.microsoft.com/office/drawing/2014/main" id="{7DF9803C-9010-3DB3-2944-B8CD7A9B581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6" name="Google Shape;651;p33">
                      <a:extLst>
                        <a:ext uri="{FF2B5EF4-FFF2-40B4-BE49-F238E27FC236}">
                          <a16:creationId xmlns:a16="http://schemas.microsoft.com/office/drawing/2014/main" id="{7F43591F-6B27-9951-F6D3-27939E15FF2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7" name="Google Shape;652;p33">
                      <a:extLst>
                        <a:ext uri="{FF2B5EF4-FFF2-40B4-BE49-F238E27FC236}">
                          <a16:creationId xmlns:a16="http://schemas.microsoft.com/office/drawing/2014/main" id="{74C17356-4DD5-03E8-B88D-6F047D16439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8" name="Google Shape;653;p33">
                      <a:extLst>
                        <a:ext uri="{FF2B5EF4-FFF2-40B4-BE49-F238E27FC236}">
                          <a16:creationId xmlns:a16="http://schemas.microsoft.com/office/drawing/2014/main" id="{F68240FD-1FC0-96AA-580F-E59C41A1E15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9" name="Google Shape;654;p33">
                      <a:extLst>
                        <a:ext uri="{FF2B5EF4-FFF2-40B4-BE49-F238E27FC236}">
                          <a16:creationId xmlns:a16="http://schemas.microsoft.com/office/drawing/2014/main" id="{A70B88B0-CB7F-93EF-04A5-E1893D38FAC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 name="Google Shape;655;p33">
                    <a:extLst>
                      <a:ext uri="{FF2B5EF4-FFF2-40B4-BE49-F238E27FC236}">
                        <a16:creationId xmlns:a16="http://schemas.microsoft.com/office/drawing/2014/main" id="{B4B2A21C-359D-EC3B-83BE-4FC0389D1A22}"/>
                      </a:ext>
                    </a:extLst>
                  </p:cNvPr>
                  <p:cNvGrpSpPr/>
                  <p:nvPr/>
                </p:nvGrpSpPr>
                <p:grpSpPr>
                  <a:xfrm>
                    <a:off x="10909569" y="1371918"/>
                    <a:ext cx="446589" cy="813467"/>
                    <a:chOff x="376650" y="567400"/>
                    <a:chExt cx="334942" cy="610100"/>
                  </a:xfrm>
                </p:grpSpPr>
                <p:sp>
                  <p:nvSpPr>
                    <p:cNvPr id="62" name="Google Shape;656;p33">
                      <a:extLst>
                        <a:ext uri="{FF2B5EF4-FFF2-40B4-BE49-F238E27FC236}">
                          <a16:creationId xmlns:a16="http://schemas.microsoft.com/office/drawing/2014/main" id="{7365E6F3-F6FC-71FD-7D1C-C1AE60DEDD4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 name="Google Shape;657;p33">
                      <a:extLst>
                        <a:ext uri="{FF2B5EF4-FFF2-40B4-BE49-F238E27FC236}">
                          <a16:creationId xmlns:a16="http://schemas.microsoft.com/office/drawing/2014/main" id="{C61DD6A1-7B17-EFDD-1CDD-5A9C7709F12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8" name="Google Shape;658;p33">
                      <a:extLst>
                        <a:ext uri="{FF2B5EF4-FFF2-40B4-BE49-F238E27FC236}">
                          <a16:creationId xmlns:a16="http://schemas.microsoft.com/office/drawing/2014/main" id="{B68F20A3-C3EF-3D5F-B1C0-89EC54679EC2}"/>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9" name="Google Shape;659;p33">
                      <a:extLst>
                        <a:ext uri="{FF2B5EF4-FFF2-40B4-BE49-F238E27FC236}">
                          <a16:creationId xmlns:a16="http://schemas.microsoft.com/office/drawing/2014/main" id="{938F5110-8715-ABE0-9652-B051D048FEC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0" name="Google Shape;660;p33">
                      <a:extLst>
                        <a:ext uri="{FF2B5EF4-FFF2-40B4-BE49-F238E27FC236}">
                          <a16:creationId xmlns:a16="http://schemas.microsoft.com/office/drawing/2014/main" id="{942C2FD4-4EFA-6DB4-58A3-48CB15F0B09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1" name="Google Shape;661;p33">
                      <a:extLst>
                        <a:ext uri="{FF2B5EF4-FFF2-40B4-BE49-F238E27FC236}">
                          <a16:creationId xmlns:a16="http://schemas.microsoft.com/office/drawing/2014/main" id="{3E9038C0-80E0-ED47-D9F0-38D02AE3E51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6" name="Google Shape;646;p33">
                    <a:extLst>
                      <a:ext uri="{FF2B5EF4-FFF2-40B4-BE49-F238E27FC236}">
                        <a16:creationId xmlns:a16="http://schemas.microsoft.com/office/drawing/2014/main" id="{7BAAEFB4-F392-0BBD-D93E-E908C6898BC9}"/>
                      </a:ext>
                    </a:extLst>
                  </p:cNvPr>
                  <p:cNvGrpSpPr/>
                  <p:nvPr/>
                </p:nvGrpSpPr>
                <p:grpSpPr>
                  <a:xfrm rot="16200000" flipH="1">
                    <a:off x="-222854" y="4427245"/>
                    <a:ext cx="2265951" cy="1132920"/>
                    <a:chOff x="3529938" y="261475"/>
                    <a:chExt cx="1699463" cy="849690"/>
                  </a:xfrm>
                </p:grpSpPr>
                <p:sp>
                  <p:nvSpPr>
                    <p:cNvPr id="54" name="Google Shape;647;p33">
                      <a:extLst>
                        <a:ext uri="{FF2B5EF4-FFF2-40B4-BE49-F238E27FC236}">
                          <a16:creationId xmlns:a16="http://schemas.microsoft.com/office/drawing/2014/main" id="{B4DEEDB8-935B-7A8B-B762-D77C781096A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 name="Google Shape;648;p33">
                      <a:extLst>
                        <a:ext uri="{FF2B5EF4-FFF2-40B4-BE49-F238E27FC236}">
                          <a16:creationId xmlns:a16="http://schemas.microsoft.com/office/drawing/2014/main" id="{075D466F-35F7-3992-A85C-DC969FA9F7DE}"/>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 name="Google Shape;649;p33">
                      <a:extLst>
                        <a:ext uri="{FF2B5EF4-FFF2-40B4-BE49-F238E27FC236}">
                          <a16:creationId xmlns:a16="http://schemas.microsoft.com/office/drawing/2014/main" id="{D72517DE-CAF3-6D34-FBA0-B0FD67E2100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 name="Google Shape;650;p33">
                      <a:extLst>
                        <a:ext uri="{FF2B5EF4-FFF2-40B4-BE49-F238E27FC236}">
                          <a16:creationId xmlns:a16="http://schemas.microsoft.com/office/drawing/2014/main" id="{3A7603BE-4C4F-1FD2-79BF-81BD2F60EC2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 name="Google Shape;651;p33">
                      <a:extLst>
                        <a:ext uri="{FF2B5EF4-FFF2-40B4-BE49-F238E27FC236}">
                          <a16:creationId xmlns:a16="http://schemas.microsoft.com/office/drawing/2014/main" id="{8D1CF90D-FAAB-13E3-083F-18B2DD06980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 name="Google Shape;652;p33">
                      <a:extLst>
                        <a:ext uri="{FF2B5EF4-FFF2-40B4-BE49-F238E27FC236}">
                          <a16:creationId xmlns:a16="http://schemas.microsoft.com/office/drawing/2014/main" id="{CA5F2FB8-7EDB-78D8-33CC-3D07404FAF4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 name="Google Shape;653;p33">
                      <a:extLst>
                        <a:ext uri="{FF2B5EF4-FFF2-40B4-BE49-F238E27FC236}">
                          <a16:creationId xmlns:a16="http://schemas.microsoft.com/office/drawing/2014/main" id="{3A2DD16E-B1D1-8649-D61D-EB95CB2EB4D6}"/>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 name="Google Shape;654;p33">
                      <a:extLst>
                        <a:ext uri="{FF2B5EF4-FFF2-40B4-BE49-F238E27FC236}">
                          <a16:creationId xmlns:a16="http://schemas.microsoft.com/office/drawing/2014/main" id="{631D9C48-DAE9-AE38-412E-3E007FED468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7" name="Google Shape;655;p33">
                    <a:extLst>
                      <a:ext uri="{FF2B5EF4-FFF2-40B4-BE49-F238E27FC236}">
                        <a16:creationId xmlns:a16="http://schemas.microsoft.com/office/drawing/2014/main" id="{ED82ECC6-40B8-EA79-8CB5-2E0A3F8AAEFC}"/>
                      </a:ext>
                    </a:extLst>
                  </p:cNvPr>
                  <p:cNvGrpSpPr/>
                  <p:nvPr/>
                </p:nvGrpSpPr>
                <p:grpSpPr>
                  <a:xfrm>
                    <a:off x="10835169" y="5276963"/>
                    <a:ext cx="446589" cy="813467"/>
                    <a:chOff x="376650" y="567400"/>
                    <a:chExt cx="334942" cy="610100"/>
                  </a:xfrm>
                </p:grpSpPr>
                <p:sp>
                  <p:nvSpPr>
                    <p:cNvPr id="48" name="Google Shape;656;p33">
                      <a:extLst>
                        <a:ext uri="{FF2B5EF4-FFF2-40B4-BE49-F238E27FC236}">
                          <a16:creationId xmlns:a16="http://schemas.microsoft.com/office/drawing/2014/main" id="{9D376FEE-7C28-BB95-27E4-E390316FB92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 name="Google Shape;657;p33">
                      <a:extLst>
                        <a:ext uri="{FF2B5EF4-FFF2-40B4-BE49-F238E27FC236}">
                          <a16:creationId xmlns:a16="http://schemas.microsoft.com/office/drawing/2014/main" id="{3375CEB9-2390-3A4D-BFF1-C17A5092E82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 name="Google Shape;658;p33">
                      <a:extLst>
                        <a:ext uri="{FF2B5EF4-FFF2-40B4-BE49-F238E27FC236}">
                          <a16:creationId xmlns:a16="http://schemas.microsoft.com/office/drawing/2014/main" id="{30364069-28AA-A461-DE2D-005C986B220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 name="Google Shape;659;p33">
                      <a:extLst>
                        <a:ext uri="{FF2B5EF4-FFF2-40B4-BE49-F238E27FC236}">
                          <a16:creationId xmlns:a16="http://schemas.microsoft.com/office/drawing/2014/main" id="{1BA563B1-25F7-5510-BB4A-B80DF8BB08C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 name="Google Shape;660;p33">
                      <a:extLst>
                        <a:ext uri="{FF2B5EF4-FFF2-40B4-BE49-F238E27FC236}">
                          <a16:creationId xmlns:a16="http://schemas.microsoft.com/office/drawing/2014/main" id="{0537C263-3AAB-7F85-28ED-0431BFBCF19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 name="Google Shape;661;p33">
                      <a:extLst>
                        <a:ext uri="{FF2B5EF4-FFF2-40B4-BE49-F238E27FC236}">
                          <a16:creationId xmlns:a16="http://schemas.microsoft.com/office/drawing/2014/main" id="{FD6671BD-9659-E171-5E7D-7CB33AFEC74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D19E311F-85D6-465D-9495-558284ABA0F8}"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39</a:t>
            </a:fld>
            <a:endParaRPr lang="en-US">
              <a:latin typeface="Segoe UI" panose="020B0502040204020203" pitchFamily="34" charset="0"/>
              <a:cs typeface="Segoe UI" panose="020B0502040204020203" pitchFamily="34" charset="0"/>
            </a:endParaRPr>
          </a:p>
        </p:txBody>
      </p:sp>
      <p:grpSp>
        <p:nvGrpSpPr>
          <p:cNvPr id="7" name="Google Shape;640;p33">
            <a:extLst>
              <a:ext uri="{FF2B5EF4-FFF2-40B4-BE49-F238E27FC236}">
                <a16:creationId xmlns:a16="http://schemas.microsoft.com/office/drawing/2014/main" id="{936776C5-3409-6AF7-B4F3-C7210B8C2518}"/>
              </a:ext>
            </a:extLst>
          </p:cNvPr>
          <p:cNvGrpSpPr/>
          <p:nvPr/>
        </p:nvGrpSpPr>
        <p:grpSpPr>
          <a:xfrm>
            <a:off x="6563956" y="-4572000"/>
            <a:ext cx="3603807" cy="3603807"/>
            <a:chOff x="1190625" y="238125"/>
            <a:chExt cx="5201800" cy="5201801"/>
          </a:xfrm>
        </p:grpSpPr>
        <p:sp>
          <p:nvSpPr>
            <p:cNvPr id="8" name="Google Shape;641;p33">
              <a:extLst>
                <a:ext uri="{FF2B5EF4-FFF2-40B4-BE49-F238E27FC236}">
                  <a16:creationId xmlns:a16="http://schemas.microsoft.com/office/drawing/2014/main" id="{231F4497-FD12-B146-BF1C-94D1C86418D8}"/>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9" name="Google Shape;642;p33">
              <a:extLst>
                <a:ext uri="{FF2B5EF4-FFF2-40B4-BE49-F238E27FC236}">
                  <a16:creationId xmlns:a16="http://schemas.microsoft.com/office/drawing/2014/main" id="{99BE3AAB-1C97-DCAC-3D61-6805153D06A5}"/>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0" name="Google Shape;643;p33">
              <a:extLst>
                <a:ext uri="{FF2B5EF4-FFF2-40B4-BE49-F238E27FC236}">
                  <a16:creationId xmlns:a16="http://schemas.microsoft.com/office/drawing/2014/main" id="{5C9AFB85-829D-86B7-DEFC-13BCD0FF54E7}"/>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1" name="Google Shape;644;p33">
              <a:extLst>
                <a:ext uri="{FF2B5EF4-FFF2-40B4-BE49-F238E27FC236}">
                  <a16:creationId xmlns:a16="http://schemas.microsoft.com/office/drawing/2014/main" id="{589BDC4A-E0BA-F07A-BB7D-E83B3FBFD189}"/>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2" name="Google Shape;645;p33">
              <a:extLst>
                <a:ext uri="{FF2B5EF4-FFF2-40B4-BE49-F238E27FC236}">
                  <a16:creationId xmlns:a16="http://schemas.microsoft.com/office/drawing/2014/main" id="{FC2A1892-B6FD-DEB7-6551-7DAE52EED7BA}"/>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
        <p:nvSpPr>
          <p:cNvPr id="2" name="Text Placeholder 6">
            <a:extLst>
              <a:ext uri="{FF2B5EF4-FFF2-40B4-BE49-F238E27FC236}">
                <a16:creationId xmlns:a16="http://schemas.microsoft.com/office/drawing/2014/main" id="{CF07048E-407A-8FAA-CFCE-B201B14BFAF0}"/>
              </a:ext>
            </a:extLst>
          </p:cNvPr>
          <p:cNvSpPr>
            <a:spLocks noGrp="1"/>
          </p:cNvSpPr>
          <p:nvPr>
            <p:ph type="body" idx="1"/>
          </p:nvPr>
        </p:nvSpPr>
        <p:spPr>
          <a:xfrm>
            <a:off x="1114631" y="574036"/>
            <a:ext cx="9358587" cy="5655090"/>
          </a:xfrm>
        </p:spPr>
        <p:txBody>
          <a:bodyPr anchor="ctr"/>
          <a:lstStyle/>
          <a:p>
            <a:pPr marL="0" indent="0" algn="just">
              <a:buNone/>
            </a:pPr>
            <a:r>
              <a:rPr lang="en-US" sz="2000" b="1">
                <a:solidFill>
                  <a:schemeClr val="bg2"/>
                </a:solidFill>
                <a:latin typeface="Segoe UI" panose="020B0502040204020203" pitchFamily="34" charset="0"/>
                <a:cs typeface="Segoe UI" panose="020B0502040204020203" pitchFamily="34" charset="0"/>
              </a:rPr>
              <a:t>Our results validate that our project has fulfilled the customer's specified requirements through a series of tests conducted within possible constraints:</a:t>
            </a:r>
          </a:p>
          <a:p>
            <a:pPr marL="0" indent="0" algn="just">
              <a:buNone/>
            </a:pPr>
            <a:endParaRPr kumimoji="0" lang="en-US" sz="800" b="0" i="1" u="none" strike="noStrike" kern="0" cap="none" spc="0" normalizeH="0" baseline="0" noProof="0">
              <a:ln>
                <a:noFill/>
              </a:ln>
              <a:solidFill>
                <a:srgbClr val="000000"/>
              </a:solidFill>
              <a:effectLst/>
              <a:uLnTx/>
              <a:uFillTx/>
              <a:latin typeface="Segoe UI" panose="020B0502040204020203" pitchFamily="34" charset="0"/>
              <a:ea typeface="Lato"/>
              <a:cs typeface="Segoe UI" panose="020B0502040204020203" pitchFamily="34" charset="0"/>
              <a:sym typeface="Lato"/>
            </a:endParaRPr>
          </a:p>
          <a:p>
            <a:pPr lvl="0" algn="just"/>
            <a:r>
              <a:rPr lang="en-US" sz="2000" i="1">
                <a:solidFill>
                  <a:schemeClr val="bg2"/>
                </a:solidFill>
                <a:latin typeface="Segoe UI" panose="020B0502040204020203" pitchFamily="34" charset="0"/>
                <a:cs typeface="Segoe UI" panose="020B0502040204020203" pitchFamily="34" charset="0"/>
              </a:rPr>
              <a:t>Provide a distortion-free visual feed with at least 81° vertical field-of-view, covering the vehicle’s blind spots</a:t>
            </a:r>
          </a:p>
          <a:p>
            <a:pPr marL="609585" marR="0" lvl="0" indent="-423323" algn="just" defTabSz="914400" rtl="0" eaLnBrk="1" fontAlgn="auto" latinLnBrk="0" hangingPunct="1">
              <a:lnSpc>
                <a:spcPct val="100000"/>
              </a:lnSpc>
              <a:spcBef>
                <a:spcPts val="0"/>
              </a:spcBef>
              <a:spcAft>
                <a:spcPts val="0"/>
              </a:spcAft>
              <a:buClr>
                <a:srgbClr val="000000"/>
              </a:buClr>
              <a:buSzPts val="1400"/>
              <a:buFont typeface="Arial"/>
              <a:buChar char="●"/>
              <a:tabLst/>
              <a:defRPr/>
            </a:pPr>
            <a:endParaRPr kumimoji="0" lang="en-US" sz="800" b="0" i="1" u="none" strike="noStrike" kern="0" cap="none" spc="0" normalizeH="0" baseline="0" noProof="0">
              <a:ln>
                <a:noFill/>
              </a:ln>
              <a:solidFill>
                <a:srgbClr val="000000"/>
              </a:solidFill>
              <a:effectLst/>
              <a:uLnTx/>
              <a:uFillTx/>
              <a:latin typeface="Segoe UI" panose="020B0502040204020203" pitchFamily="34" charset="0"/>
              <a:ea typeface="Lato"/>
              <a:cs typeface="Segoe UI" panose="020B0502040204020203" pitchFamily="34" charset="0"/>
              <a:sym typeface="Lato"/>
            </a:endParaRPr>
          </a:p>
          <a:p>
            <a:pPr lvl="0" algn="just"/>
            <a:r>
              <a:rPr lang="en-US" sz="2000" i="1">
                <a:solidFill>
                  <a:schemeClr val="bg2"/>
                </a:solidFill>
                <a:latin typeface="Segoe UI" panose="020B0502040204020203" pitchFamily="34" charset="0"/>
                <a:cs typeface="Segoe UI" panose="020B0502040204020203" pitchFamily="34" charset="0"/>
              </a:rPr>
              <a:t>Provide a user-friendly visual to depict the respective distances of surrounding objects with an accuracy of at least 90%.</a:t>
            </a:r>
          </a:p>
          <a:p>
            <a:pPr marL="609585" marR="0" lvl="0" indent="-423323" algn="just" defTabSz="914400" rtl="0" eaLnBrk="1" fontAlgn="auto" latinLnBrk="0" hangingPunct="1">
              <a:lnSpc>
                <a:spcPct val="100000"/>
              </a:lnSpc>
              <a:spcBef>
                <a:spcPts val="0"/>
              </a:spcBef>
              <a:spcAft>
                <a:spcPts val="0"/>
              </a:spcAft>
              <a:buClr>
                <a:srgbClr val="000000"/>
              </a:buClr>
              <a:buSzPts val="1400"/>
              <a:buFont typeface="Arial"/>
              <a:buChar char="●"/>
              <a:tabLst/>
              <a:defRPr/>
            </a:pPr>
            <a:endParaRPr kumimoji="0" lang="en-US" sz="800" b="0" i="1" u="none" strike="noStrike" kern="0" cap="none" spc="0" normalizeH="0" baseline="0" noProof="0">
              <a:ln>
                <a:noFill/>
              </a:ln>
              <a:solidFill>
                <a:srgbClr val="000000"/>
              </a:solidFill>
              <a:effectLst/>
              <a:uLnTx/>
              <a:uFillTx/>
              <a:latin typeface="Segoe UI" panose="020B0502040204020203" pitchFamily="34" charset="0"/>
              <a:ea typeface="Lato"/>
              <a:cs typeface="Segoe UI" panose="020B0502040204020203" pitchFamily="34" charset="0"/>
              <a:sym typeface="Lato"/>
            </a:endParaRPr>
          </a:p>
          <a:p>
            <a:pPr lvl="0" algn="just"/>
            <a:r>
              <a:rPr lang="en-US" sz="2000" i="1">
                <a:solidFill>
                  <a:schemeClr val="bg2"/>
                </a:solidFill>
                <a:latin typeface="Segoe UI" panose="020B0502040204020203" pitchFamily="34" charset="0"/>
                <a:cs typeface="Segoe UI" panose="020B0502040204020203" pitchFamily="34" charset="0"/>
              </a:rPr>
              <a:t>Provide a bird’s eye view for 3 meters around the vehicle to assist while parking in tight spots and parallel parking.</a:t>
            </a:r>
          </a:p>
          <a:p>
            <a:pPr lvl="0" algn="just"/>
            <a:endParaRPr lang="en-US" sz="800" i="1">
              <a:solidFill>
                <a:schemeClr val="bg2"/>
              </a:solidFill>
              <a:latin typeface="Segoe UI" panose="020B0502040204020203" pitchFamily="34" charset="0"/>
              <a:cs typeface="Segoe UI" panose="020B0502040204020203" pitchFamily="34" charset="0"/>
            </a:endParaRPr>
          </a:p>
          <a:p>
            <a:pPr lvl="0" algn="just"/>
            <a:r>
              <a:rPr lang="en-US" sz="2000" i="1">
                <a:solidFill>
                  <a:schemeClr val="bg2"/>
                </a:solidFill>
                <a:latin typeface="Segoe UI" panose="020B0502040204020203" pitchFamily="34" charset="0"/>
                <a:cs typeface="Segoe UI" panose="020B0502040204020203" pitchFamily="34" charset="0"/>
              </a:rPr>
              <a:t>Visual updates should be at least at 10 fps for a flicker-free, smooth, and comfortable view.</a:t>
            </a:r>
          </a:p>
        </p:txBody>
      </p:sp>
    </p:spTree>
    <p:extLst>
      <p:ext uri="{BB962C8B-B14F-4D97-AF65-F5344CB8AC3E}">
        <p14:creationId xmlns:p14="http://schemas.microsoft.com/office/powerpoint/2010/main" val="12360674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latin typeface="Segoe UI" panose="020B0502040204020203" pitchFamily="34" charset="0"/>
                <a:cs typeface="Segoe UI" panose="020B0502040204020203" pitchFamily="34" charset="0"/>
              </a:rPr>
              <a:t>Table of contents</a:t>
            </a:r>
            <a:endParaRPr>
              <a:latin typeface="Segoe UI" panose="020B0502040204020203" pitchFamily="34" charset="0"/>
              <a:cs typeface="Segoe UI" panose="020B0502040204020203" pitchFamily="34" charset="0"/>
            </a:endParaRPr>
          </a:p>
        </p:txBody>
      </p:sp>
      <p:sp>
        <p:nvSpPr>
          <p:cNvPr id="606" name="Google Shape;606;p31"/>
          <p:cNvSpPr txBox="1">
            <a:spLocks noGrp="1"/>
          </p:cNvSpPr>
          <p:nvPr>
            <p:ph type="title" idx="2"/>
          </p:nvPr>
        </p:nvSpPr>
        <p:spPr>
          <a:xfrm>
            <a:off x="960000" y="2076111"/>
            <a:ext cx="979600" cy="596800"/>
          </a:xfrm>
          <a:prstGeom prst="rect">
            <a:avLst/>
          </a:prstGeom>
        </p:spPr>
        <p:txBody>
          <a:bodyPr spcFirstLastPara="1" wrap="square" lIns="121900" tIns="121900" rIns="121900" bIns="121900" anchor="ctr" anchorCtr="0">
            <a:noAutofit/>
          </a:bodyPr>
          <a:lstStyle/>
          <a:p>
            <a:r>
              <a:rPr lang="en" b="1">
                <a:latin typeface="Segoe UI" panose="020B0502040204020203" pitchFamily="34" charset="0"/>
                <a:cs typeface="Segoe UI" panose="020B0502040204020203" pitchFamily="34" charset="0"/>
              </a:rPr>
              <a:t>07</a:t>
            </a:r>
            <a:endParaRPr b="1">
              <a:latin typeface="Segoe UI" panose="020B0502040204020203" pitchFamily="34" charset="0"/>
              <a:cs typeface="Segoe UI" panose="020B0502040204020203" pitchFamily="34" charset="0"/>
            </a:endParaRPr>
          </a:p>
        </p:txBody>
      </p:sp>
      <p:sp>
        <p:nvSpPr>
          <p:cNvPr id="607" name="Google Shape;607;p31"/>
          <p:cNvSpPr txBox="1">
            <a:spLocks noGrp="1"/>
          </p:cNvSpPr>
          <p:nvPr>
            <p:ph type="title" idx="3"/>
          </p:nvPr>
        </p:nvSpPr>
        <p:spPr>
          <a:xfrm>
            <a:off x="960000" y="4190521"/>
            <a:ext cx="979600" cy="596800"/>
          </a:xfrm>
          <a:prstGeom prst="rect">
            <a:avLst/>
          </a:prstGeom>
        </p:spPr>
        <p:txBody>
          <a:bodyPr spcFirstLastPara="1" wrap="square" lIns="121900" tIns="121900" rIns="121900" bIns="121900" anchor="ctr" anchorCtr="0">
            <a:noAutofit/>
          </a:bodyPr>
          <a:lstStyle/>
          <a:p>
            <a:r>
              <a:rPr lang="en" b="1">
                <a:latin typeface="Segoe UI" panose="020B0502040204020203" pitchFamily="34" charset="0"/>
                <a:cs typeface="Segoe UI" panose="020B0502040204020203" pitchFamily="34" charset="0"/>
              </a:rPr>
              <a:t>10</a:t>
            </a:r>
            <a:endParaRPr b="1">
              <a:latin typeface="Segoe UI" panose="020B0502040204020203" pitchFamily="34" charset="0"/>
              <a:cs typeface="Segoe UI" panose="020B0502040204020203" pitchFamily="34" charset="0"/>
            </a:endParaRPr>
          </a:p>
        </p:txBody>
      </p:sp>
      <p:sp>
        <p:nvSpPr>
          <p:cNvPr id="608" name="Google Shape;608;p31"/>
          <p:cNvSpPr txBox="1">
            <a:spLocks noGrp="1"/>
          </p:cNvSpPr>
          <p:nvPr>
            <p:ph type="title" idx="4"/>
          </p:nvPr>
        </p:nvSpPr>
        <p:spPr>
          <a:xfrm>
            <a:off x="4559033" y="2076111"/>
            <a:ext cx="979600" cy="596800"/>
          </a:xfrm>
          <a:prstGeom prst="rect">
            <a:avLst/>
          </a:prstGeom>
        </p:spPr>
        <p:txBody>
          <a:bodyPr spcFirstLastPara="1" wrap="square" lIns="121900" tIns="121900" rIns="121900" bIns="121900" anchor="ctr" anchorCtr="0">
            <a:noAutofit/>
          </a:bodyPr>
          <a:lstStyle/>
          <a:p>
            <a:r>
              <a:rPr lang="en" b="1">
                <a:latin typeface="Segoe UI" panose="020B0502040204020203" pitchFamily="34" charset="0"/>
                <a:cs typeface="Segoe UI" panose="020B0502040204020203" pitchFamily="34" charset="0"/>
              </a:rPr>
              <a:t>08</a:t>
            </a:r>
            <a:endParaRPr b="1">
              <a:latin typeface="Segoe UI" panose="020B0502040204020203" pitchFamily="34" charset="0"/>
              <a:cs typeface="Segoe UI" panose="020B0502040204020203" pitchFamily="34" charset="0"/>
            </a:endParaRPr>
          </a:p>
        </p:txBody>
      </p:sp>
      <p:sp>
        <p:nvSpPr>
          <p:cNvPr id="610" name="Google Shape;610;p31"/>
          <p:cNvSpPr txBox="1">
            <a:spLocks noGrp="1"/>
          </p:cNvSpPr>
          <p:nvPr>
            <p:ph type="title" idx="6"/>
          </p:nvPr>
        </p:nvSpPr>
        <p:spPr>
          <a:xfrm>
            <a:off x="8158067" y="2076111"/>
            <a:ext cx="979600" cy="596800"/>
          </a:xfrm>
          <a:prstGeom prst="rect">
            <a:avLst/>
          </a:prstGeom>
        </p:spPr>
        <p:txBody>
          <a:bodyPr spcFirstLastPara="1" wrap="square" lIns="121900" tIns="121900" rIns="121900" bIns="121900" anchor="ctr" anchorCtr="0">
            <a:noAutofit/>
          </a:bodyPr>
          <a:lstStyle/>
          <a:p>
            <a:r>
              <a:rPr lang="en" b="1">
                <a:latin typeface="Segoe UI" panose="020B0502040204020203" pitchFamily="34" charset="0"/>
                <a:cs typeface="Segoe UI" panose="020B0502040204020203" pitchFamily="34" charset="0"/>
              </a:rPr>
              <a:t>09</a:t>
            </a:r>
            <a:endParaRPr b="1">
              <a:latin typeface="Segoe UI" panose="020B0502040204020203" pitchFamily="34" charset="0"/>
              <a:cs typeface="Segoe UI" panose="020B0502040204020203" pitchFamily="34" charset="0"/>
            </a:endParaRPr>
          </a:p>
        </p:txBody>
      </p:sp>
      <p:sp>
        <p:nvSpPr>
          <p:cNvPr id="612" name="Google Shape;612;p31"/>
          <p:cNvSpPr txBox="1">
            <a:spLocks noGrp="1"/>
          </p:cNvSpPr>
          <p:nvPr>
            <p:ph type="subTitle" idx="1"/>
          </p:nvPr>
        </p:nvSpPr>
        <p:spPr>
          <a:xfrm>
            <a:off x="959999" y="2747467"/>
            <a:ext cx="3026373" cy="905200"/>
          </a:xfrm>
          <a:prstGeom prst="rect">
            <a:avLst/>
          </a:prstGeom>
        </p:spPr>
        <p:txBody>
          <a:bodyPr spcFirstLastPara="1" wrap="square" lIns="121900" tIns="121900" rIns="121900" bIns="121900" anchor="t" anchorCtr="0">
            <a:noAutofit/>
          </a:bodyPr>
          <a:lstStyle/>
          <a:p>
            <a:pPr marL="0" indent="0"/>
            <a:r>
              <a:rPr lang="en-US">
                <a:latin typeface="Segoe UI" panose="020B0502040204020203" pitchFamily="34" charset="0"/>
                <a:cs typeface="Segoe UI" panose="020B0502040204020203" pitchFamily="34" charset="0"/>
              </a:rPr>
              <a:t>Implementation and final product</a:t>
            </a:r>
          </a:p>
        </p:txBody>
      </p:sp>
      <p:sp>
        <p:nvSpPr>
          <p:cNvPr id="613" name="Google Shape;613;p31"/>
          <p:cNvSpPr txBox="1">
            <a:spLocks noGrp="1"/>
          </p:cNvSpPr>
          <p:nvPr>
            <p:ph type="subTitle" idx="8"/>
          </p:nvPr>
        </p:nvSpPr>
        <p:spPr>
          <a:xfrm>
            <a:off x="4559033" y="2747467"/>
            <a:ext cx="2706800" cy="905200"/>
          </a:xfrm>
          <a:prstGeom prst="rect">
            <a:avLst/>
          </a:prstGeom>
        </p:spPr>
        <p:txBody>
          <a:bodyPr spcFirstLastPara="1" wrap="square" lIns="121900" tIns="121900" rIns="121900" bIns="121900" anchor="t" anchorCtr="0">
            <a:noAutofit/>
          </a:bodyPr>
          <a:lstStyle/>
          <a:p>
            <a:pPr marL="0" indent="0"/>
            <a:r>
              <a:rPr lang="en">
                <a:latin typeface="Segoe UI" panose="020B0502040204020203" pitchFamily="34" charset="0"/>
                <a:cs typeface="Segoe UI" panose="020B0502040204020203" pitchFamily="34" charset="0"/>
              </a:rPr>
              <a:t>Results</a:t>
            </a:r>
            <a:endParaRPr>
              <a:latin typeface="Segoe UI" panose="020B0502040204020203" pitchFamily="34" charset="0"/>
              <a:cs typeface="Segoe UI" panose="020B0502040204020203" pitchFamily="34" charset="0"/>
            </a:endParaRPr>
          </a:p>
        </p:txBody>
      </p:sp>
      <p:sp>
        <p:nvSpPr>
          <p:cNvPr id="614" name="Google Shape;614;p31"/>
          <p:cNvSpPr txBox="1">
            <a:spLocks noGrp="1"/>
          </p:cNvSpPr>
          <p:nvPr>
            <p:ph type="subTitle" idx="9"/>
          </p:nvPr>
        </p:nvSpPr>
        <p:spPr>
          <a:xfrm>
            <a:off x="8158067" y="2747467"/>
            <a:ext cx="2706800" cy="905200"/>
          </a:xfrm>
          <a:prstGeom prst="rect">
            <a:avLst/>
          </a:prstGeom>
        </p:spPr>
        <p:txBody>
          <a:bodyPr spcFirstLastPara="1" wrap="square" lIns="121900" tIns="121900" rIns="121900" bIns="121900" anchor="t" anchorCtr="0">
            <a:noAutofit/>
          </a:bodyPr>
          <a:lstStyle/>
          <a:p>
            <a:pPr marL="0" indent="0"/>
            <a:r>
              <a:rPr lang="en-US">
                <a:latin typeface="Segoe UI" panose="020B0502040204020203" pitchFamily="34" charset="0"/>
                <a:cs typeface="Segoe UI" panose="020B0502040204020203" pitchFamily="34" charset="0"/>
              </a:rPr>
              <a:t>I</a:t>
            </a:r>
            <a:r>
              <a:rPr lang="en">
                <a:latin typeface="Segoe UI" panose="020B0502040204020203" pitchFamily="34" charset="0"/>
                <a:cs typeface="Segoe UI" panose="020B0502040204020203" pitchFamily="34" charset="0"/>
              </a:rPr>
              <a:t>mpact analysis</a:t>
            </a:r>
            <a:endParaRPr>
              <a:latin typeface="Segoe UI" panose="020B0502040204020203" pitchFamily="34" charset="0"/>
              <a:cs typeface="Segoe UI" panose="020B0502040204020203" pitchFamily="34" charset="0"/>
            </a:endParaRPr>
          </a:p>
        </p:txBody>
      </p:sp>
      <p:sp>
        <p:nvSpPr>
          <p:cNvPr id="615" name="Google Shape;615;p31"/>
          <p:cNvSpPr txBox="1">
            <a:spLocks noGrp="1"/>
          </p:cNvSpPr>
          <p:nvPr>
            <p:ph type="subTitle" idx="13"/>
          </p:nvPr>
        </p:nvSpPr>
        <p:spPr>
          <a:xfrm>
            <a:off x="960000" y="4862067"/>
            <a:ext cx="2706800" cy="905200"/>
          </a:xfrm>
          <a:prstGeom prst="rect">
            <a:avLst/>
          </a:prstGeom>
        </p:spPr>
        <p:txBody>
          <a:bodyPr spcFirstLastPara="1" wrap="square" lIns="121900" tIns="121900" rIns="121900" bIns="121900" anchor="t" anchorCtr="0">
            <a:noAutofit/>
          </a:bodyPr>
          <a:lstStyle/>
          <a:p>
            <a:pPr marL="0" indent="0"/>
            <a:r>
              <a:rPr lang="en-US">
                <a:latin typeface="Segoe UI" panose="020B0502040204020203" pitchFamily="34" charset="0"/>
                <a:cs typeface="Segoe UI" panose="020B0502040204020203" pitchFamily="34" charset="0"/>
              </a:rPr>
              <a:t>Conclusion</a:t>
            </a:r>
          </a:p>
        </p:txBody>
      </p:sp>
      <p:sp>
        <p:nvSpPr>
          <p:cNvPr id="2" name="Date Placeholder 1">
            <a:extLst>
              <a:ext uri="{FF2B5EF4-FFF2-40B4-BE49-F238E27FC236}">
                <a16:creationId xmlns:a16="http://schemas.microsoft.com/office/drawing/2014/main" id="{D61181BF-21EA-96E5-7A42-C3958962B467}"/>
              </a:ext>
            </a:extLst>
          </p:cNvPr>
          <p:cNvSpPr>
            <a:spLocks noGrp="1"/>
          </p:cNvSpPr>
          <p:nvPr>
            <p:ph type="dt" sz="half" idx="16"/>
          </p:nvPr>
        </p:nvSpPr>
        <p:spPr/>
        <p:txBody>
          <a:bodyPr/>
          <a:lstStyle/>
          <a:p>
            <a:fld id="{8BAC26CD-E600-4287-AA3F-70EC268590B2}"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3" name="Slide Number Placeholder 2">
            <a:extLst>
              <a:ext uri="{FF2B5EF4-FFF2-40B4-BE49-F238E27FC236}">
                <a16:creationId xmlns:a16="http://schemas.microsoft.com/office/drawing/2014/main" id="{942A761B-F200-59BC-1594-E3156D55E794}"/>
              </a:ext>
            </a:extLst>
          </p:cNvPr>
          <p:cNvSpPr>
            <a:spLocks noGrp="1"/>
          </p:cNvSpPr>
          <p:nvPr>
            <p:ph type="sldNum" sz="quarter" idx="17"/>
          </p:nvPr>
        </p:nvSpPr>
        <p:spPr/>
        <p:txBody>
          <a:bodyPr/>
          <a:lstStyle/>
          <a:p>
            <a:fld id="{B39356A9-431A-403F-8516-D1352AA92190}" type="slidenum">
              <a:rPr lang="en-US" smtClean="0">
                <a:latin typeface="Segoe UI" panose="020B0502040204020203" pitchFamily="34" charset="0"/>
                <a:cs typeface="Segoe UI" panose="020B0502040204020203" pitchFamily="34" charset="0"/>
              </a:rPr>
              <a:t>4</a:t>
            </a:fld>
            <a:endParaRPr lang="en-US">
              <a:latin typeface="Segoe UI" panose="020B0502040204020203" pitchFamily="34" charset="0"/>
              <a:cs typeface="Segoe UI" panose="020B0502040204020203" pitchFamily="34" charset="0"/>
            </a:endParaRPr>
          </a:p>
        </p:txBody>
      </p:sp>
      <p:grpSp>
        <p:nvGrpSpPr>
          <p:cNvPr id="4" name="Google Shape;640;p33">
            <a:extLst>
              <a:ext uri="{FF2B5EF4-FFF2-40B4-BE49-F238E27FC236}">
                <a16:creationId xmlns:a16="http://schemas.microsoft.com/office/drawing/2014/main" id="{F681C562-A1E3-CEE0-28A7-FCCE388317BC}"/>
              </a:ext>
            </a:extLst>
          </p:cNvPr>
          <p:cNvGrpSpPr/>
          <p:nvPr/>
        </p:nvGrpSpPr>
        <p:grpSpPr>
          <a:xfrm>
            <a:off x="6563956" y="-4572000"/>
            <a:ext cx="3603807" cy="3603807"/>
            <a:chOff x="1190625" y="238125"/>
            <a:chExt cx="5201800" cy="5201801"/>
          </a:xfrm>
        </p:grpSpPr>
        <p:sp>
          <p:nvSpPr>
            <p:cNvPr id="5" name="Google Shape;641;p33">
              <a:extLst>
                <a:ext uri="{FF2B5EF4-FFF2-40B4-BE49-F238E27FC236}">
                  <a16:creationId xmlns:a16="http://schemas.microsoft.com/office/drawing/2014/main" id="{721FD513-8493-76C5-FA51-9A856969851D}"/>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6" name="Google Shape;642;p33">
              <a:extLst>
                <a:ext uri="{FF2B5EF4-FFF2-40B4-BE49-F238E27FC236}">
                  <a16:creationId xmlns:a16="http://schemas.microsoft.com/office/drawing/2014/main" id="{06DCD178-0440-7CE5-6E4F-E20AC850A20C}"/>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7" name="Google Shape;643;p33">
              <a:extLst>
                <a:ext uri="{FF2B5EF4-FFF2-40B4-BE49-F238E27FC236}">
                  <a16:creationId xmlns:a16="http://schemas.microsoft.com/office/drawing/2014/main" id="{F9127ADC-FF22-F0C2-0C46-7E977F20E97A}"/>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8" name="Google Shape;644;p33">
              <a:extLst>
                <a:ext uri="{FF2B5EF4-FFF2-40B4-BE49-F238E27FC236}">
                  <a16:creationId xmlns:a16="http://schemas.microsoft.com/office/drawing/2014/main" id="{BD193849-5206-B543-62BE-DBC3C08360B2}"/>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9" name="Google Shape;645;p33">
              <a:extLst>
                <a:ext uri="{FF2B5EF4-FFF2-40B4-BE49-F238E27FC236}">
                  <a16:creationId xmlns:a16="http://schemas.microsoft.com/office/drawing/2014/main" id="{01FED421-CFC0-243D-B29C-54A312BD9723}"/>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
        <p:nvSpPr>
          <p:cNvPr id="14" name="Google Shape;638;p33">
            <a:extLst>
              <a:ext uri="{FF2B5EF4-FFF2-40B4-BE49-F238E27FC236}">
                <a16:creationId xmlns:a16="http://schemas.microsoft.com/office/drawing/2014/main" id="{22174DB7-DB8A-FB50-5ADA-9BE7A5CB03AB}"/>
              </a:ext>
            </a:extLst>
          </p:cNvPr>
          <p:cNvSpPr txBox="1">
            <a:spLocks/>
          </p:cNvSpPr>
          <p:nvPr/>
        </p:nvSpPr>
        <p:spPr>
          <a:xfrm>
            <a:off x="3189200" y="7863840"/>
            <a:ext cx="5813600" cy="1422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algn="ctr"/>
            <a:r>
              <a:rPr lang="en-US" sz="6670">
                <a:latin typeface="Segoe UI" panose="020B0502040204020203" pitchFamily="34" charset="0"/>
                <a:cs typeface="Segoe UI" panose="020B0502040204020203" pitchFamily="34" charset="0"/>
              </a:rPr>
              <a:t>Introduction</a:t>
            </a:r>
          </a:p>
        </p:txBody>
      </p:sp>
      <p:sp>
        <p:nvSpPr>
          <p:cNvPr id="16" name="Google Shape;639;p33">
            <a:extLst>
              <a:ext uri="{FF2B5EF4-FFF2-40B4-BE49-F238E27FC236}">
                <a16:creationId xmlns:a16="http://schemas.microsoft.com/office/drawing/2014/main" id="{484196FC-0951-11E6-256A-CF30A3A71C52}"/>
              </a:ext>
            </a:extLst>
          </p:cNvPr>
          <p:cNvSpPr txBox="1">
            <a:spLocks/>
          </p:cNvSpPr>
          <p:nvPr/>
        </p:nvSpPr>
        <p:spPr>
          <a:xfrm>
            <a:off x="5369533" y="6757416"/>
            <a:ext cx="1453200" cy="1019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Raleway"/>
              <a:buNone/>
              <a:defRPr sz="4000" b="0" i="0" u="none" strike="noStrike" cap="none">
                <a:solidFill>
                  <a:schemeClr val="dk2"/>
                </a:solidFill>
                <a:latin typeface="Raleway SemiBold"/>
                <a:ea typeface="Raleway SemiBold"/>
                <a:cs typeface="Raleway SemiBold"/>
                <a:sym typeface="Raleway SemiBold"/>
              </a:defRPr>
            </a:lvl1pPr>
            <a:lvl2pPr marR="0" lvl="1"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9pPr>
          </a:lstStyle>
          <a:p>
            <a:pPr algn="ctr"/>
            <a:r>
              <a:rPr lang="en" sz="6670" b="1">
                <a:latin typeface="Segoe UI" panose="020B0502040204020203" pitchFamily="34" charset="0"/>
                <a:cs typeface="Segoe UI" panose="020B0502040204020203" pitchFamily="34" charset="0"/>
              </a:rPr>
              <a:t>01</a:t>
            </a:r>
          </a:p>
        </p:txBody>
      </p:sp>
    </p:spTree>
    <p:extLst>
      <p:ext uri="{BB962C8B-B14F-4D97-AF65-F5344CB8AC3E}">
        <p14:creationId xmlns:p14="http://schemas.microsoft.com/office/powerpoint/2010/main" val="1373327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D0C65C4-CBC3-F3AC-F25A-835F7E3BB0EE}"/>
              </a:ext>
            </a:extLst>
          </p:cNvPr>
          <p:cNvGrpSpPr/>
          <p:nvPr/>
        </p:nvGrpSpPr>
        <p:grpSpPr>
          <a:xfrm>
            <a:off x="-18288" y="-13716000"/>
            <a:ext cx="11030502" cy="59996568"/>
            <a:chOff x="-18288" y="0"/>
            <a:chExt cx="11030502" cy="59996568"/>
          </a:xfrm>
        </p:grpSpPr>
        <p:grpSp>
          <p:nvGrpSpPr>
            <p:cNvPr id="8" name="Group 7">
              <a:extLst>
                <a:ext uri="{FF2B5EF4-FFF2-40B4-BE49-F238E27FC236}">
                  <a16:creationId xmlns:a16="http://schemas.microsoft.com/office/drawing/2014/main" id="{1482EA3D-459B-00DB-93C2-ECBF9EB1E1AA}"/>
                </a:ext>
              </a:extLst>
            </p:cNvPr>
            <p:cNvGrpSpPr/>
            <p:nvPr/>
          </p:nvGrpSpPr>
          <p:grpSpPr>
            <a:xfrm>
              <a:off x="-18288" y="0"/>
              <a:ext cx="11030502" cy="28906968"/>
              <a:chOff x="325656" y="-18003"/>
              <a:chExt cx="11030502" cy="28906968"/>
            </a:xfrm>
          </p:grpSpPr>
          <p:grpSp>
            <p:nvGrpSpPr>
              <p:cNvPr id="341" name="Group 340">
                <a:extLst>
                  <a:ext uri="{FF2B5EF4-FFF2-40B4-BE49-F238E27FC236}">
                    <a16:creationId xmlns:a16="http://schemas.microsoft.com/office/drawing/2014/main" id="{C8AE3033-6543-C3AE-5E3A-51733633D56C}"/>
                  </a:ext>
                </a:extLst>
              </p:cNvPr>
              <p:cNvGrpSpPr/>
              <p:nvPr/>
            </p:nvGrpSpPr>
            <p:grpSpPr>
              <a:xfrm>
                <a:off x="343662" y="-18003"/>
                <a:ext cx="11012496" cy="13681394"/>
                <a:chOff x="343662" y="-18003"/>
                <a:chExt cx="11012496" cy="13681394"/>
              </a:xfrm>
            </p:grpSpPr>
            <p:grpSp>
              <p:nvGrpSpPr>
                <p:cNvPr id="409" name="Group 408">
                  <a:extLst>
                    <a:ext uri="{FF2B5EF4-FFF2-40B4-BE49-F238E27FC236}">
                      <a16:creationId xmlns:a16="http://schemas.microsoft.com/office/drawing/2014/main" id="{719A3744-B4A3-EBC6-6B3E-09892C1D5B52}"/>
                    </a:ext>
                  </a:extLst>
                </p:cNvPr>
                <p:cNvGrpSpPr/>
                <p:nvPr/>
              </p:nvGrpSpPr>
              <p:grpSpPr>
                <a:xfrm>
                  <a:off x="343662" y="-18003"/>
                  <a:ext cx="11012496" cy="6144683"/>
                  <a:chOff x="343662" y="-18003"/>
                  <a:chExt cx="11012496" cy="6144683"/>
                </a:xfrm>
              </p:grpSpPr>
              <p:grpSp>
                <p:nvGrpSpPr>
                  <p:cNvPr id="443" name="Google Shape;646;p33">
                    <a:extLst>
                      <a:ext uri="{FF2B5EF4-FFF2-40B4-BE49-F238E27FC236}">
                        <a16:creationId xmlns:a16="http://schemas.microsoft.com/office/drawing/2014/main" id="{EDD6423F-2C64-92ED-8261-486EC31C438F}"/>
                      </a:ext>
                    </a:extLst>
                  </p:cNvPr>
                  <p:cNvGrpSpPr/>
                  <p:nvPr/>
                </p:nvGrpSpPr>
                <p:grpSpPr>
                  <a:xfrm rot="16200000" flipH="1">
                    <a:off x="-222794" y="548513"/>
                    <a:ext cx="2265951" cy="1132920"/>
                    <a:chOff x="3529938" y="261475"/>
                    <a:chExt cx="1699463" cy="849690"/>
                  </a:xfrm>
                </p:grpSpPr>
                <p:sp>
                  <p:nvSpPr>
                    <p:cNvPr id="467" name="Google Shape;647;p33">
                      <a:extLst>
                        <a:ext uri="{FF2B5EF4-FFF2-40B4-BE49-F238E27FC236}">
                          <a16:creationId xmlns:a16="http://schemas.microsoft.com/office/drawing/2014/main" id="{5A584F18-CE6D-8BE4-DEA3-08BC74B3189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8" name="Google Shape;648;p33">
                      <a:extLst>
                        <a:ext uri="{FF2B5EF4-FFF2-40B4-BE49-F238E27FC236}">
                          <a16:creationId xmlns:a16="http://schemas.microsoft.com/office/drawing/2014/main" id="{B6F5EA9C-E475-969D-7B66-9FA9A6D366F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9" name="Google Shape;649;p33">
                      <a:extLst>
                        <a:ext uri="{FF2B5EF4-FFF2-40B4-BE49-F238E27FC236}">
                          <a16:creationId xmlns:a16="http://schemas.microsoft.com/office/drawing/2014/main" id="{D81EA8FE-EFE8-E0F8-29FA-02BA376603D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0" name="Google Shape;650;p33">
                      <a:extLst>
                        <a:ext uri="{FF2B5EF4-FFF2-40B4-BE49-F238E27FC236}">
                          <a16:creationId xmlns:a16="http://schemas.microsoft.com/office/drawing/2014/main" id="{408F67E9-7CDC-0D3C-B696-5B8EC3D4E5B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1" name="Google Shape;651;p33">
                      <a:extLst>
                        <a:ext uri="{FF2B5EF4-FFF2-40B4-BE49-F238E27FC236}">
                          <a16:creationId xmlns:a16="http://schemas.microsoft.com/office/drawing/2014/main" id="{545C26B1-E072-5C22-B412-72301911A9C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2" name="Google Shape;652;p33">
                      <a:extLst>
                        <a:ext uri="{FF2B5EF4-FFF2-40B4-BE49-F238E27FC236}">
                          <a16:creationId xmlns:a16="http://schemas.microsoft.com/office/drawing/2014/main" id="{AEC18B57-1480-D80C-F6FF-918094632C2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3" name="Google Shape;653;p33">
                      <a:extLst>
                        <a:ext uri="{FF2B5EF4-FFF2-40B4-BE49-F238E27FC236}">
                          <a16:creationId xmlns:a16="http://schemas.microsoft.com/office/drawing/2014/main" id="{47D1768C-8D6E-6401-FD64-90C9C65E5A3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4" name="Google Shape;654;p33">
                      <a:extLst>
                        <a:ext uri="{FF2B5EF4-FFF2-40B4-BE49-F238E27FC236}">
                          <a16:creationId xmlns:a16="http://schemas.microsoft.com/office/drawing/2014/main" id="{9F82B32D-C822-68CE-A301-F4C4589137E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4" name="Google Shape;655;p33">
                    <a:extLst>
                      <a:ext uri="{FF2B5EF4-FFF2-40B4-BE49-F238E27FC236}">
                        <a16:creationId xmlns:a16="http://schemas.microsoft.com/office/drawing/2014/main" id="{C93B8FAC-98F6-7574-39A1-517366ED84F1}"/>
                      </a:ext>
                    </a:extLst>
                  </p:cNvPr>
                  <p:cNvGrpSpPr/>
                  <p:nvPr/>
                </p:nvGrpSpPr>
                <p:grpSpPr>
                  <a:xfrm>
                    <a:off x="10909569" y="1371918"/>
                    <a:ext cx="446589" cy="813467"/>
                    <a:chOff x="376650" y="567400"/>
                    <a:chExt cx="334942" cy="610100"/>
                  </a:xfrm>
                </p:grpSpPr>
                <p:sp>
                  <p:nvSpPr>
                    <p:cNvPr id="461" name="Google Shape;656;p33">
                      <a:extLst>
                        <a:ext uri="{FF2B5EF4-FFF2-40B4-BE49-F238E27FC236}">
                          <a16:creationId xmlns:a16="http://schemas.microsoft.com/office/drawing/2014/main" id="{1A496C5E-A6B3-43E0-64AF-56D496BFA0D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2" name="Google Shape;657;p33">
                      <a:extLst>
                        <a:ext uri="{FF2B5EF4-FFF2-40B4-BE49-F238E27FC236}">
                          <a16:creationId xmlns:a16="http://schemas.microsoft.com/office/drawing/2014/main" id="{4F048DF7-A799-7891-0F39-B2ABFC0B1C8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3" name="Google Shape;658;p33">
                      <a:extLst>
                        <a:ext uri="{FF2B5EF4-FFF2-40B4-BE49-F238E27FC236}">
                          <a16:creationId xmlns:a16="http://schemas.microsoft.com/office/drawing/2014/main" id="{027E9D42-C6C2-BB5F-7E21-14D512A38E4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4" name="Google Shape;659;p33">
                      <a:extLst>
                        <a:ext uri="{FF2B5EF4-FFF2-40B4-BE49-F238E27FC236}">
                          <a16:creationId xmlns:a16="http://schemas.microsoft.com/office/drawing/2014/main" id="{7BB2997B-DBD4-C8FC-3EF1-C64C22D5B6B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5" name="Google Shape;660;p33">
                      <a:extLst>
                        <a:ext uri="{FF2B5EF4-FFF2-40B4-BE49-F238E27FC236}">
                          <a16:creationId xmlns:a16="http://schemas.microsoft.com/office/drawing/2014/main" id="{BBF0A46B-EC86-25DD-FA0C-AB049586FF0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6" name="Google Shape;661;p33">
                      <a:extLst>
                        <a:ext uri="{FF2B5EF4-FFF2-40B4-BE49-F238E27FC236}">
                          <a16:creationId xmlns:a16="http://schemas.microsoft.com/office/drawing/2014/main" id="{068EE86E-E4C4-1A48-4F37-4ECB6467F34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5" name="Google Shape;646;p33">
                    <a:extLst>
                      <a:ext uri="{FF2B5EF4-FFF2-40B4-BE49-F238E27FC236}">
                        <a16:creationId xmlns:a16="http://schemas.microsoft.com/office/drawing/2014/main" id="{B446720C-1BC3-1F6C-DF7A-220CA43D8760}"/>
                      </a:ext>
                    </a:extLst>
                  </p:cNvPr>
                  <p:cNvGrpSpPr/>
                  <p:nvPr/>
                </p:nvGrpSpPr>
                <p:grpSpPr>
                  <a:xfrm rot="16200000" flipH="1">
                    <a:off x="-222854" y="4427245"/>
                    <a:ext cx="2265951" cy="1132920"/>
                    <a:chOff x="3529938" y="261475"/>
                    <a:chExt cx="1699463" cy="849690"/>
                  </a:xfrm>
                </p:grpSpPr>
                <p:sp>
                  <p:nvSpPr>
                    <p:cNvPr id="453" name="Google Shape;647;p33">
                      <a:extLst>
                        <a:ext uri="{FF2B5EF4-FFF2-40B4-BE49-F238E27FC236}">
                          <a16:creationId xmlns:a16="http://schemas.microsoft.com/office/drawing/2014/main" id="{016E7373-74E6-7DDA-5EAA-369AB164A74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4" name="Google Shape;648;p33">
                      <a:extLst>
                        <a:ext uri="{FF2B5EF4-FFF2-40B4-BE49-F238E27FC236}">
                          <a16:creationId xmlns:a16="http://schemas.microsoft.com/office/drawing/2014/main" id="{19CCAACF-FAA9-5D0C-D38D-0413345081D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5" name="Google Shape;649;p33">
                      <a:extLst>
                        <a:ext uri="{FF2B5EF4-FFF2-40B4-BE49-F238E27FC236}">
                          <a16:creationId xmlns:a16="http://schemas.microsoft.com/office/drawing/2014/main" id="{F5CED468-3B5B-A76C-A686-A24DE90270D2}"/>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6" name="Google Shape;650;p33">
                      <a:extLst>
                        <a:ext uri="{FF2B5EF4-FFF2-40B4-BE49-F238E27FC236}">
                          <a16:creationId xmlns:a16="http://schemas.microsoft.com/office/drawing/2014/main" id="{E08644C6-A538-EDDB-3556-72B9F2083FC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7" name="Google Shape;651;p33">
                      <a:extLst>
                        <a:ext uri="{FF2B5EF4-FFF2-40B4-BE49-F238E27FC236}">
                          <a16:creationId xmlns:a16="http://schemas.microsoft.com/office/drawing/2014/main" id="{6D7AD408-C318-A7A0-A858-C9F3B10D806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8" name="Google Shape;652;p33">
                      <a:extLst>
                        <a:ext uri="{FF2B5EF4-FFF2-40B4-BE49-F238E27FC236}">
                          <a16:creationId xmlns:a16="http://schemas.microsoft.com/office/drawing/2014/main" id="{A9F61953-C0AC-4B74-4F87-46E22FD9C31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9" name="Google Shape;653;p33">
                      <a:extLst>
                        <a:ext uri="{FF2B5EF4-FFF2-40B4-BE49-F238E27FC236}">
                          <a16:creationId xmlns:a16="http://schemas.microsoft.com/office/drawing/2014/main" id="{84E09B42-C28A-AAB2-574E-471029201E8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0" name="Google Shape;654;p33">
                      <a:extLst>
                        <a:ext uri="{FF2B5EF4-FFF2-40B4-BE49-F238E27FC236}">
                          <a16:creationId xmlns:a16="http://schemas.microsoft.com/office/drawing/2014/main" id="{8D14B967-65D1-BAA3-9A33-D83A377B58C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46" name="Google Shape;655;p33">
                    <a:extLst>
                      <a:ext uri="{FF2B5EF4-FFF2-40B4-BE49-F238E27FC236}">
                        <a16:creationId xmlns:a16="http://schemas.microsoft.com/office/drawing/2014/main" id="{7EBEC4DE-9174-45BA-D48B-493351226593}"/>
                      </a:ext>
                    </a:extLst>
                  </p:cNvPr>
                  <p:cNvGrpSpPr/>
                  <p:nvPr/>
                </p:nvGrpSpPr>
                <p:grpSpPr>
                  <a:xfrm>
                    <a:off x="10835169" y="5276963"/>
                    <a:ext cx="446589" cy="813467"/>
                    <a:chOff x="376650" y="567400"/>
                    <a:chExt cx="334942" cy="610100"/>
                  </a:xfrm>
                </p:grpSpPr>
                <p:sp>
                  <p:nvSpPr>
                    <p:cNvPr id="447" name="Google Shape;656;p33">
                      <a:extLst>
                        <a:ext uri="{FF2B5EF4-FFF2-40B4-BE49-F238E27FC236}">
                          <a16:creationId xmlns:a16="http://schemas.microsoft.com/office/drawing/2014/main" id="{3F305D0C-A917-5B1A-7E09-26734FC4EC0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8" name="Google Shape;657;p33">
                      <a:extLst>
                        <a:ext uri="{FF2B5EF4-FFF2-40B4-BE49-F238E27FC236}">
                          <a16:creationId xmlns:a16="http://schemas.microsoft.com/office/drawing/2014/main" id="{98BD08EB-7E45-FEDE-9529-ED0D430D9FE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9" name="Google Shape;658;p33">
                      <a:extLst>
                        <a:ext uri="{FF2B5EF4-FFF2-40B4-BE49-F238E27FC236}">
                          <a16:creationId xmlns:a16="http://schemas.microsoft.com/office/drawing/2014/main" id="{E1C8B86A-B8C3-2BD9-713E-7362AED5855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0" name="Google Shape;659;p33">
                      <a:extLst>
                        <a:ext uri="{FF2B5EF4-FFF2-40B4-BE49-F238E27FC236}">
                          <a16:creationId xmlns:a16="http://schemas.microsoft.com/office/drawing/2014/main" id="{73E6D6C1-28A9-540C-A55F-72746C95E17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1" name="Google Shape;660;p33">
                      <a:extLst>
                        <a:ext uri="{FF2B5EF4-FFF2-40B4-BE49-F238E27FC236}">
                          <a16:creationId xmlns:a16="http://schemas.microsoft.com/office/drawing/2014/main" id="{AA0F9FFD-FFD2-249E-9301-9FE284399BD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2" name="Google Shape;661;p33">
                      <a:extLst>
                        <a:ext uri="{FF2B5EF4-FFF2-40B4-BE49-F238E27FC236}">
                          <a16:creationId xmlns:a16="http://schemas.microsoft.com/office/drawing/2014/main" id="{B2B63C6C-D5F4-7BA5-1A2B-25396214219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410" name="Group 409">
                  <a:extLst>
                    <a:ext uri="{FF2B5EF4-FFF2-40B4-BE49-F238E27FC236}">
                      <a16:creationId xmlns:a16="http://schemas.microsoft.com/office/drawing/2014/main" id="{0CFFA665-6A3A-84C9-2E8A-8C9F7F0145D1}"/>
                    </a:ext>
                  </a:extLst>
                </p:cNvPr>
                <p:cNvGrpSpPr/>
                <p:nvPr/>
              </p:nvGrpSpPr>
              <p:grpSpPr>
                <a:xfrm>
                  <a:off x="343662" y="7518708"/>
                  <a:ext cx="11012496" cy="6144683"/>
                  <a:chOff x="343662" y="-18003"/>
                  <a:chExt cx="11012496" cy="6144683"/>
                </a:xfrm>
              </p:grpSpPr>
              <p:grpSp>
                <p:nvGrpSpPr>
                  <p:cNvPr id="411" name="Google Shape;646;p33">
                    <a:extLst>
                      <a:ext uri="{FF2B5EF4-FFF2-40B4-BE49-F238E27FC236}">
                        <a16:creationId xmlns:a16="http://schemas.microsoft.com/office/drawing/2014/main" id="{A0894290-96CA-6671-D296-F10911AC8CCD}"/>
                      </a:ext>
                    </a:extLst>
                  </p:cNvPr>
                  <p:cNvGrpSpPr/>
                  <p:nvPr/>
                </p:nvGrpSpPr>
                <p:grpSpPr>
                  <a:xfrm rot="16200000" flipH="1">
                    <a:off x="-222794" y="548513"/>
                    <a:ext cx="2265951" cy="1132920"/>
                    <a:chOff x="3529938" y="261475"/>
                    <a:chExt cx="1699463" cy="849690"/>
                  </a:xfrm>
                </p:grpSpPr>
                <p:sp>
                  <p:nvSpPr>
                    <p:cNvPr id="435" name="Google Shape;647;p33">
                      <a:extLst>
                        <a:ext uri="{FF2B5EF4-FFF2-40B4-BE49-F238E27FC236}">
                          <a16:creationId xmlns:a16="http://schemas.microsoft.com/office/drawing/2014/main" id="{D30E4ED3-E5F6-7A88-157C-2E5B2CDFACD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6" name="Google Shape;648;p33">
                      <a:extLst>
                        <a:ext uri="{FF2B5EF4-FFF2-40B4-BE49-F238E27FC236}">
                          <a16:creationId xmlns:a16="http://schemas.microsoft.com/office/drawing/2014/main" id="{B66F3037-E226-E8A8-08E4-DE62C3C7B9EF}"/>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7" name="Google Shape;649;p33">
                      <a:extLst>
                        <a:ext uri="{FF2B5EF4-FFF2-40B4-BE49-F238E27FC236}">
                          <a16:creationId xmlns:a16="http://schemas.microsoft.com/office/drawing/2014/main" id="{13EB1C3F-BE63-0D30-A02D-E45BBCCE022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8" name="Google Shape;650;p33">
                      <a:extLst>
                        <a:ext uri="{FF2B5EF4-FFF2-40B4-BE49-F238E27FC236}">
                          <a16:creationId xmlns:a16="http://schemas.microsoft.com/office/drawing/2014/main" id="{E9E0FFB2-67E3-B6C6-E018-0FFE3C652CC1}"/>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9" name="Google Shape;651;p33">
                      <a:extLst>
                        <a:ext uri="{FF2B5EF4-FFF2-40B4-BE49-F238E27FC236}">
                          <a16:creationId xmlns:a16="http://schemas.microsoft.com/office/drawing/2014/main" id="{1520B7FA-7D61-C5A5-758F-C248B3A1E9A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0" name="Google Shape;652;p33">
                      <a:extLst>
                        <a:ext uri="{FF2B5EF4-FFF2-40B4-BE49-F238E27FC236}">
                          <a16:creationId xmlns:a16="http://schemas.microsoft.com/office/drawing/2014/main" id="{2CCA1518-0793-7EB0-8C6A-381597D2142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1" name="Google Shape;653;p33">
                      <a:extLst>
                        <a:ext uri="{FF2B5EF4-FFF2-40B4-BE49-F238E27FC236}">
                          <a16:creationId xmlns:a16="http://schemas.microsoft.com/office/drawing/2014/main" id="{AEEFACA5-AE4F-3BE6-DE0E-0DA6E4D9C639}"/>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2" name="Google Shape;654;p33">
                      <a:extLst>
                        <a:ext uri="{FF2B5EF4-FFF2-40B4-BE49-F238E27FC236}">
                          <a16:creationId xmlns:a16="http://schemas.microsoft.com/office/drawing/2014/main" id="{234AF090-1B37-2AD7-4A6B-D637534696A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2" name="Google Shape;655;p33">
                    <a:extLst>
                      <a:ext uri="{FF2B5EF4-FFF2-40B4-BE49-F238E27FC236}">
                        <a16:creationId xmlns:a16="http://schemas.microsoft.com/office/drawing/2014/main" id="{034EBAA1-67FD-8257-0CBA-15EC6734A458}"/>
                      </a:ext>
                    </a:extLst>
                  </p:cNvPr>
                  <p:cNvGrpSpPr/>
                  <p:nvPr/>
                </p:nvGrpSpPr>
                <p:grpSpPr>
                  <a:xfrm>
                    <a:off x="10909569" y="1371918"/>
                    <a:ext cx="446589" cy="813467"/>
                    <a:chOff x="376650" y="567400"/>
                    <a:chExt cx="334942" cy="610100"/>
                  </a:xfrm>
                </p:grpSpPr>
                <p:sp>
                  <p:nvSpPr>
                    <p:cNvPr id="429" name="Google Shape;656;p33">
                      <a:extLst>
                        <a:ext uri="{FF2B5EF4-FFF2-40B4-BE49-F238E27FC236}">
                          <a16:creationId xmlns:a16="http://schemas.microsoft.com/office/drawing/2014/main" id="{D1859452-E96A-3A80-14FE-C92609D57C7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0" name="Google Shape;657;p33">
                      <a:extLst>
                        <a:ext uri="{FF2B5EF4-FFF2-40B4-BE49-F238E27FC236}">
                          <a16:creationId xmlns:a16="http://schemas.microsoft.com/office/drawing/2014/main" id="{0687C1A4-8260-04E7-C148-933EB50A071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1" name="Google Shape;658;p33">
                      <a:extLst>
                        <a:ext uri="{FF2B5EF4-FFF2-40B4-BE49-F238E27FC236}">
                          <a16:creationId xmlns:a16="http://schemas.microsoft.com/office/drawing/2014/main" id="{C28EC0D5-253D-5E62-2C09-5546D0B2A8F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2" name="Google Shape;659;p33">
                      <a:extLst>
                        <a:ext uri="{FF2B5EF4-FFF2-40B4-BE49-F238E27FC236}">
                          <a16:creationId xmlns:a16="http://schemas.microsoft.com/office/drawing/2014/main" id="{FC5B4285-C2CB-81B1-F960-69FD2F0D325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3" name="Google Shape;660;p33">
                      <a:extLst>
                        <a:ext uri="{FF2B5EF4-FFF2-40B4-BE49-F238E27FC236}">
                          <a16:creationId xmlns:a16="http://schemas.microsoft.com/office/drawing/2014/main" id="{C3307AFB-C345-E3CB-0D52-F1CE4C59C23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4" name="Google Shape;661;p33">
                      <a:extLst>
                        <a:ext uri="{FF2B5EF4-FFF2-40B4-BE49-F238E27FC236}">
                          <a16:creationId xmlns:a16="http://schemas.microsoft.com/office/drawing/2014/main" id="{A2C1A921-E539-11E2-A2D0-96872FFAAD8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3" name="Google Shape;646;p33">
                    <a:extLst>
                      <a:ext uri="{FF2B5EF4-FFF2-40B4-BE49-F238E27FC236}">
                        <a16:creationId xmlns:a16="http://schemas.microsoft.com/office/drawing/2014/main" id="{8BFC6C06-65BE-1A4A-4FDB-0BF6590750CF}"/>
                      </a:ext>
                    </a:extLst>
                  </p:cNvPr>
                  <p:cNvGrpSpPr/>
                  <p:nvPr/>
                </p:nvGrpSpPr>
                <p:grpSpPr>
                  <a:xfrm rot="16200000" flipH="1">
                    <a:off x="-222854" y="4427245"/>
                    <a:ext cx="2265951" cy="1132920"/>
                    <a:chOff x="3529938" y="261475"/>
                    <a:chExt cx="1699463" cy="849690"/>
                  </a:xfrm>
                </p:grpSpPr>
                <p:sp>
                  <p:nvSpPr>
                    <p:cNvPr id="421" name="Google Shape;647;p33">
                      <a:extLst>
                        <a:ext uri="{FF2B5EF4-FFF2-40B4-BE49-F238E27FC236}">
                          <a16:creationId xmlns:a16="http://schemas.microsoft.com/office/drawing/2014/main" id="{B41DD44F-D6D9-0812-B8E1-BDF4CA377FA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2" name="Google Shape;648;p33">
                      <a:extLst>
                        <a:ext uri="{FF2B5EF4-FFF2-40B4-BE49-F238E27FC236}">
                          <a16:creationId xmlns:a16="http://schemas.microsoft.com/office/drawing/2014/main" id="{FF496623-1706-0B55-CA0A-2F63AD90B21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3" name="Google Shape;649;p33">
                      <a:extLst>
                        <a:ext uri="{FF2B5EF4-FFF2-40B4-BE49-F238E27FC236}">
                          <a16:creationId xmlns:a16="http://schemas.microsoft.com/office/drawing/2014/main" id="{EE9DE5C1-C3E7-7AC7-01C0-5C85892767D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4" name="Google Shape;650;p33">
                      <a:extLst>
                        <a:ext uri="{FF2B5EF4-FFF2-40B4-BE49-F238E27FC236}">
                          <a16:creationId xmlns:a16="http://schemas.microsoft.com/office/drawing/2014/main" id="{7F458861-C423-F20E-3AA9-AE74E27C8AA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5" name="Google Shape;651;p33">
                      <a:extLst>
                        <a:ext uri="{FF2B5EF4-FFF2-40B4-BE49-F238E27FC236}">
                          <a16:creationId xmlns:a16="http://schemas.microsoft.com/office/drawing/2014/main" id="{E0A23591-4913-8D58-3B39-381AACB5E82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6" name="Google Shape;652;p33">
                      <a:extLst>
                        <a:ext uri="{FF2B5EF4-FFF2-40B4-BE49-F238E27FC236}">
                          <a16:creationId xmlns:a16="http://schemas.microsoft.com/office/drawing/2014/main" id="{F098E1BC-2ACC-F618-1E30-7134D65E4F7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7" name="Google Shape;653;p33">
                      <a:extLst>
                        <a:ext uri="{FF2B5EF4-FFF2-40B4-BE49-F238E27FC236}">
                          <a16:creationId xmlns:a16="http://schemas.microsoft.com/office/drawing/2014/main" id="{AE2ED357-B951-DC2A-5D5E-3094C119DBD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8" name="Google Shape;654;p33">
                      <a:extLst>
                        <a:ext uri="{FF2B5EF4-FFF2-40B4-BE49-F238E27FC236}">
                          <a16:creationId xmlns:a16="http://schemas.microsoft.com/office/drawing/2014/main" id="{8ACA2640-5D33-CBB7-1E51-45C177A1C58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14" name="Google Shape;655;p33">
                    <a:extLst>
                      <a:ext uri="{FF2B5EF4-FFF2-40B4-BE49-F238E27FC236}">
                        <a16:creationId xmlns:a16="http://schemas.microsoft.com/office/drawing/2014/main" id="{14F1C4ED-16C1-BA9B-FFAF-251E45E8E336}"/>
                      </a:ext>
                    </a:extLst>
                  </p:cNvPr>
                  <p:cNvGrpSpPr/>
                  <p:nvPr/>
                </p:nvGrpSpPr>
                <p:grpSpPr>
                  <a:xfrm>
                    <a:off x="10835169" y="5276963"/>
                    <a:ext cx="446589" cy="813467"/>
                    <a:chOff x="376650" y="567400"/>
                    <a:chExt cx="334942" cy="610100"/>
                  </a:xfrm>
                </p:grpSpPr>
                <p:sp>
                  <p:nvSpPr>
                    <p:cNvPr id="415" name="Google Shape;656;p33">
                      <a:extLst>
                        <a:ext uri="{FF2B5EF4-FFF2-40B4-BE49-F238E27FC236}">
                          <a16:creationId xmlns:a16="http://schemas.microsoft.com/office/drawing/2014/main" id="{2B809F7D-FF6C-F01A-7132-87F9CF2179D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6" name="Google Shape;657;p33">
                      <a:extLst>
                        <a:ext uri="{FF2B5EF4-FFF2-40B4-BE49-F238E27FC236}">
                          <a16:creationId xmlns:a16="http://schemas.microsoft.com/office/drawing/2014/main" id="{29F726AE-8C78-AF34-2BFE-D73FF5760F0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7" name="Google Shape;658;p33">
                      <a:extLst>
                        <a:ext uri="{FF2B5EF4-FFF2-40B4-BE49-F238E27FC236}">
                          <a16:creationId xmlns:a16="http://schemas.microsoft.com/office/drawing/2014/main" id="{623E77D0-0593-3658-BCA0-CD7D4309A86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8" name="Google Shape;659;p33">
                      <a:extLst>
                        <a:ext uri="{FF2B5EF4-FFF2-40B4-BE49-F238E27FC236}">
                          <a16:creationId xmlns:a16="http://schemas.microsoft.com/office/drawing/2014/main" id="{6E529F3E-A3B4-F758-D134-6423D3FF72D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9" name="Google Shape;660;p33">
                      <a:extLst>
                        <a:ext uri="{FF2B5EF4-FFF2-40B4-BE49-F238E27FC236}">
                          <a16:creationId xmlns:a16="http://schemas.microsoft.com/office/drawing/2014/main" id="{8E7AEADB-2F55-1F0C-4FEC-9FDE8B3817F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0" name="Google Shape;661;p33">
                      <a:extLst>
                        <a:ext uri="{FF2B5EF4-FFF2-40B4-BE49-F238E27FC236}">
                          <a16:creationId xmlns:a16="http://schemas.microsoft.com/office/drawing/2014/main" id="{F3DC1D27-E830-70D0-8C69-B5B1C291421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342" name="Group 341">
                <a:extLst>
                  <a:ext uri="{FF2B5EF4-FFF2-40B4-BE49-F238E27FC236}">
                    <a16:creationId xmlns:a16="http://schemas.microsoft.com/office/drawing/2014/main" id="{28F8F037-28AC-6141-B758-D78E04AEFCCA}"/>
                  </a:ext>
                </a:extLst>
              </p:cNvPr>
              <p:cNvGrpSpPr/>
              <p:nvPr/>
            </p:nvGrpSpPr>
            <p:grpSpPr>
              <a:xfrm>
                <a:off x="325656" y="15207571"/>
                <a:ext cx="11012496" cy="13681394"/>
                <a:chOff x="343662" y="-18003"/>
                <a:chExt cx="11012496" cy="13681394"/>
              </a:xfrm>
            </p:grpSpPr>
            <p:grpSp>
              <p:nvGrpSpPr>
                <p:cNvPr id="343" name="Group 342">
                  <a:extLst>
                    <a:ext uri="{FF2B5EF4-FFF2-40B4-BE49-F238E27FC236}">
                      <a16:creationId xmlns:a16="http://schemas.microsoft.com/office/drawing/2014/main" id="{F7BE06F0-F75D-B593-2811-A825DB910147}"/>
                    </a:ext>
                  </a:extLst>
                </p:cNvPr>
                <p:cNvGrpSpPr/>
                <p:nvPr/>
              </p:nvGrpSpPr>
              <p:grpSpPr>
                <a:xfrm>
                  <a:off x="343662" y="-18003"/>
                  <a:ext cx="11012496" cy="6144683"/>
                  <a:chOff x="343662" y="-18003"/>
                  <a:chExt cx="11012496" cy="6144683"/>
                </a:xfrm>
              </p:grpSpPr>
              <p:grpSp>
                <p:nvGrpSpPr>
                  <p:cNvPr id="377" name="Google Shape;646;p33">
                    <a:extLst>
                      <a:ext uri="{FF2B5EF4-FFF2-40B4-BE49-F238E27FC236}">
                        <a16:creationId xmlns:a16="http://schemas.microsoft.com/office/drawing/2014/main" id="{096D4821-C22A-61E1-4FB3-1E4AE8A0E228}"/>
                      </a:ext>
                    </a:extLst>
                  </p:cNvPr>
                  <p:cNvGrpSpPr/>
                  <p:nvPr/>
                </p:nvGrpSpPr>
                <p:grpSpPr>
                  <a:xfrm rot="16200000" flipH="1">
                    <a:off x="-222794" y="548513"/>
                    <a:ext cx="2265951" cy="1132920"/>
                    <a:chOff x="3529938" y="261475"/>
                    <a:chExt cx="1699463" cy="849690"/>
                  </a:xfrm>
                </p:grpSpPr>
                <p:sp>
                  <p:nvSpPr>
                    <p:cNvPr id="401" name="Google Shape;647;p33">
                      <a:extLst>
                        <a:ext uri="{FF2B5EF4-FFF2-40B4-BE49-F238E27FC236}">
                          <a16:creationId xmlns:a16="http://schemas.microsoft.com/office/drawing/2014/main" id="{E9014BED-1D1C-0C09-A0D0-EE501A44722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2" name="Google Shape;648;p33">
                      <a:extLst>
                        <a:ext uri="{FF2B5EF4-FFF2-40B4-BE49-F238E27FC236}">
                          <a16:creationId xmlns:a16="http://schemas.microsoft.com/office/drawing/2014/main" id="{AB9CF28F-A790-0D34-A211-8E3CFDDE3D9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3" name="Google Shape;649;p33">
                      <a:extLst>
                        <a:ext uri="{FF2B5EF4-FFF2-40B4-BE49-F238E27FC236}">
                          <a16:creationId xmlns:a16="http://schemas.microsoft.com/office/drawing/2014/main" id="{F42B6FAF-4BC4-C963-B67F-490F1589E9A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4" name="Google Shape;650;p33">
                      <a:extLst>
                        <a:ext uri="{FF2B5EF4-FFF2-40B4-BE49-F238E27FC236}">
                          <a16:creationId xmlns:a16="http://schemas.microsoft.com/office/drawing/2014/main" id="{3582F4B6-63C8-A9EE-2698-9CCF1D4F64C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5" name="Google Shape;651;p33">
                      <a:extLst>
                        <a:ext uri="{FF2B5EF4-FFF2-40B4-BE49-F238E27FC236}">
                          <a16:creationId xmlns:a16="http://schemas.microsoft.com/office/drawing/2014/main" id="{DBE34B5E-AA58-01A2-F8C1-D82EE816DB6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6" name="Google Shape;652;p33">
                      <a:extLst>
                        <a:ext uri="{FF2B5EF4-FFF2-40B4-BE49-F238E27FC236}">
                          <a16:creationId xmlns:a16="http://schemas.microsoft.com/office/drawing/2014/main" id="{12C751EC-3051-1DAC-F726-3FCA751AA5C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7" name="Google Shape;653;p33">
                      <a:extLst>
                        <a:ext uri="{FF2B5EF4-FFF2-40B4-BE49-F238E27FC236}">
                          <a16:creationId xmlns:a16="http://schemas.microsoft.com/office/drawing/2014/main" id="{BD326AF6-C724-6786-5F1A-9C22293F5D2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8" name="Google Shape;654;p33">
                      <a:extLst>
                        <a:ext uri="{FF2B5EF4-FFF2-40B4-BE49-F238E27FC236}">
                          <a16:creationId xmlns:a16="http://schemas.microsoft.com/office/drawing/2014/main" id="{706E6536-CFFA-9E29-219A-317F46E405D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78" name="Google Shape;655;p33">
                    <a:extLst>
                      <a:ext uri="{FF2B5EF4-FFF2-40B4-BE49-F238E27FC236}">
                        <a16:creationId xmlns:a16="http://schemas.microsoft.com/office/drawing/2014/main" id="{BDB74D80-BCB8-BDCB-CA34-461AC5D6BE98}"/>
                      </a:ext>
                    </a:extLst>
                  </p:cNvPr>
                  <p:cNvGrpSpPr/>
                  <p:nvPr/>
                </p:nvGrpSpPr>
                <p:grpSpPr>
                  <a:xfrm>
                    <a:off x="10909569" y="1371918"/>
                    <a:ext cx="446589" cy="813467"/>
                    <a:chOff x="376650" y="567400"/>
                    <a:chExt cx="334942" cy="610100"/>
                  </a:xfrm>
                </p:grpSpPr>
                <p:sp>
                  <p:nvSpPr>
                    <p:cNvPr id="395" name="Google Shape;656;p33">
                      <a:extLst>
                        <a:ext uri="{FF2B5EF4-FFF2-40B4-BE49-F238E27FC236}">
                          <a16:creationId xmlns:a16="http://schemas.microsoft.com/office/drawing/2014/main" id="{8EF4A027-0772-CB3A-05A0-C4E1461CD6A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6" name="Google Shape;657;p33">
                      <a:extLst>
                        <a:ext uri="{FF2B5EF4-FFF2-40B4-BE49-F238E27FC236}">
                          <a16:creationId xmlns:a16="http://schemas.microsoft.com/office/drawing/2014/main" id="{82A66F58-B4CD-904A-09AE-02F9C6F0690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7" name="Google Shape;658;p33">
                      <a:extLst>
                        <a:ext uri="{FF2B5EF4-FFF2-40B4-BE49-F238E27FC236}">
                          <a16:creationId xmlns:a16="http://schemas.microsoft.com/office/drawing/2014/main" id="{980D005F-40A8-1ABE-1992-CBDDF8B2E94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8" name="Google Shape;659;p33">
                      <a:extLst>
                        <a:ext uri="{FF2B5EF4-FFF2-40B4-BE49-F238E27FC236}">
                          <a16:creationId xmlns:a16="http://schemas.microsoft.com/office/drawing/2014/main" id="{12D8FFC8-3ECF-0B2C-013A-9D1A80255CD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9" name="Google Shape;660;p33">
                      <a:extLst>
                        <a:ext uri="{FF2B5EF4-FFF2-40B4-BE49-F238E27FC236}">
                          <a16:creationId xmlns:a16="http://schemas.microsoft.com/office/drawing/2014/main" id="{3124F4AA-790C-943E-1282-AEC770684A0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0" name="Google Shape;661;p33">
                      <a:extLst>
                        <a:ext uri="{FF2B5EF4-FFF2-40B4-BE49-F238E27FC236}">
                          <a16:creationId xmlns:a16="http://schemas.microsoft.com/office/drawing/2014/main" id="{1767545D-A66F-CB2F-825F-7E6B9C3215B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79" name="Google Shape;646;p33">
                    <a:extLst>
                      <a:ext uri="{FF2B5EF4-FFF2-40B4-BE49-F238E27FC236}">
                        <a16:creationId xmlns:a16="http://schemas.microsoft.com/office/drawing/2014/main" id="{9729F79B-43E9-2CAC-C321-F656F7C6CC5D}"/>
                      </a:ext>
                    </a:extLst>
                  </p:cNvPr>
                  <p:cNvGrpSpPr/>
                  <p:nvPr/>
                </p:nvGrpSpPr>
                <p:grpSpPr>
                  <a:xfrm rot="16200000" flipH="1">
                    <a:off x="-222854" y="4427245"/>
                    <a:ext cx="2265951" cy="1132920"/>
                    <a:chOff x="3529938" y="261475"/>
                    <a:chExt cx="1699463" cy="849690"/>
                  </a:xfrm>
                </p:grpSpPr>
                <p:sp>
                  <p:nvSpPr>
                    <p:cNvPr id="387" name="Google Shape;647;p33">
                      <a:extLst>
                        <a:ext uri="{FF2B5EF4-FFF2-40B4-BE49-F238E27FC236}">
                          <a16:creationId xmlns:a16="http://schemas.microsoft.com/office/drawing/2014/main" id="{DD37836E-5068-E2F7-A1B7-B6548D18B98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8" name="Google Shape;648;p33">
                      <a:extLst>
                        <a:ext uri="{FF2B5EF4-FFF2-40B4-BE49-F238E27FC236}">
                          <a16:creationId xmlns:a16="http://schemas.microsoft.com/office/drawing/2014/main" id="{A14F457C-F873-DFD9-A7EA-D099C34B42B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9" name="Google Shape;649;p33">
                      <a:extLst>
                        <a:ext uri="{FF2B5EF4-FFF2-40B4-BE49-F238E27FC236}">
                          <a16:creationId xmlns:a16="http://schemas.microsoft.com/office/drawing/2014/main" id="{7CB6A982-E87C-F180-9003-81B4798259A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0" name="Google Shape;650;p33">
                      <a:extLst>
                        <a:ext uri="{FF2B5EF4-FFF2-40B4-BE49-F238E27FC236}">
                          <a16:creationId xmlns:a16="http://schemas.microsoft.com/office/drawing/2014/main" id="{1A828BD9-1E74-7E32-6C14-3BC6F9E622D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1" name="Google Shape;651;p33">
                      <a:extLst>
                        <a:ext uri="{FF2B5EF4-FFF2-40B4-BE49-F238E27FC236}">
                          <a16:creationId xmlns:a16="http://schemas.microsoft.com/office/drawing/2014/main" id="{9935F617-D0BE-9FEA-A254-0CBD384BCC6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2" name="Google Shape;652;p33">
                      <a:extLst>
                        <a:ext uri="{FF2B5EF4-FFF2-40B4-BE49-F238E27FC236}">
                          <a16:creationId xmlns:a16="http://schemas.microsoft.com/office/drawing/2014/main" id="{04E16F73-715A-3F29-0A61-56CBE1B517A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3" name="Google Shape;653;p33">
                      <a:extLst>
                        <a:ext uri="{FF2B5EF4-FFF2-40B4-BE49-F238E27FC236}">
                          <a16:creationId xmlns:a16="http://schemas.microsoft.com/office/drawing/2014/main" id="{D822EBC3-F08B-44B9-4A45-CC9EC2E32BF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4" name="Google Shape;654;p33">
                      <a:extLst>
                        <a:ext uri="{FF2B5EF4-FFF2-40B4-BE49-F238E27FC236}">
                          <a16:creationId xmlns:a16="http://schemas.microsoft.com/office/drawing/2014/main" id="{F15DCDB9-1A74-191B-1614-FA928BFBB8E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80" name="Google Shape;655;p33">
                    <a:extLst>
                      <a:ext uri="{FF2B5EF4-FFF2-40B4-BE49-F238E27FC236}">
                        <a16:creationId xmlns:a16="http://schemas.microsoft.com/office/drawing/2014/main" id="{63659214-B18B-026A-A7AD-D0E5D25D1F19}"/>
                      </a:ext>
                    </a:extLst>
                  </p:cNvPr>
                  <p:cNvGrpSpPr/>
                  <p:nvPr/>
                </p:nvGrpSpPr>
                <p:grpSpPr>
                  <a:xfrm>
                    <a:off x="10835169" y="5276963"/>
                    <a:ext cx="446589" cy="813467"/>
                    <a:chOff x="376650" y="567400"/>
                    <a:chExt cx="334942" cy="610100"/>
                  </a:xfrm>
                </p:grpSpPr>
                <p:sp>
                  <p:nvSpPr>
                    <p:cNvPr id="381" name="Google Shape;656;p33">
                      <a:extLst>
                        <a:ext uri="{FF2B5EF4-FFF2-40B4-BE49-F238E27FC236}">
                          <a16:creationId xmlns:a16="http://schemas.microsoft.com/office/drawing/2014/main" id="{50F77D7B-4EED-4A05-2FCD-0E56B744EA7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2" name="Google Shape;657;p33">
                      <a:extLst>
                        <a:ext uri="{FF2B5EF4-FFF2-40B4-BE49-F238E27FC236}">
                          <a16:creationId xmlns:a16="http://schemas.microsoft.com/office/drawing/2014/main" id="{D5DC13BF-071F-C94F-6BB3-6F9DEBD4450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3" name="Google Shape;658;p33">
                      <a:extLst>
                        <a:ext uri="{FF2B5EF4-FFF2-40B4-BE49-F238E27FC236}">
                          <a16:creationId xmlns:a16="http://schemas.microsoft.com/office/drawing/2014/main" id="{8BBF733F-5EA0-701F-4E04-68A02D76F7F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4" name="Google Shape;659;p33">
                      <a:extLst>
                        <a:ext uri="{FF2B5EF4-FFF2-40B4-BE49-F238E27FC236}">
                          <a16:creationId xmlns:a16="http://schemas.microsoft.com/office/drawing/2014/main" id="{FB361CDB-74EE-EAAE-67B2-9693CAB8AB9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5" name="Google Shape;660;p33">
                      <a:extLst>
                        <a:ext uri="{FF2B5EF4-FFF2-40B4-BE49-F238E27FC236}">
                          <a16:creationId xmlns:a16="http://schemas.microsoft.com/office/drawing/2014/main" id="{8EE88B96-2277-FC91-E6AE-DEBD2940DB8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6" name="Google Shape;661;p33">
                      <a:extLst>
                        <a:ext uri="{FF2B5EF4-FFF2-40B4-BE49-F238E27FC236}">
                          <a16:creationId xmlns:a16="http://schemas.microsoft.com/office/drawing/2014/main" id="{361DAD41-9907-77E4-9CA0-E4A5F37570B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344" name="Group 343">
                  <a:extLst>
                    <a:ext uri="{FF2B5EF4-FFF2-40B4-BE49-F238E27FC236}">
                      <a16:creationId xmlns:a16="http://schemas.microsoft.com/office/drawing/2014/main" id="{86181DD8-B0FC-97A5-2E16-556C0E98DF31}"/>
                    </a:ext>
                  </a:extLst>
                </p:cNvPr>
                <p:cNvGrpSpPr/>
                <p:nvPr/>
              </p:nvGrpSpPr>
              <p:grpSpPr>
                <a:xfrm>
                  <a:off x="343662" y="7518708"/>
                  <a:ext cx="11012496" cy="6144683"/>
                  <a:chOff x="343662" y="-18003"/>
                  <a:chExt cx="11012496" cy="6144683"/>
                </a:xfrm>
              </p:grpSpPr>
              <p:grpSp>
                <p:nvGrpSpPr>
                  <p:cNvPr id="345" name="Google Shape;646;p33">
                    <a:extLst>
                      <a:ext uri="{FF2B5EF4-FFF2-40B4-BE49-F238E27FC236}">
                        <a16:creationId xmlns:a16="http://schemas.microsoft.com/office/drawing/2014/main" id="{D4EC7A78-CFCF-0B69-CA0F-A93E5DC06DC3}"/>
                      </a:ext>
                    </a:extLst>
                  </p:cNvPr>
                  <p:cNvGrpSpPr/>
                  <p:nvPr/>
                </p:nvGrpSpPr>
                <p:grpSpPr>
                  <a:xfrm rot="16200000" flipH="1">
                    <a:off x="-222794" y="548513"/>
                    <a:ext cx="2265951" cy="1132920"/>
                    <a:chOff x="3529938" y="261475"/>
                    <a:chExt cx="1699463" cy="849690"/>
                  </a:xfrm>
                </p:grpSpPr>
                <p:sp>
                  <p:nvSpPr>
                    <p:cNvPr id="369" name="Google Shape;647;p33">
                      <a:extLst>
                        <a:ext uri="{FF2B5EF4-FFF2-40B4-BE49-F238E27FC236}">
                          <a16:creationId xmlns:a16="http://schemas.microsoft.com/office/drawing/2014/main" id="{5CA0A3B9-1C98-4F15-1405-2765EEF78F8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0" name="Google Shape;648;p33">
                      <a:extLst>
                        <a:ext uri="{FF2B5EF4-FFF2-40B4-BE49-F238E27FC236}">
                          <a16:creationId xmlns:a16="http://schemas.microsoft.com/office/drawing/2014/main" id="{521CB1D2-D0BE-30BE-C69E-93ABD3B36B2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1" name="Google Shape;649;p33">
                      <a:extLst>
                        <a:ext uri="{FF2B5EF4-FFF2-40B4-BE49-F238E27FC236}">
                          <a16:creationId xmlns:a16="http://schemas.microsoft.com/office/drawing/2014/main" id="{04C8155D-84FA-E553-42BD-515EAC29A2E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2" name="Google Shape;650;p33">
                      <a:extLst>
                        <a:ext uri="{FF2B5EF4-FFF2-40B4-BE49-F238E27FC236}">
                          <a16:creationId xmlns:a16="http://schemas.microsoft.com/office/drawing/2014/main" id="{53DC4D23-7494-5353-7F18-673F1483DF6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3" name="Google Shape;651;p33">
                      <a:extLst>
                        <a:ext uri="{FF2B5EF4-FFF2-40B4-BE49-F238E27FC236}">
                          <a16:creationId xmlns:a16="http://schemas.microsoft.com/office/drawing/2014/main" id="{F4CF2751-8881-BAB9-3D30-4995BBECF90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4" name="Google Shape;652;p33">
                      <a:extLst>
                        <a:ext uri="{FF2B5EF4-FFF2-40B4-BE49-F238E27FC236}">
                          <a16:creationId xmlns:a16="http://schemas.microsoft.com/office/drawing/2014/main" id="{6D72B591-6A39-E1BB-C704-D27E6BCF9F9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5" name="Google Shape;653;p33">
                      <a:extLst>
                        <a:ext uri="{FF2B5EF4-FFF2-40B4-BE49-F238E27FC236}">
                          <a16:creationId xmlns:a16="http://schemas.microsoft.com/office/drawing/2014/main" id="{81CB3EA8-0615-EAC1-24C1-8C71A547E3A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6" name="Google Shape;654;p33">
                      <a:extLst>
                        <a:ext uri="{FF2B5EF4-FFF2-40B4-BE49-F238E27FC236}">
                          <a16:creationId xmlns:a16="http://schemas.microsoft.com/office/drawing/2014/main" id="{37A1A3D9-E6EB-02B2-4AA6-781479DEC66E}"/>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46" name="Google Shape;655;p33">
                    <a:extLst>
                      <a:ext uri="{FF2B5EF4-FFF2-40B4-BE49-F238E27FC236}">
                        <a16:creationId xmlns:a16="http://schemas.microsoft.com/office/drawing/2014/main" id="{2914C2B1-2A68-E9DD-F280-2A4DA1006828}"/>
                      </a:ext>
                    </a:extLst>
                  </p:cNvPr>
                  <p:cNvGrpSpPr/>
                  <p:nvPr/>
                </p:nvGrpSpPr>
                <p:grpSpPr>
                  <a:xfrm>
                    <a:off x="10909569" y="1371918"/>
                    <a:ext cx="446589" cy="813467"/>
                    <a:chOff x="376650" y="567400"/>
                    <a:chExt cx="334942" cy="610100"/>
                  </a:xfrm>
                </p:grpSpPr>
                <p:sp>
                  <p:nvSpPr>
                    <p:cNvPr id="363" name="Google Shape;656;p33">
                      <a:extLst>
                        <a:ext uri="{FF2B5EF4-FFF2-40B4-BE49-F238E27FC236}">
                          <a16:creationId xmlns:a16="http://schemas.microsoft.com/office/drawing/2014/main" id="{7C0406E3-1A9B-923A-7C88-0C08263084E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4" name="Google Shape;657;p33">
                      <a:extLst>
                        <a:ext uri="{FF2B5EF4-FFF2-40B4-BE49-F238E27FC236}">
                          <a16:creationId xmlns:a16="http://schemas.microsoft.com/office/drawing/2014/main" id="{2A232FE0-02F7-D9C2-CF70-E20F3FD37AC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5" name="Google Shape;658;p33">
                      <a:extLst>
                        <a:ext uri="{FF2B5EF4-FFF2-40B4-BE49-F238E27FC236}">
                          <a16:creationId xmlns:a16="http://schemas.microsoft.com/office/drawing/2014/main" id="{B2D90288-4EED-3AB5-3EEE-D97CAB3A72D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6" name="Google Shape;659;p33">
                      <a:extLst>
                        <a:ext uri="{FF2B5EF4-FFF2-40B4-BE49-F238E27FC236}">
                          <a16:creationId xmlns:a16="http://schemas.microsoft.com/office/drawing/2014/main" id="{7432407C-CDCB-701A-2551-2BB0FB15B9E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7" name="Google Shape;660;p33">
                      <a:extLst>
                        <a:ext uri="{FF2B5EF4-FFF2-40B4-BE49-F238E27FC236}">
                          <a16:creationId xmlns:a16="http://schemas.microsoft.com/office/drawing/2014/main" id="{860184DE-DD89-1950-47D6-C9BAECCF28F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8" name="Google Shape;661;p33">
                      <a:extLst>
                        <a:ext uri="{FF2B5EF4-FFF2-40B4-BE49-F238E27FC236}">
                          <a16:creationId xmlns:a16="http://schemas.microsoft.com/office/drawing/2014/main" id="{E833BFD9-14DF-23B3-0467-6CB19EFB8FA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47" name="Google Shape;646;p33">
                    <a:extLst>
                      <a:ext uri="{FF2B5EF4-FFF2-40B4-BE49-F238E27FC236}">
                        <a16:creationId xmlns:a16="http://schemas.microsoft.com/office/drawing/2014/main" id="{893DF251-DDA5-0694-B07E-314CFD9C201B}"/>
                      </a:ext>
                    </a:extLst>
                  </p:cNvPr>
                  <p:cNvGrpSpPr/>
                  <p:nvPr/>
                </p:nvGrpSpPr>
                <p:grpSpPr>
                  <a:xfrm rot="16200000" flipH="1">
                    <a:off x="-222854" y="4427245"/>
                    <a:ext cx="2265951" cy="1132920"/>
                    <a:chOff x="3529938" y="261475"/>
                    <a:chExt cx="1699463" cy="849690"/>
                  </a:xfrm>
                </p:grpSpPr>
                <p:sp>
                  <p:nvSpPr>
                    <p:cNvPr id="355" name="Google Shape;647;p33">
                      <a:extLst>
                        <a:ext uri="{FF2B5EF4-FFF2-40B4-BE49-F238E27FC236}">
                          <a16:creationId xmlns:a16="http://schemas.microsoft.com/office/drawing/2014/main" id="{8F6DADB8-DBD2-2FD1-7FF8-A66193DF011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6" name="Google Shape;648;p33">
                      <a:extLst>
                        <a:ext uri="{FF2B5EF4-FFF2-40B4-BE49-F238E27FC236}">
                          <a16:creationId xmlns:a16="http://schemas.microsoft.com/office/drawing/2014/main" id="{87C6B50B-D573-E0AF-2711-44B6BAE52E9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7" name="Google Shape;649;p33">
                      <a:extLst>
                        <a:ext uri="{FF2B5EF4-FFF2-40B4-BE49-F238E27FC236}">
                          <a16:creationId xmlns:a16="http://schemas.microsoft.com/office/drawing/2014/main" id="{869A7918-2D67-CCD1-E94F-985B337EB96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8" name="Google Shape;650;p33">
                      <a:extLst>
                        <a:ext uri="{FF2B5EF4-FFF2-40B4-BE49-F238E27FC236}">
                          <a16:creationId xmlns:a16="http://schemas.microsoft.com/office/drawing/2014/main" id="{79B5BB56-C6DE-D304-1EC2-90D10DB6160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9" name="Google Shape;651;p33">
                      <a:extLst>
                        <a:ext uri="{FF2B5EF4-FFF2-40B4-BE49-F238E27FC236}">
                          <a16:creationId xmlns:a16="http://schemas.microsoft.com/office/drawing/2014/main" id="{1F06BDC4-450C-1999-FBAD-76E4CCA82C6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0" name="Google Shape;652;p33">
                      <a:extLst>
                        <a:ext uri="{FF2B5EF4-FFF2-40B4-BE49-F238E27FC236}">
                          <a16:creationId xmlns:a16="http://schemas.microsoft.com/office/drawing/2014/main" id="{5D711A4B-BC0B-4081-8B7F-8F6E9F22F7C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1" name="Google Shape;653;p33">
                      <a:extLst>
                        <a:ext uri="{FF2B5EF4-FFF2-40B4-BE49-F238E27FC236}">
                          <a16:creationId xmlns:a16="http://schemas.microsoft.com/office/drawing/2014/main" id="{073E583A-D3D4-CF7D-DE46-BEEB0C5708D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2" name="Google Shape;654;p33">
                      <a:extLst>
                        <a:ext uri="{FF2B5EF4-FFF2-40B4-BE49-F238E27FC236}">
                          <a16:creationId xmlns:a16="http://schemas.microsoft.com/office/drawing/2014/main" id="{E69481F3-FCE4-6EA8-EF61-D1B9062289B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48" name="Google Shape;655;p33">
                    <a:extLst>
                      <a:ext uri="{FF2B5EF4-FFF2-40B4-BE49-F238E27FC236}">
                        <a16:creationId xmlns:a16="http://schemas.microsoft.com/office/drawing/2014/main" id="{A4BDAC73-E58F-8619-79A8-B0CAA8A884DC}"/>
                      </a:ext>
                    </a:extLst>
                  </p:cNvPr>
                  <p:cNvGrpSpPr/>
                  <p:nvPr/>
                </p:nvGrpSpPr>
                <p:grpSpPr>
                  <a:xfrm>
                    <a:off x="10835169" y="5276963"/>
                    <a:ext cx="446589" cy="813467"/>
                    <a:chOff x="376650" y="567400"/>
                    <a:chExt cx="334942" cy="610100"/>
                  </a:xfrm>
                </p:grpSpPr>
                <p:sp>
                  <p:nvSpPr>
                    <p:cNvPr id="349" name="Google Shape;656;p33">
                      <a:extLst>
                        <a:ext uri="{FF2B5EF4-FFF2-40B4-BE49-F238E27FC236}">
                          <a16:creationId xmlns:a16="http://schemas.microsoft.com/office/drawing/2014/main" id="{27B4071E-9FC2-B9C2-6B60-DBF11B3B42B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0" name="Google Shape;657;p33">
                      <a:extLst>
                        <a:ext uri="{FF2B5EF4-FFF2-40B4-BE49-F238E27FC236}">
                          <a16:creationId xmlns:a16="http://schemas.microsoft.com/office/drawing/2014/main" id="{8AEB2796-D522-8386-6D39-06407B5AEE8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1" name="Google Shape;658;p33">
                      <a:extLst>
                        <a:ext uri="{FF2B5EF4-FFF2-40B4-BE49-F238E27FC236}">
                          <a16:creationId xmlns:a16="http://schemas.microsoft.com/office/drawing/2014/main" id="{BC548140-2E49-E1DA-627E-A2C2DED5020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2" name="Google Shape;659;p33">
                      <a:extLst>
                        <a:ext uri="{FF2B5EF4-FFF2-40B4-BE49-F238E27FC236}">
                          <a16:creationId xmlns:a16="http://schemas.microsoft.com/office/drawing/2014/main" id="{8FF385BE-FB8F-19E4-5C59-22D3A880CF3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3" name="Google Shape;660;p33">
                      <a:extLst>
                        <a:ext uri="{FF2B5EF4-FFF2-40B4-BE49-F238E27FC236}">
                          <a16:creationId xmlns:a16="http://schemas.microsoft.com/office/drawing/2014/main" id="{430B46F7-2F11-4DC2-949C-42D421E5AF9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4" name="Google Shape;661;p33">
                      <a:extLst>
                        <a:ext uri="{FF2B5EF4-FFF2-40B4-BE49-F238E27FC236}">
                          <a16:creationId xmlns:a16="http://schemas.microsoft.com/office/drawing/2014/main" id="{E96347AC-CAFA-01E2-4D1D-4B8C1982961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9" name="Group 8">
              <a:extLst>
                <a:ext uri="{FF2B5EF4-FFF2-40B4-BE49-F238E27FC236}">
                  <a16:creationId xmlns:a16="http://schemas.microsoft.com/office/drawing/2014/main" id="{25DD4800-C314-F6FF-1729-8824CB0EECFD}"/>
                </a:ext>
              </a:extLst>
            </p:cNvPr>
            <p:cNvGrpSpPr/>
            <p:nvPr/>
          </p:nvGrpSpPr>
          <p:grpSpPr>
            <a:xfrm>
              <a:off x="-18288" y="31089600"/>
              <a:ext cx="11030502" cy="28906968"/>
              <a:chOff x="325656" y="-18003"/>
              <a:chExt cx="11030502" cy="28906968"/>
            </a:xfrm>
          </p:grpSpPr>
          <p:grpSp>
            <p:nvGrpSpPr>
              <p:cNvPr id="10" name="Group 9">
                <a:extLst>
                  <a:ext uri="{FF2B5EF4-FFF2-40B4-BE49-F238E27FC236}">
                    <a16:creationId xmlns:a16="http://schemas.microsoft.com/office/drawing/2014/main" id="{5EF5B66F-958C-2688-AC92-B66C0997C632}"/>
                  </a:ext>
                </a:extLst>
              </p:cNvPr>
              <p:cNvGrpSpPr/>
              <p:nvPr/>
            </p:nvGrpSpPr>
            <p:grpSpPr>
              <a:xfrm>
                <a:off x="343662" y="-18003"/>
                <a:ext cx="11012496" cy="13681394"/>
                <a:chOff x="343662" y="-18003"/>
                <a:chExt cx="11012496" cy="13681394"/>
              </a:xfrm>
            </p:grpSpPr>
            <p:grpSp>
              <p:nvGrpSpPr>
                <p:cNvPr id="142" name="Group 141">
                  <a:extLst>
                    <a:ext uri="{FF2B5EF4-FFF2-40B4-BE49-F238E27FC236}">
                      <a16:creationId xmlns:a16="http://schemas.microsoft.com/office/drawing/2014/main" id="{8DCBE17F-C7A5-593E-CE70-AAF3F1CF1F42}"/>
                    </a:ext>
                  </a:extLst>
                </p:cNvPr>
                <p:cNvGrpSpPr/>
                <p:nvPr/>
              </p:nvGrpSpPr>
              <p:grpSpPr>
                <a:xfrm>
                  <a:off x="343662" y="-18003"/>
                  <a:ext cx="11012496" cy="6144683"/>
                  <a:chOff x="343662" y="-18003"/>
                  <a:chExt cx="11012496" cy="6144683"/>
                </a:xfrm>
              </p:grpSpPr>
              <p:grpSp>
                <p:nvGrpSpPr>
                  <p:cNvPr id="309" name="Google Shape;646;p33">
                    <a:extLst>
                      <a:ext uri="{FF2B5EF4-FFF2-40B4-BE49-F238E27FC236}">
                        <a16:creationId xmlns:a16="http://schemas.microsoft.com/office/drawing/2014/main" id="{EBB39547-1835-55F3-470F-538DA05D2FFF}"/>
                      </a:ext>
                    </a:extLst>
                  </p:cNvPr>
                  <p:cNvGrpSpPr/>
                  <p:nvPr/>
                </p:nvGrpSpPr>
                <p:grpSpPr>
                  <a:xfrm rot="16200000" flipH="1">
                    <a:off x="-222794" y="548513"/>
                    <a:ext cx="2265951" cy="1132920"/>
                    <a:chOff x="3529938" y="261475"/>
                    <a:chExt cx="1699463" cy="849690"/>
                  </a:xfrm>
                </p:grpSpPr>
                <p:sp>
                  <p:nvSpPr>
                    <p:cNvPr id="333" name="Google Shape;647;p33">
                      <a:extLst>
                        <a:ext uri="{FF2B5EF4-FFF2-40B4-BE49-F238E27FC236}">
                          <a16:creationId xmlns:a16="http://schemas.microsoft.com/office/drawing/2014/main" id="{6AD9C108-3C1F-AD37-1936-8A7E169229B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4" name="Google Shape;648;p33">
                      <a:extLst>
                        <a:ext uri="{FF2B5EF4-FFF2-40B4-BE49-F238E27FC236}">
                          <a16:creationId xmlns:a16="http://schemas.microsoft.com/office/drawing/2014/main" id="{E1A42216-8D34-0694-4A99-C01DF463A4F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5" name="Google Shape;649;p33">
                      <a:extLst>
                        <a:ext uri="{FF2B5EF4-FFF2-40B4-BE49-F238E27FC236}">
                          <a16:creationId xmlns:a16="http://schemas.microsoft.com/office/drawing/2014/main" id="{FC1F6770-85AF-DDAC-3711-277ADE1DC70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6" name="Google Shape;650;p33">
                      <a:extLst>
                        <a:ext uri="{FF2B5EF4-FFF2-40B4-BE49-F238E27FC236}">
                          <a16:creationId xmlns:a16="http://schemas.microsoft.com/office/drawing/2014/main" id="{97963CC4-FADC-BDCF-5BB1-1F782BEF1FB8}"/>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7" name="Google Shape;651;p33">
                      <a:extLst>
                        <a:ext uri="{FF2B5EF4-FFF2-40B4-BE49-F238E27FC236}">
                          <a16:creationId xmlns:a16="http://schemas.microsoft.com/office/drawing/2014/main" id="{7C057B37-7363-525E-5EE3-8D1BA287897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8" name="Google Shape;652;p33">
                      <a:extLst>
                        <a:ext uri="{FF2B5EF4-FFF2-40B4-BE49-F238E27FC236}">
                          <a16:creationId xmlns:a16="http://schemas.microsoft.com/office/drawing/2014/main" id="{6A9E6F6E-ABD9-6FEF-E5B1-43C985879C2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9" name="Google Shape;653;p33">
                      <a:extLst>
                        <a:ext uri="{FF2B5EF4-FFF2-40B4-BE49-F238E27FC236}">
                          <a16:creationId xmlns:a16="http://schemas.microsoft.com/office/drawing/2014/main" id="{C1513D78-888B-6BB1-EE46-DAE861BC809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0" name="Google Shape;654;p33">
                      <a:extLst>
                        <a:ext uri="{FF2B5EF4-FFF2-40B4-BE49-F238E27FC236}">
                          <a16:creationId xmlns:a16="http://schemas.microsoft.com/office/drawing/2014/main" id="{054D335D-C50B-7E63-435B-F1B58B249AB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0" name="Google Shape;655;p33">
                    <a:extLst>
                      <a:ext uri="{FF2B5EF4-FFF2-40B4-BE49-F238E27FC236}">
                        <a16:creationId xmlns:a16="http://schemas.microsoft.com/office/drawing/2014/main" id="{C5B55A73-A7BE-629E-E094-A8AAB53CE263}"/>
                      </a:ext>
                    </a:extLst>
                  </p:cNvPr>
                  <p:cNvGrpSpPr/>
                  <p:nvPr/>
                </p:nvGrpSpPr>
                <p:grpSpPr>
                  <a:xfrm>
                    <a:off x="10909569" y="1371918"/>
                    <a:ext cx="446589" cy="813467"/>
                    <a:chOff x="376650" y="567400"/>
                    <a:chExt cx="334942" cy="610100"/>
                  </a:xfrm>
                </p:grpSpPr>
                <p:sp>
                  <p:nvSpPr>
                    <p:cNvPr id="327" name="Google Shape;656;p33">
                      <a:extLst>
                        <a:ext uri="{FF2B5EF4-FFF2-40B4-BE49-F238E27FC236}">
                          <a16:creationId xmlns:a16="http://schemas.microsoft.com/office/drawing/2014/main" id="{D81DAFC1-EB16-D9ED-D4BC-EF9DB43300A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8" name="Google Shape;657;p33">
                      <a:extLst>
                        <a:ext uri="{FF2B5EF4-FFF2-40B4-BE49-F238E27FC236}">
                          <a16:creationId xmlns:a16="http://schemas.microsoft.com/office/drawing/2014/main" id="{70DD39B0-C426-2122-C930-EB474C1403B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9" name="Google Shape;658;p33">
                      <a:extLst>
                        <a:ext uri="{FF2B5EF4-FFF2-40B4-BE49-F238E27FC236}">
                          <a16:creationId xmlns:a16="http://schemas.microsoft.com/office/drawing/2014/main" id="{93A0933E-DE95-1CB0-ECC5-A99E9F50A66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0" name="Google Shape;659;p33">
                      <a:extLst>
                        <a:ext uri="{FF2B5EF4-FFF2-40B4-BE49-F238E27FC236}">
                          <a16:creationId xmlns:a16="http://schemas.microsoft.com/office/drawing/2014/main" id="{F596D2DE-ED37-41B3-D611-B455BE628F5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1" name="Google Shape;660;p33">
                      <a:extLst>
                        <a:ext uri="{FF2B5EF4-FFF2-40B4-BE49-F238E27FC236}">
                          <a16:creationId xmlns:a16="http://schemas.microsoft.com/office/drawing/2014/main" id="{8157B3D2-D3DB-9468-ED02-FA0FED6FC6A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2" name="Google Shape;661;p33">
                      <a:extLst>
                        <a:ext uri="{FF2B5EF4-FFF2-40B4-BE49-F238E27FC236}">
                          <a16:creationId xmlns:a16="http://schemas.microsoft.com/office/drawing/2014/main" id="{0BC04AF8-F52E-DF87-B3F6-50EF2F5B2A9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1" name="Google Shape;646;p33">
                    <a:extLst>
                      <a:ext uri="{FF2B5EF4-FFF2-40B4-BE49-F238E27FC236}">
                        <a16:creationId xmlns:a16="http://schemas.microsoft.com/office/drawing/2014/main" id="{1EF4B528-34ED-F0ED-DB6E-28BEB96AEECA}"/>
                      </a:ext>
                    </a:extLst>
                  </p:cNvPr>
                  <p:cNvGrpSpPr/>
                  <p:nvPr/>
                </p:nvGrpSpPr>
                <p:grpSpPr>
                  <a:xfrm rot="16200000" flipH="1">
                    <a:off x="-222854" y="4427245"/>
                    <a:ext cx="2265951" cy="1132920"/>
                    <a:chOff x="3529938" y="261475"/>
                    <a:chExt cx="1699463" cy="849690"/>
                  </a:xfrm>
                </p:grpSpPr>
                <p:sp>
                  <p:nvSpPr>
                    <p:cNvPr id="319" name="Google Shape;647;p33">
                      <a:extLst>
                        <a:ext uri="{FF2B5EF4-FFF2-40B4-BE49-F238E27FC236}">
                          <a16:creationId xmlns:a16="http://schemas.microsoft.com/office/drawing/2014/main" id="{725B224C-FDAF-6D41-A559-A2942321DD8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0" name="Google Shape;648;p33">
                      <a:extLst>
                        <a:ext uri="{FF2B5EF4-FFF2-40B4-BE49-F238E27FC236}">
                          <a16:creationId xmlns:a16="http://schemas.microsoft.com/office/drawing/2014/main" id="{3C12686A-6AA3-EE29-20C5-B739EE68F69A}"/>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1" name="Google Shape;649;p33">
                      <a:extLst>
                        <a:ext uri="{FF2B5EF4-FFF2-40B4-BE49-F238E27FC236}">
                          <a16:creationId xmlns:a16="http://schemas.microsoft.com/office/drawing/2014/main" id="{D6363B62-C170-E940-6ECF-8FDE2016D01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2" name="Google Shape;650;p33">
                      <a:extLst>
                        <a:ext uri="{FF2B5EF4-FFF2-40B4-BE49-F238E27FC236}">
                          <a16:creationId xmlns:a16="http://schemas.microsoft.com/office/drawing/2014/main" id="{E89E2C7B-9C09-D620-2360-435F5B4B7EA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3" name="Google Shape;651;p33">
                      <a:extLst>
                        <a:ext uri="{FF2B5EF4-FFF2-40B4-BE49-F238E27FC236}">
                          <a16:creationId xmlns:a16="http://schemas.microsoft.com/office/drawing/2014/main" id="{6DA33F13-239C-490D-154C-BBB286D7AB9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4" name="Google Shape;652;p33">
                      <a:extLst>
                        <a:ext uri="{FF2B5EF4-FFF2-40B4-BE49-F238E27FC236}">
                          <a16:creationId xmlns:a16="http://schemas.microsoft.com/office/drawing/2014/main" id="{83F0FF20-4855-F5D4-3B77-1B46146E8C3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5" name="Google Shape;653;p33">
                      <a:extLst>
                        <a:ext uri="{FF2B5EF4-FFF2-40B4-BE49-F238E27FC236}">
                          <a16:creationId xmlns:a16="http://schemas.microsoft.com/office/drawing/2014/main" id="{28937B7A-7416-1CDF-5AF8-003C66C18CD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6" name="Google Shape;654;p33">
                      <a:extLst>
                        <a:ext uri="{FF2B5EF4-FFF2-40B4-BE49-F238E27FC236}">
                          <a16:creationId xmlns:a16="http://schemas.microsoft.com/office/drawing/2014/main" id="{40947B75-A76E-09B3-D91F-11D4F7DD1C0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2" name="Google Shape;655;p33">
                    <a:extLst>
                      <a:ext uri="{FF2B5EF4-FFF2-40B4-BE49-F238E27FC236}">
                        <a16:creationId xmlns:a16="http://schemas.microsoft.com/office/drawing/2014/main" id="{30C5C897-3B97-EF7B-288C-1A3F990CA123}"/>
                      </a:ext>
                    </a:extLst>
                  </p:cNvPr>
                  <p:cNvGrpSpPr/>
                  <p:nvPr/>
                </p:nvGrpSpPr>
                <p:grpSpPr>
                  <a:xfrm>
                    <a:off x="10835169" y="5276963"/>
                    <a:ext cx="446589" cy="813467"/>
                    <a:chOff x="376650" y="567400"/>
                    <a:chExt cx="334942" cy="610100"/>
                  </a:xfrm>
                </p:grpSpPr>
                <p:sp>
                  <p:nvSpPr>
                    <p:cNvPr id="313" name="Google Shape;656;p33">
                      <a:extLst>
                        <a:ext uri="{FF2B5EF4-FFF2-40B4-BE49-F238E27FC236}">
                          <a16:creationId xmlns:a16="http://schemas.microsoft.com/office/drawing/2014/main" id="{384947AD-340D-CBBA-8B56-8E2F1986568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4" name="Google Shape;657;p33">
                      <a:extLst>
                        <a:ext uri="{FF2B5EF4-FFF2-40B4-BE49-F238E27FC236}">
                          <a16:creationId xmlns:a16="http://schemas.microsoft.com/office/drawing/2014/main" id="{DB55569D-FA8B-8111-F45D-B905F53D3B3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5" name="Google Shape;658;p33">
                      <a:extLst>
                        <a:ext uri="{FF2B5EF4-FFF2-40B4-BE49-F238E27FC236}">
                          <a16:creationId xmlns:a16="http://schemas.microsoft.com/office/drawing/2014/main" id="{531B0778-E299-AC6B-095A-ABB1AF8CFFD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6" name="Google Shape;659;p33">
                      <a:extLst>
                        <a:ext uri="{FF2B5EF4-FFF2-40B4-BE49-F238E27FC236}">
                          <a16:creationId xmlns:a16="http://schemas.microsoft.com/office/drawing/2014/main" id="{703BADC9-AF55-FFE2-CDC8-7ECE644CB8E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7" name="Google Shape;660;p33">
                      <a:extLst>
                        <a:ext uri="{FF2B5EF4-FFF2-40B4-BE49-F238E27FC236}">
                          <a16:creationId xmlns:a16="http://schemas.microsoft.com/office/drawing/2014/main" id="{9AE54B40-EE06-7F7B-FACE-4DCD0B38A96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8" name="Google Shape;661;p33">
                      <a:extLst>
                        <a:ext uri="{FF2B5EF4-FFF2-40B4-BE49-F238E27FC236}">
                          <a16:creationId xmlns:a16="http://schemas.microsoft.com/office/drawing/2014/main" id="{FD15B22F-EA48-906E-E1F1-7AA26F99639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76" name="Group 275">
                  <a:extLst>
                    <a:ext uri="{FF2B5EF4-FFF2-40B4-BE49-F238E27FC236}">
                      <a16:creationId xmlns:a16="http://schemas.microsoft.com/office/drawing/2014/main" id="{E22A4769-F6F0-CEC9-8FCD-AA1B9F56D50B}"/>
                    </a:ext>
                  </a:extLst>
                </p:cNvPr>
                <p:cNvGrpSpPr/>
                <p:nvPr/>
              </p:nvGrpSpPr>
              <p:grpSpPr>
                <a:xfrm>
                  <a:off x="343662" y="7518708"/>
                  <a:ext cx="11012496" cy="6144683"/>
                  <a:chOff x="343662" y="-18003"/>
                  <a:chExt cx="11012496" cy="6144683"/>
                </a:xfrm>
              </p:grpSpPr>
              <p:grpSp>
                <p:nvGrpSpPr>
                  <p:cNvPr id="277" name="Google Shape;646;p33">
                    <a:extLst>
                      <a:ext uri="{FF2B5EF4-FFF2-40B4-BE49-F238E27FC236}">
                        <a16:creationId xmlns:a16="http://schemas.microsoft.com/office/drawing/2014/main" id="{BBC10086-700A-555F-0601-350DA383C861}"/>
                      </a:ext>
                    </a:extLst>
                  </p:cNvPr>
                  <p:cNvGrpSpPr/>
                  <p:nvPr/>
                </p:nvGrpSpPr>
                <p:grpSpPr>
                  <a:xfrm rot="16200000" flipH="1">
                    <a:off x="-222794" y="548513"/>
                    <a:ext cx="2265951" cy="1132920"/>
                    <a:chOff x="3529938" y="261475"/>
                    <a:chExt cx="1699463" cy="849690"/>
                  </a:xfrm>
                </p:grpSpPr>
                <p:sp>
                  <p:nvSpPr>
                    <p:cNvPr id="301" name="Google Shape;647;p33">
                      <a:extLst>
                        <a:ext uri="{FF2B5EF4-FFF2-40B4-BE49-F238E27FC236}">
                          <a16:creationId xmlns:a16="http://schemas.microsoft.com/office/drawing/2014/main" id="{4D42E103-B5EE-B93F-5707-06178508AF6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2" name="Google Shape;648;p33">
                      <a:extLst>
                        <a:ext uri="{FF2B5EF4-FFF2-40B4-BE49-F238E27FC236}">
                          <a16:creationId xmlns:a16="http://schemas.microsoft.com/office/drawing/2014/main" id="{F821BB9C-8920-42C7-2E2D-9246AD57CE1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3" name="Google Shape;649;p33">
                      <a:extLst>
                        <a:ext uri="{FF2B5EF4-FFF2-40B4-BE49-F238E27FC236}">
                          <a16:creationId xmlns:a16="http://schemas.microsoft.com/office/drawing/2014/main" id="{2920B717-2789-B0DD-AFFE-4D4002EF10C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4" name="Google Shape;650;p33">
                      <a:extLst>
                        <a:ext uri="{FF2B5EF4-FFF2-40B4-BE49-F238E27FC236}">
                          <a16:creationId xmlns:a16="http://schemas.microsoft.com/office/drawing/2014/main" id="{E79A3CED-89B2-3BF1-9202-BD915F306BA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5" name="Google Shape;651;p33">
                      <a:extLst>
                        <a:ext uri="{FF2B5EF4-FFF2-40B4-BE49-F238E27FC236}">
                          <a16:creationId xmlns:a16="http://schemas.microsoft.com/office/drawing/2014/main" id="{844B7731-1F69-6207-8A60-AA91C7133FA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6" name="Google Shape;652;p33">
                      <a:extLst>
                        <a:ext uri="{FF2B5EF4-FFF2-40B4-BE49-F238E27FC236}">
                          <a16:creationId xmlns:a16="http://schemas.microsoft.com/office/drawing/2014/main" id="{F3A7B0E6-8974-F684-55C8-64CC3AF8DAC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7" name="Google Shape;653;p33">
                      <a:extLst>
                        <a:ext uri="{FF2B5EF4-FFF2-40B4-BE49-F238E27FC236}">
                          <a16:creationId xmlns:a16="http://schemas.microsoft.com/office/drawing/2014/main" id="{0C942F2E-3F3A-149A-4031-75542126947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8" name="Google Shape;654;p33">
                      <a:extLst>
                        <a:ext uri="{FF2B5EF4-FFF2-40B4-BE49-F238E27FC236}">
                          <a16:creationId xmlns:a16="http://schemas.microsoft.com/office/drawing/2014/main" id="{2AC47591-F422-7197-15EA-0D4D3FC4032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78" name="Google Shape;655;p33">
                    <a:extLst>
                      <a:ext uri="{FF2B5EF4-FFF2-40B4-BE49-F238E27FC236}">
                        <a16:creationId xmlns:a16="http://schemas.microsoft.com/office/drawing/2014/main" id="{841423A3-304E-DBA2-1A7F-0A04DA9A1F12}"/>
                      </a:ext>
                    </a:extLst>
                  </p:cNvPr>
                  <p:cNvGrpSpPr/>
                  <p:nvPr/>
                </p:nvGrpSpPr>
                <p:grpSpPr>
                  <a:xfrm>
                    <a:off x="10909569" y="1371918"/>
                    <a:ext cx="446589" cy="813467"/>
                    <a:chOff x="376650" y="567400"/>
                    <a:chExt cx="334942" cy="610100"/>
                  </a:xfrm>
                </p:grpSpPr>
                <p:sp>
                  <p:nvSpPr>
                    <p:cNvPr id="295" name="Google Shape;656;p33">
                      <a:extLst>
                        <a:ext uri="{FF2B5EF4-FFF2-40B4-BE49-F238E27FC236}">
                          <a16:creationId xmlns:a16="http://schemas.microsoft.com/office/drawing/2014/main" id="{C75268CF-67C5-A45F-A121-0509F293210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6" name="Google Shape;657;p33">
                      <a:extLst>
                        <a:ext uri="{FF2B5EF4-FFF2-40B4-BE49-F238E27FC236}">
                          <a16:creationId xmlns:a16="http://schemas.microsoft.com/office/drawing/2014/main" id="{F13818AF-3600-8A79-13FA-BD54FD5FDDD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7" name="Google Shape;658;p33">
                      <a:extLst>
                        <a:ext uri="{FF2B5EF4-FFF2-40B4-BE49-F238E27FC236}">
                          <a16:creationId xmlns:a16="http://schemas.microsoft.com/office/drawing/2014/main" id="{F53A8A0F-74A4-1422-1FE9-E77C626627D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8" name="Google Shape;659;p33">
                      <a:extLst>
                        <a:ext uri="{FF2B5EF4-FFF2-40B4-BE49-F238E27FC236}">
                          <a16:creationId xmlns:a16="http://schemas.microsoft.com/office/drawing/2014/main" id="{100FC61F-8F3A-AFFC-08CD-0EBE5B7DE8B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9" name="Google Shape;660;p33">
                      <a:extLst>
                        <a:ext uri="{FF2B5EF4-FFF2-40B4-BE49-F238E27FC236}">
                          <a16:creationId xmlns:a16="http://schemas.microsoft.com/office/drawing/2014/main" id="{0C922E3A-9C8C-CD1E-8B0B-5858B0E07C9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0" name="Google Shape;661;p33">
                      <a:extLst>
                        <a:ext uri="{FF2B5EF4-FFF2-40B4-BE49-F238E27FC236}">
                          <a16:creationId xmlns:a16="http://schemas.microsoft.com/office/drawing/2014/main" id="{19319FE5-2075-AF0D-A1E3-BE6595AE83E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79" name="Google Shape;646;p33">
                    <a:extLst>
                      <a:ext uri="{FF2B5EF4-FFF2-40B4-BE49-F238E27FC236}">
                        <a16:creationId xmlns:a16="http://schemas.microsoft.com/office/drawing/2014/main" id="{F883490E-7990-7C3B-5313-F9F489470397}"/>
                      </a:ext>
                    </a:extLst>
                  </p:cNvPr>
                  <p:cNvGrpSpPr/>
                  <p:nvPr/>
                </p:nvGrpSpPr>
                <p:grpSpPr>
                  <a:xfrm rot="16200000" flipH="1">
                    <a:off x="-222854" y="4427245"/>
                    <a:ext cx="2265951" cy="1132920"/>
                    <a:chOff x="3529938" y="261475"/>
                    <a:chExt cx="1699463" cy="849690"/>
                  </a:xfrm>
                </p:grpSpPr>
                <p:sp>
                  <p:nvSpPr>
                    <p:cNvPr id="287" name="Google Shape;647;p33">
                      <a:extLst>
                        <a:ext uri="{FF2B5EF4-FFF2-40B4-BE49-F238E27FC236}">
                          <a16:creationId xmlns:a16="http://schemas.microsoft.com/office/drawing/2014/main" id="{EF50CAF6-3BA7-4340-AA03-937D0DB2FA8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8" name="Google Shape;648;p33">
                      <a:extLst>
                        <a:ext uri="{FF2B5EF4-FFF2-40B4-BE49-F238E27FC236}">
                          <a16:creationId xmlns:a16="http://schemas.microsoft.com/office/drawing/2014/main" id="{6759DBFC-06F8-DD3F-D9AE-7099FC0FC2EE}"/>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9" name="Google Shape;649;p33">
                      <a:extLst>
                        <a:ext uri="{FF2B5EF4-FFF2-40B4-BE49-F238E27FC236}">
                          <a16:creationId xmlns:a16="http://schemas.microsoft.com/office/drawing/2014/main" id="{34E558DE-ACD8-E24D-46BF-FE6F58EF80D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0" name="Google Shape;650;p33">
                      <a:extLst>
                        <a:ext uri="{FF2B5EF4-FFF2-40B4-BE49-F238E27FC236}">
                          <a16:creationId xmlns:a16="http://schemas.microsoft.com/office/drawing/2014/main" id="{AE57A177-4A34-39BB-1407-458CF677F22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1" name="Google Shape;651;p33">
                      <a:extLst>
                        <a:ext uri="{FF2B5EF4-FFF2-40B4-BE49-F238E27FC236}">
                          <a16:creationId xmlns:a16="http://schemas.microsoft.com/office/drawing/2014/main" id="{37BB19FD-B34E-D7F2-605D-5192263032D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2" name="Google Shape;652;p33">
                      <a:extLst>
                        <a:ext uri="{FF2B5EF4-FFF2-40B4-BE49-F238E27FC236}">
                          <a16:creationId xmlns:a16="http://schemas.microsoft.com/office/drawing/2014/main" id="{5A889BAE-0BA9-8378-9589-A6D0F2EA2BB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3" name="Google Shape;653;p33">
                      <a:extLst>
                        <a:ext uri="{FF2B5EF4-FFF2-40B4-BE49-F238E27FC236}">
                          <a16:creationId xmlns:a16="http://schemas.microsoft.com/office/drawing/2014/main" id="{2D7DA0B2-05A8-561E-05CC-88514ABFEEA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4" name="Google Shape;654;p33">
                      <a:extLst>
                        <a:ext uri="{FF2B5EF4-FFF2-40B4-BE49-F238E27FC236}">
                          <a16:creationId xmlns:a16="http://schemas.microsoft.com/office/drawing/2014/main" id="{DE37D444-C3D4-15E7-8F96-7C0B0B5CAF4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0" name="Google Shape;655;p33">
                    <a:extLst>
                      <a:ext uri="{FF2B5EF4-FFF2-40B4-BE49-F238E27FC236}">
                        <a16:creationId xmlns:a16="http://schemas.microsoft.com/office/drawing/2014/main" id="{38CD1634-094E-2FF8-47C9-40D45C35EE3A}"/>
                      </a:ext>
                    </a:extLst>
                  </p:cNvPr>
                  <p:cNvGrpSpPr/>
                  <p:nvPr/>
                </p:nvGrpSpPr>
                <p:grpSpPr>
                  <a:xfrm>
                    <a:off x="10835169" y="5276963"/>
                    <a:ext cx="446589" cy="813467"/>
                    <a:chOff x="376650" y="567400"/>
                    <a:chExt cx="334942" cy="610100"/>
                  </a:xfrm>
                </p:grpSpPr>
                <p:sp>
                  <p:nvSpPr>
                    <p:cNvPr id="281" name="Google Shape;656;p33">
                      <a:extLst>
                        <a:ext uri="{FF2B5EF4-FFF2-40B4-BE49-F238E27FC236}">
                          <a16:creationId xmlns:a16="http://schemas.microsoft.com/office/drawing/2014/main" id="{EAF9EBA6-04CF-76BF-3C5F-BA054F25434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2" name="Google Shape;657;p33">
                      <a:extLst>
                        <a:ext uri="{FF2B5EF4-FFF2-40B4-BE49-F238E27FC236}">
                          <a16:creationId xmlns:a16="http://schemas.microsoft.com/office/drawing/2014/main" id="{FF5D77C7-99F4-1941-2ECD-96B8234250B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3" name="Google Shape;658;p33">
                      <a:extLst>
                        <a:ext uri="{FF2B5EF4-FFF2-40B4-BE49-F238E27FC236}">
                          <a16:creationId xmlns:a16="http://schemas.microsoft.com/office/drawing/2014/main" id="{3F7D8F0A-97CD-9932-3444-2E0A084232A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4" name="Google Shape;659;p33">
                      <a:extLst>
                        <a:ext uri="{FF2B5EF4-FFF2-40B4-BE49-F238E27FC236}">
                          <a16:creationId xmlns:a16="http://schemas.microsoft.com/office/drawing/2014/main" id="{DAB1D286-0DBC-56F6-4553-E74AC3173F4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5" name="Google Shape;660;p33">
                      <a:extLst>
                        <a:ext uri="{FF2B5EF4-FFF2-40B4-BE49-F238E27FC236}">
                          <a16:creationId xmlns:a16="http://schemas.microsoft.com/office/drawing/2014/main" id="{47E17089-4665-24E9-C0BC-9621EA52D6C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6" name="Google Shape;661;p33">
                      <a:extLst>
                        <a:ext uri="{FF2B5EF4-FFF2-40B4-BE49-F238E27FC236}">
                          <a16:creationId xmlns:a16="http://schemas.microsoft.com/office/drawing/2014/main" id="{779A5A37-AC43-D699-71F9-CF514BEEC4C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11" name="Group 10">
                <a:extLst>
                  <a:ext uri="{FF2B5EF4-FFF2-40B4-BE49-F238E27FC236}">
                    <a16:creationId xmlns:a16="http://schemas.microsoft.com/office/drawing/2014/main" id="{207AD433-A4A9-E385-C961-6E295F5E4109}"/>
                  </a:ext>
                </a:extLst>
              </p:cNvPr>
              <p:cNvGrpSpPr/>
              <p:nvPr/>
            </p:nvGrpSpPr>
            <p:grpSpPr>
              <a:xfrm>
                <a:off x="325656" y="15207571"/>
                <a:ext cx="11012496" cy="13681394"/>
                <a:chOff x="343662" y="-18003"/>
                <a:chExt cx="11012496" cy="13681394"/>
              </a:xfrm>
            </p:grpSpPr>
            <p:grpSp>
              <p:nvGrpSpPr>
                <p:cNvPr id="12" name="Group 11">
                  <a:extLst>
                    <a:ext uri="{FF2B5EF4-FFF2-40B4-BE49-F238E27FC236}">
                      <a16:creationId xmlns:a16="http://schemas.microsoft.com/office/drawing/2014/main" id="{9E4304CB-618C-3E49-870A-727E36FC6642}"/>
                    </a:ext>
                  </a:extLst>
                </p:cNvPr>
                <p:cNvGrpSpPr/>
                <p:nvPr/>
              </p:nvGrpSpPr>
              <p:grpSpPr>
                <a:xfrm>
                  <a:off x="343662" y="-18003"/>
                  <a:ext cx="11012496" cy="6144683"/>
                  <a:chOff x="343662" y="-18003"/>
                  <a:chExt cx="11012496" cy="6144683"/>
                </a:xfrm>
              </p:grpSpPr>
              <p:grpSp>
                <p:nvGrpSpPr>
                  <p:cNvPr id="46" name="Google Shape;646;p33">
                    <a:extLst>
                      <a:ext uri="{FF2B5EF4-FFF2-40B4-BE49-F238E27FC236}">
                        <a16:creationId xmlns:a16="http://schemas.microsoft.com/office/drawing/2014/main" id="{BD0782F5-618B-29BF-4906-E2FE6EAB8704}"/>
                      </a:ext>
                    </a:extLst>
                  </p:cNvPr>
                  <p:cNvGrpSpPr/>
                  <p:nvPr/>
                </p:nvGrpSpPr>
                <p:grpSpPr>
                  <a:xfrm rot="16200000" flipH="1">
                    <a:off x="-222794" y="548513"/>
                    <a:ext cx="2265951" cy="1132920"/>
                    <a:chOff x="3529938" y="261475"/>
                    <a:chExt cx="1699463" cy="849690"/>
                  </a:xfrm>
                </p:grpSpPr>
                <p:sp>
                  <p:nvSpPr>
                    <p:cNvPr id="134" name="Google Shape;647;p33">
                      <a:extLst>
                        <a:ext uri="{FF2B5EF4-FFF2-40B4-BE49-F238E27FC236}">
                          <a16:creationId xmlns:a16="http://schemas.microsoft.com/office/drawing/2014/main" id="{63666F5B-7787-7835-5ACE-922ECD659B6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5" name="Google Shape;648;p33">
                      <a:extLst>
                        <a:ext uri="{FF2B5EF4-FFF2-40B4-BE49-F238E27FC236}">
                          <a16:creationId xmlns:a16="http://schemas.microsoft.com/office/drawing/2014/main" id="{7A0BFB24-B0AD-2F29-43FB-883E7AD0344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6" name="Google Shape;649;p33">
                      <a:extLst>
                        <a:ext uri="{FF2B5EF4-FFF2-40B4-BE49-F238E27FC236}">
                          <a16:creationId xmlns:a16="http://schemas.microsoft.com/office/drawing/2014/main" id="{D6F79B59-4C8E-BE63-39DB-B2E8C7B44B6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7" name="Google Shape;650;p33">
                      <a:extLst>
                        <a:ext uri="{FF2B5EF4-FFF2-40B4-BE49-F238E27FC236}">
                          <a16:creationId xmlns:a16="http://schemas.microsoft.com/office/drawing/2014/main" id="{F457EE46-0D98-9E9F-6E9E-0FA9E8CC7AA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8" name="Google Shape;651;p33">
                      <a:extLst>
                        <a:ext uri="{FF2B5EF4-FFF2-40B4-BE49-F238E27FC236}">
                          <a16:creationId xmlns:a16="http://schemas.microsoft.com/office/drawing/2014/main" id="{1AA6164D-EA7E-3A30-A4B0-188670F1848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9" name="Google Shape;652;p33">
                      <a:extLst>
                        <a:ext uri="{FF2B5EF4-FFF2-40B4-BE49-F238E27FC236}">
                          <a16:creationId xmlns:a16="http://schemas.microsoft.com/office/drawing/2014/main" id="{D2A9BCFD-9EAF-A2A1-AFA0-AF1059D96CC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0" name="Google Shape;653;p33">
                      <a:extLst>
                        <a:ext uri="{FF2B5EF4-FFF2-40B4-BE49-F238E27FC236}">
                          <a16:creationId xmlns:a16="http://schemas.microsoft.com/office/drawing/2014/main" id="{B8BC9967-D67E-D765-E676-B80A1580770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1" name="Google Shape;654;p33">
                      <a:extLst>
                        <a:ext uri="{FF2B5EF4-FFF2-40B4-BE49-F238E27FC236}">
                          <a16:creationId xmlns:a16="http://schemas.microsoft.com/office/drawing/2014/main" id="{5C029DA8-79E0-D6B3-473B-69E457F1C0C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7" name="Google Shape;655;p33">
                    <a:extLst>
                      <a:ext uri="{FF2B5EF4-FFF2-40B4-BE49-F238E27FC236}">
                        <a16:creationId xmlns:a16="http://schemas.microsoft.com/office/drawing/2014/main" id="{55CF2DAA-8938-3609-66FC-D2F67514AE55}"/>
                      </a:ext>
                    </a:extLst>
                  </p:cNvPr>
                  <p:cNvGrpSpPr/>
                  <p:nvPr/>
                </p:nvGrpSpPr>
                <p:grpSpPr>
                  <a:xfrm>
                    <a:off x="10909569" y="1371918"/>
                    <a:ext cx="446589" cy="813467"/>
                    <a:chOff x="376650" y="567400"/>
                    <a:chExt cx="334942" cy="610100"/>
                  </a:xfrm>
                </p:grpSpPr>
                <p:sp>
                  <p:nvSpPr>
                    <p:cNvPr id="128" name="Google Shape;656;p33">
                      <a:extLst>
                        <a:ext uri="{FF2B5EF4-FFF2-40B4-BE49-F238E27FC236}">
                          <a16:creationId xmlns:a16="http://schemas.microsoft.com/office/drawing/2014/main" id="{5A324DC7-CCF7-8EDA-B62C-1B3930A64C6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9" name="Google Shape;657;p33">
                      <a:extLst>
                        <a:ext uri="{FF2B5EF4-FFF2-40B4-BE49-F238E27FC236}">
                          <a16:creationId xmlns:a16="http://schemas.microsoft.com/office/drawing/2014/main" id="{B4F47835-38B4-3FC9-B831-553788E8781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0" name="Google Shape;658;p33">
                      <a:extLst>
                        <a:ext uri="{FF2B5EF4-FFF2-40B4-BE49-F238E27FC236}">
                          <a16:creationId xmlns:a16="http://schemas.microsoft.com/office/drawing/2014/main" id="{54BF8F31-6419-50AD-4F84-11ABC543659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1" name="Google Shape;659;p33">
                      <a:extLst>
                        <a:ext uri="{FF2B5EF4-FFF2-40B4-BE49-F238E27FC236}">
                          <a16:creationId xmlns:a16="http://schemas.microsoft.com/office/drawing/2014/main" id="{E308E7E7-1265-A016-4A46-199B2B470DC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2" name="Google Shape;660;p33">
                      <a:extLst>
                        <a:ext uri="{FF2B5EF4-FFF2-40B4-BE49-F238E27FC236}">
                          <a16:creationId xmlns:a16="http://schemas.microsoft.com/office/drawing/2014/main" id="{710D11F0-0F84-CE1C-E439-66CB2CE1520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3" name="Google Shape;661;p33">
                      <a:extLst>
                        <a:ext uri="{FF2B5EF4-FFF2-40B4-BE49-F238E27FC236}">
                          <a16:creationId xmlns:a16="http://schemas.microsoft.com/office/drawing/2014/main" id="{864274BC-FC44-BDB8-5BC7-2559E83C5984}"/>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8" name="Google Shape;646;p33">
                    <a:extLst>
                      <a:ext uri="{FF2B5EF4-FFF2-40B4-BE49-F238E27FC236}">
                        <a16:creationId xmlns:a16="http://schemas.microsoft.com/office/drawing/2014/main" id="{9EBB92F5-74F5-DB09-E5DB-4B5234AA8CFF}"/>
                      </a:ext>
                    </a:extLst>
                  </p:cNvPr>
                  <p:cNvGrpSpPr/>
                  <p:nvPr/>
                </p:nvGrpSpPr>
                <p:grpSpPr>
                  <a:xfrm rot="16200000" flipH="1">
                    <a:off x="-222854" y="4427245"/>
                    <a:ext cx="2265951" cy="1132920"/>
                    <a:chOff x="3529938" y="261475"/>
                    <a:chExt cx="1699463" cy="849690"/>
                  </a:xfrm>
                </p:grpSpPr>
                <p:sp>
                  <p:nvSpPr>
                    <p:cNvPr id="56" name="Google Shape;647;p33">
                      <a:extLst>
                        <a:ext uri="{FF2B5EF4-FFF2-40B4-BE49-F238E27FC236}">
                          <a16:creationId xmlns:a16="http://schemas.microsoft.com/office/drawing/2014/main" id="{05991183-0EB8-8C81-0A42-EE272D13784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 name="Google Shape;648;p33">
                      <a:extLst>
                        <a:ext uri="{FF2B5EF4-FFF2-40B4-BE49-F238E27FC236}">
                          <a16:creationId xmlns:a16="http://schemas.microsoft.com/office/drawing/2014/main" id="{96FE9A54-D274-8168-685F-0D176F3DC14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 name="Google Shape;649;p33">
                      <a:extLst>
                        <a:ext uri="{FF2B5EF4-FFF2-40B4-BE49-F238E27FC236}">
                          <a16:creationId xmlns:a16="http://schemas.microsoft.com/office/drawing/2014/main" id="{FD94220C-4389-82D8-F2AA-77B3951E6A1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 name="Google Shape;650;p33">
                      <a:extLst>
                        <a:ext uri="{FF2B5EF4-FFF2-40B4-BE49-F238E27FC236}">
                          <a16:creationId xmlns:a16="http://schemas.microsoft.com/office/drawing/2014/main" id="{08070BEA-AE2A-C36F-DD7B-680EBD88E8B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 name="Google Shape;651;p33">
                      <a:extLst>
                        <a:ext uri="{FF2B5EF4-FFF2-40B4-BE49-F238E27FC236}">
                          <a16:creationId xmlns:a16="http://schemas.microsoft.com/office/drawing/2014/main" id="{ACF7BEA5-BA28-C2CE-1A04-0BC03311A4C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 name="Google Shape;652;p33">
                      <a:extLst>
                        <a:ext uri="{FF2B5EF4-FFF2-40B4-BE49-F238E27FC236}">
                          <a16:creationId xmlns:a16="http://schemas.microsoft.com/office/drawing/2014/main" id="{07CEFE3F-BB66-BA84-1413-BB0A88257FF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 name="Google Shape;653;p33">
                      <a:extLst>
                        <a:ext uri="{FF2B5EF4-FFF2-40B4-BE49-F238E27FC236}">
                          <a16:creationId xmlns:a16="http://schemas.microsoft.com/office/drawing/2014/main" id="{F2417F18-86CF-08D4-A9D5-A0539166C20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 name="Google Shape;654;p33">
                      <a:extLst>
                        <a:ext uri="{FF2B5EF4-FFF2-40B4-BE49-F238E27FC236}">
                          <a16:creationId xmlns:a16="http://schemas.microsoft.com/office/drawing/2014/main" id="{692D5CA2-A6A9-3FA6-A510-758D361781F5}"/>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9" name="Google Shape;655;p33">
                    <a:extLst>
                      <a:ext uri="{FF2B5EF4-FFF2-40B4-BE49-F238E27FC236}">
                        <a16:creationId xmlns:a16="http://schemas.microsoft.com/office/drawing/2014/main" id="{501F01E6-5E2C-73BA-5144-BBF829D3E41D}"/>
                      </a:ext>
                    </a:extLst>
                  </p:cNvPr>
                  <p:cNvGrpSpPr/>
                  <p:nvPr/>
                </p:nvGrpSpPr>
                <p:grpSpPr>
                  <a:xfrm>
                    <a:off x="10835169" y="5276963"/>
                    <a:ext cx="446589" cy="813467"/>
                    <a:chOff x="376650" y="567400"/>
                    <a:chExt cx="334942" cy="610100"/>
                  </a:xfrm>
                </p:grpSpPr>
                <p:sp>
                  <p:nvSpPr>
                    <p:cNvPr id="50" name="Google Shape;656;p33">
                      <a:extLst>
                        <a:ext uri="{FF2B5EF4-FFF2-40B4-BE49-F238E27FC236}">
                          <a16:creationId xmlns:a16="http://schemas.microsoft.com/office/drawing/2014/main" id="{C06CB6DD-708A-4C2B-5B81-8403DC91F3C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 name="Google Shape;657;p33">
                      <a:extLst>
                        <a:ext uri="{FF2B5EF4-FFF2-40B4-BE49-F238E27FC236}">
                          <a16:creationId xmlns:a16="http://schemas.microsoft.com/office/drawing/2014/main" id="{3461BCEA-210C-0611-3C27-83BD12DC8FE8}"/>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 name="Google Shape;658;p33">
                      <a:extLst>
                        <a:ext uri="{FF2B5EF4-FFF2-40B4-BE49-F238E27FC236}">
                          <a16:creationId xmlns:a16="http://schemas.microsoft.com/office/drawing/2014/main" id="{C8557A5F-E116-6820-5AB3-39368D99E2D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 name="Google Shape;659;p33">
                      <a:extLst>
                        <a:ext uri="{FF2B5EF4-FFF2-40B4-BE49-F238E27FC236}">
                          <a16:creationId xmlns:a16="http://schemas.microsoft.com/office/drawing/2014/main" id="{DCB836CB-AC6F-377C-F124-4FCD0C8EA46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 name="Google Shape;660;p33">
                      <a:extLst>
                        <a:ext uri="{FF2B5EF4-FFF2-40B4-BE49-F238E27FC236}">
                          <a16:creationId xmlns:a16="http://schemas.microsoft.com/office/drawing/2014/main" id="{11DAE2BA-82DF-0B6F-BAD4-429C91F2389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 name="Google Shape;661;p33">
                      <a:extLst>
                        <a:ext uri="{FF2B5EF4-FFF2-40B4-BE49-F238E27FC236}">
                          <a16:creationId xmlns:a16="http://schemas.microsoft.com/office/drawing/2014/main" id="{CB3CD3B1-B792-36B2-90D1-C62F7D9B26A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3" name="Group 12">
                  <a:extLst>
                    <a:ext uri="{FF2B5EF4-FFF2-40B4-BE49-F238E27FC236}">
                      <a16:creationId xmlns:a16="http://schemas.microsoft.com/office/drawing/2014/main" id="{F9455A7C-5A5F-B24C-CB7C-97E35B7CE748}"/>
                    </a:ext>
                  </a:extLst>
                </p:cNvPr>
                <p:cNvGrpSpPr/>
                <p:nvPr/>
              </p:nvGrpSpPr>
              <p:grpSpPr>
                <a:xfrm>
                  <a:off x="343662" y="7518708"/>
                  <a:ext cx="11012496" cy="6144683"/>
                  <a:chOff x="343662" y="-18003"/>
                  <a:chExt cx="11012496" cy="6144683"/>
                </a:xfrm>
              </p:grpSpPr>
              <p:grpSp>
                <p:nvGrpSpPr>
                  <p:cNvPr id="14" name="Google Shape;646;p33">
                    <a:extLst>
                      <a:ext uri="{FF2B5EF4-FFF2-40B4-BE49-F238E27FC236}">
                        <a16:creationId xmlns:a16="http://schemas.microsoft.com/office/drawing/2014/main" id="{8269F8F5-4E10-48F7-CAA3-F672BCD3C9B2}"/>
                      </a:ext>
                    </a:extLst>
                  </p:cNvPr>
                  <p:cNvGrpSpPr/>
                  <p:nvPr/>
                </p:nvGrpSpPr>
                <p:grpSpPr>
                  <a:xfrm rot="16200000" flipH="1">
                    <a:off x="-222794" y="548513"/>
                    <a:ext cx="2265951" cy="1132920"/>
                    <a:chOff x="3529938" y="261475"/>
                    <a:chExt cx="1699463" cy="849690"/>
                  </a:xfrm>
                </p:grpSpPr>
                <p:sp>
                  <p:nvSpPr>
                    <p:cNvPr id="38" name="Google Shape;647;p33">
                      <a:extLst>
                        <a:ext uri="{FF2B5EF4-FFF2-40B4-BE49-F238E27FC236}">
                          <a16:creationId xmlns:a16="http://schemas.microsoft.com/office/drawing/2014/main" id="{0B2F0F0E-0AA3-29DD-B047-87D0BA9F428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 name="Google Shape;648;p33">
                      <a:extLst>
                        <a:ext uri="{FF2B5EF4-FFF2-40B4-BE49-F238E27FC236}">
                          <a16:creationId xmlns:a16="http://schemas.microsoft.com/office/drawing/2014/main" id="{3B1F1B5A-797A-B550-EE41-BB8DDD5C437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 name="Google Shape;649;p33">
                      <a:extLst>
                        <a:ext uri="{FF2B5EF4-FFF2-40B4-BE49-F238E27FC236}">
                          <a16:creationId xmlns:a16="http://schemas.microsoft.com/office/drawing/2014/main" id="{EA1890E8-7ABB-F461-1411-EAD286BA9B6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 name="Google Shape;650;p33">
                      <a:extLst>
                        <a:ext uri="{FF2B5EF4-FFF2-40B4-BE49-F238E27FC236}">
                          <a16:creationId xmlns:a16="http://schemas.microsoft.com/office/drawing/2014/main" id="{2C8EC9D0-DA5F-4F11-89B6-7C8AA2DC83A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 name="Google Shape;651;p33">
                      <a:extLst>
                        <a:ext uri="{FF2B5EF4-FFF2-40B4-BE49-F238E27FC236}">
                          <a16:creationId xmlns:a16="http://schemas.microsoft.com/office/drawing/2014/main" id="{0D3D3020-94BE-9F89-AD4B-22437525974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 name="Google Shape;652;p33">
                      <a:extLst>
                        <a:ext uri="{FF2B5EF4-FFF2-40B4-BE49-F238E27FC236}">
                          <a16:creationId xmlns:a16="http://schemas.microsoft.com/office/drawing/2014/main" id="{D9541F50-FB37-8025-2071-F06A4635F84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 name="Google Shape;653;p33">
                      <a:extLst>
                        <a:ext uri="{FF2B5EF4-FFF2-40B4-BE49-F238E27FC236}">
                          <a16:creationId xmlns:a16="http://schemas.microsoft.com/office/drawing/2014/main" id="{087E5487-A5B9-40BB-E43B-9D1E9AA204A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 name="Google Shape;654;p33">
                      <a:extLst>
                        <a:ext uri="{FF2B5EF4-FFF2-40B4-BE49-F238E27FC236}">
                          <a16:creationId xmlns:a16="http://schemas.microsoft.com/office/drawing/2014/main" id="{0DEA57F9-BE71-322C-CF32-D95D207EE9C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5" name="Google Shape;655;p33">
                    <a:extLst>
                      <a:ext uri="{FF2B5EF4-FFF2-40B4-BE49-F238E27FC236}">
                        <a16:creationId xmlns:a16="http://schemas.microsoft.com/office/drawing/2014/main" id="{0A3D7D9B-C3E4-E228-383C-DA6B3EE2F4CE}"/>
                      </a:ext>
                    </a:extLst>
                  </p:cNvPr>
                  <p:cNvGrpSpPr/>
                  <p:nvPr/>
                </p:nvGrpSpPr>
                <p:grpSpPr>
                  <a:xfrm>
                    <a:off x="10909569" y="1371918"/>
                    <a:ext cx="446589" cy="813467"/>
                    <a:chOff x="376650" y="567400"/>
                    <a:chExt cx="334942" cy="610100"/>
                  </a:xfrm>
                </p:grpSpPr>
                <p:sp>
                  <p:nvSpPr>
                    <p:cNvPr id="32" name="Google Shape;656;p33">
                      <a:extLst>
                        <a:ext uri="{FF2B5EF4-FFF2-40B4-BE49-F238E27FC236}">
                          <a16:creationId xmlns:a16="http://schemas.microsoft.com/office/drawing/2014/main" id="{6A8B030F-ECAE-2876-ED16-D1CBE5FC822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 name="Google Shape;657;p33">
                      <a:extLst>
                        <a:ext uri="{FF2B5EF4-FFF2-40B4-BE49-F238E27FC236}">
                          <a16:creationId xmlns:a16="http://schemas.microsoft.com/office/drawing/2014/main" id="{F2AEE8F9-E85C-00EE-6D31-C395EA5BAEE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 name="Google Shape;658;p33">
                      <a:extLst>
                        <a:ext uri="{FF2B5EF4-FFF2-40B4-BE49-F238E27FC236}">
                          <a16:creationId xmlns:a16="http://schemas.microsoft.com/office/drawing/2014/main" id="{EDD8D8CE-5D7B-7F74-C572-E2055020BC5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 name="Google Shape;659;p33">
                      <a:extLst>
                        <a:ext uri="{FF2B5EF4-FFF2-40B4-BE49-F238E27FC236}">
                          <a16:creationId xmlns:a16="http://schemas.microsoft.com/office/drawing/2014/main" id="{876D9ADA-0C97-948D-F819-F7EE2A57FD6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 name="Google Shape;660;p33">
                      <a:extLst>
                        <a:ext uri="{FF2B5EF4-FFF2-40B4-BE49-F238E27FC236}">
                          <a16:creationId xmlns:a16="http://schemas.microsoft.com/office/drawing/2014/main" id="{CB38F55C-2109-643B-43EB-69817B75213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 name="Google Shape;661;p33">
                      <a:extLst>
                        <a:ext uri="{FF2B5EF4-FFF2-40B4-BE49-F238E27FC236}">
                          <a16:creationId xmlns:a16="http://schemas.microsoft.com/office/drawing/2014/main" id="{3C4AAADE-78BA-5F05-16EC-04725648B5D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6" name="Google Shape;646;p33">
                    <a:extLst>
                      <a:ext uri="{FF2B5EF4-FFF2-40B4-BE49-F238E27FC236}">
                        <a16:creationId xmlns:a16="http://schemas.microsoft.com/office/drawing/2014/main" id="{155C129D-40D0-66AF-F88A-E35C559C758F}"/>
                      </a:ext>
                    </a:extLst>
                  </p:cNvPr>
                  <p:cNvGrpSpPr/>
                  <p:nvPr/>
                </p:nvGrpSpPr>
                <p:grpSpPr>
                  <a:xfrm rot="16200000" flipH="1">
                    <a:off x="-222854" y="4427245"/>
                    <a:ext cx="2265951" cy="1132920"/>
                    <a:chOff x="3529938" y="261475"/>
                    <a:chExt cx="1699463" cy="849690"/>
                  </a:xfrm>
                </p:grpSpPr>
                <p:sp>
                  <p:nvSpPr>
                    <p:cNvPr id="24" name="Google Shape;647;p33">
                      <a:extLst>
                        <a:ext uri="{FF2B5EF4-FFF2-40B4-BE49-F238E27FC236}">
                          <a16:creationId xmlns:a16="http://schemas.microsoft.com/office/drawing/2014/main" id="{0273EB04-FDF2-13B8-2471-FBBE96569A1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 name="Google Shape;648;p33">
                      <a:extLst>
                        <a:ext uri="{FF2B5EF4-FFF2-40B4-BE49-F238E27FC236}">
                          <a16:creationId xmlns:a16="http://schemas.microsoft.com/office/drawing/2014/main" id="{865018D4-3A88-F8BA-7BA3-FF98C347A50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 name="Google Shape;649;p33">
                      <a:extLst>
                        <a:ext uri="{FF2B5EF4-FFF2-40B4-BE49-F238E27FC236}">
                          <a16:creationId xmlns:a16="http://schemas.microsoft.com/office/drawing/2014/main" id="{B335898A-9221-CE14-18E7-AEDEAC16142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 name="Google Shape;650;p33">
                      <a:extLst>
                        <a:ext uri="{FF2B5EF4-FFF2-40B4-BE49-F238E27FC236}">
                          <a16:creationId xmlns:a16="http://schemas.microsoft.com/office/drawing/2014/main" id="{14571236-A7F9-3BF5-398D-673F32F7DA4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 name="Google Shape;651;p33">
                      <a:extLst>
                        <a:ext uri="{FF2B5EF4-FFF2-40B4-BE49-F238E27FC236}">
                          <a16:creationId xmlns:a16="http://schemas.microsoft.com/office/drawing/2014/main" id="{CA86D476-BC43-EAE7-0E53-94D2CDB1E8F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 name="Google Shape;652;p33">
                      <a:extLst>
                        <a:ext uri="{FF2B5EF4-FFF2-40B4-BE49-F238E27FC236}">
                          <a16:creationId xmlns:a16="http://schemas.microsoft.com/office/drawing/2014/main" id="{03D1C321-BA2D-194C-1576-E6DBF68867BB}"/>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 name="Google Shape;653;p33">
                      <a:extLst>
                        <a:ext uri="{FF2B5EF4-FFF2-40B4-BE49-F238E27FC236}">
                          <a16:creationId xmlns:a16="http://schemas.microsoft.com/office/drawing/2014/main" id="{204FC0AC-5B86-3A28-2314-EF96962B3F0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 name="Google Shape;654;p33">
                      <a:extLst>
                        <a:ext uri="{FF2B5EF4-FFF2-40B4-BE49-F238E27FC236}">
                          <a16:creationId xmlns:a16="http://schemas.microsoft.com/office/drawing/2014/main" id="{DB01510A-4BD4-E86A-2046-5379F8DD61D5}"/>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7" name="Google Shape;655;p33">
                    <a:extLst>
                      <a:ext uri="{FF2B5EF4-FFF2-40B4-BE49-F238E27FC236}">
                        <a16:creationId xmlns:a16="http://schemas.microsoft.com/office/drawing/2014/main" id="{5301AAF9-30B3-6BD6-A09B-3558AB8DDB86}"/>
                      </a:ext>
                    </a:extLst>
                  </p:cNvPr>
                  <p:cNvGrpSpPr/>
                  <p:nvPr/>
                </p:nvGrpSpPr>
                <p:grpSpPr>
                  <a:xfrm>
                    <a:off x="10835169" y="5276963"/>
                    <a:ext cx="446589" cy="813467"/>
                    <a:chOff x="376650" y="567400"/>
                    <a:chExt cx="334942" cy="610100"/>
                  </a:xfrm>
                </p:grpSpPr>
                <p:sp>
                  <p:nvSpPr>
                    <p:cNvPr id="18" name="Google Shape;656;p33">
                      <a:extLst>
                        <a:ext uri="{FF2B5EF4-FFF2-40B4-BE49-F238E27FC236}">
                          <a16:creationId xmlns:a16="http://schemas.microsoft.com/office/drawing/2014/main" id="{8B580615-EFDE-C0C8-66F0-5EBD1374454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 name="Google Shape;657;p33">
                      <a:extLst>
                        <a:ext uri="{FF2B5EF4-FFF2-40B4-BE49-F238E27FC236}">
                          <a16:creationId xmlns:a16="http://schemas.microsoft.com/office/drawing/2014/main" id="{BBD37C5F-1DBD-4B82-33A5-78912F5F8FB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 name="Google Shape;658;p33">
                      <a:extLst>
                        <a:ext uri="{FF2B5EF4-FFF2-40B4-BE49-F238E27FC236}">
                          <a16:creationId xmlns:a16="http://schemas.microsoft.com/office/drawing/2014/main" id="{E72798FC-551D-C0A9-178A-D39F647DC51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 name="Google Shape;659;p33">
                      <a:extLst>
                        <a:ext uri="{FF2B5EF4-FFF2-40B4-BE49-F238E27FC236}">
                          <a16:creationId xmlns:a16="http://schemas.microsoft.com/office/drawing/2014/main" id="{C382CD8A-3D14-D89E-CBF4-E21443052E4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 name="Google Shape;660;p33">
                      <a:extLst>
                        <a:ext uri="{FF2B5EF4-FFF2-40B4-BE49-F238E27FC236}">
                          <a16:creationId xmlns:a16="http://schemas.microsoft.com/office/drawing/2014/main" id="{BBB1A234-5E25-475B-9465-29DA861E3D1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 name="Google Shape;661;p33">
                      <a:extLst>
                        <a:ext uri="{FF2B5EF4-FFF2-40B4-BE49-F238E27FC236}">
                          <a16:creationId xmlns:a16="http://schemas.microsoft.com/office/drawing/2014/main" id="{73F31FBC-B117-73CC-C713-9A4D37C62BE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BE6A3D22-6477-4961-BB01-44C8991DA9B8}"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40</a:t>
            </a:fld>
            <a:endParaRPr lang="en-US">
              <a:latin typeface="Segoe UI" panose="020B0502040204020203" pitchFamily="34" charset="0"/>
              <a:cs typeface="Segoe UI" panose="020B0502040204020203" pitchFamily="34" charset="0"/>
            </a:endParaRPr>
          </a:p>
        </p:txBody>
      </p:sp>
      <p:pic>
        <p:nvPicPr>
          <p:cNvPr id="480" name="صورة 1">
            <a:extLst>
              <a:ext uri="{FF2B5EF4-FFF2-40B4-BE49-F238E27FC236}">
                <a16:creationId xmlns:a16="http://schemas.microsoft.com/office/drawing/2014/main" id="{30090675-58F9-5C89-36F4-5590606B2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9577" y="1004797"/>
            <a:ext cx="5346449" cy="5759774"/>
          </a:xfrm>
          <a:prstGeom prst="rect">
            <a:avLst/>
          </a:prstGeom>
        </p:spPr>
      </p:pic>
      <p:sp>
        <p:nvSpPr>
          <p:cNvPr id="478" name="شكل بيضاوي 477">
            <a:extLst>
              <a:ext uri="{FF2B5EF4-FFF2-40B4-BE49-F238E27FC236}">
                <a16:creationId xmlns:a16="http://schemas.microsoft.com/office/drawing/2014/main" id="{356B566D-8067-27B4-4C89-0CC7761AC5A3}"/>
              </a:ext>
            </a:extLst>
          </p:cNvPr>
          <p:cNvSpPr/>
          <p:nvPr/>
        </p:nvSpPr>
        <p:spPr>
          <a:xfrm>
            <a:off x="6665282" y="1000600"/>
            <a:ext cx="1092200" cy="787728"/>
          </a:xfrm>
          <a:prstGeom prst="ellipse">
            <a:avLst/>
          </a:prstGeom>
          <a:solidFill>
            <a:srgbClr val="08538B"/>
          </a:solidFill>
          <a:ln>
            <a:solidFill>
              <a:srgbClr val="0853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Text Placeholder 6">
            <a:extLst>
              <a:ext uri="{FF2B5EF4-FFF2-40B4-BE49-F238E27FC236}">
                <a16:creationId xmlns:a16="http://schemas.microsoft.com/office/drawing/2014/main" id="{166E1F76-DB2E-2462-9206-F20712795166}"/>
              </a:ext>
            </a:extLst>
          </p:cNvPr>
          <p:cNvSpPr txBox="1">
            <a:spLocks/>
          </p:cNvSpPr>
          <p:nvPr/>
        </p:nvSpPr>
        <p:spPr>
          <a:xfrm>
            <a:off x="5636787" y="4640736"/>
            <a:ext cx="4590822" cy="718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1pPr>
            <a:lvl2pPr marL="1219170" marR="0" lvl="1"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2pPr>
            <a:lvl3pPr marL="1828754" marR="0" lvl="2"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3pPr>
            <a:lvl4pPr marL="2438339" marR="0" lvl="3"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4pPr>
            <a:lvl5pPr marL="3047924" marR="0" lvl="4"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5pPr>
            <a:lvl6pPr marL="3657509" marR="0" lvl="5"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6pPr>
            <a:lvl7pPr marL="4267093" marR="0" lvl="6"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7pPr>
            <a:lvl8pPr marL="4876678" marR="0" lvl="7"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8pPr>
            <a:lvl9pPr marL="5486263" marR="0" lvl="8"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9pPr>
          </a:lstStyle>
          <a:p>
            <a:pPr marL="0" indent="0">
              <a:buFont typeface="Arial"/>
              <a:buNone/>
            </a:pPr>
            <a:r>
              <a:rPr lang="en-US" sz="2400" b="1">
                <a:solidFill>
                  <a:schemeClr val="bg2"/>
                </a:solidFill>
                <a:latin typeface="Segoe UI" panose="020B0502040204020203" pitchFamily="34" charset="0"/>
                <a:cs typeface="Segoe UI" panose="020B0502040204020203" pitchFamily="34" charset="0"/>
              </a:rPr>
              <a:t>Front and left cameras corner</a:t>
            </a:r>
          </a:p>
        </p:txBody>
      </p:sp>
      <p:pic>
        <p:nvPicPr>
          <p:cNvPr id="476" name="Picture 475">
            <a:extLst>
              <a:ext uri="{FF2B5EF4-FFF2-40B4-BE49-F238E27FC236}">
                <a16:creationId xmlns:a16="http://schemas.microsoft.com/office/drawing/2014/main" id="{281C67D5-4D55-8683-4222-B5BF0064F11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2512" b="17198"/>
          <a:stretch/>
        </p:blipFill>
        <p:spPr bwMode="auto">
          <a:xfrm>
            <a:off x="4363177" y="2153265"/>
            <a:ext cx="6993081" cy="2501590"/>
          </a:xfrm>
          <a:prstGeom prst="rect">
            <a:avLst/>
          </a:prstGeom>
          <a:noFill/>
          <a:ln w="12700">
            <a:solidFill>
              <a:schemeClr val="tx1"/>
            </a:solidFill>
          </a:ln>
        </p:spPr>
      </p:pic>
      <p:pic>
        <p:nvPicPr>
          <p:cNvPr id="475" name="Picture 474">
            <a:extLst>
              <a:ext uri="{FF2B5EF4-FFF2-40B4-BE49-F238E27FC236}">
                <a16:creationId xmlns:a16="http://schemas.microsoft.com/office/drawing/2014/main" id="{240B588E-62BD-32B8-2885-920144309A5E}"/>
              </a:ext>
            </a:extLst>
          </p:cNvPr>
          <p:cNvPicPr preferRelativeResize="0">
            <a:picLocks/>
          </p:cNvPicPr>
          <p:nvPr/>
        </p:nvPicPr>
        <p:blipFill rotWithShape="1">
          <a:blip r:embed="rId4" cstate="print">
            <a:extLst>
              <a:ext uri="{28A0092B-C50C-407E-A947-70E740481C1C}">
                <a14:useLocalDpi xmlns:a14="http://schemas.microsoft.com/office/drawing/2010/main" val="0"/>
              </a:ext>
            </a:extLst>
          </a:blip>
          <a:srcRect r="908" b="8745"/>
          <a:stretch/>
        </p:blipFill>
        <p:spPr bwMode="auto">
          <a:xfrm>
            <a:off x="4352592" y="2188376"/>
            <a:ext cx="6993080" cy="2452360"/>
          </a:xfrm>
          <a:prstGeom prst="rect">
            <a:avLst/>
          </a:prstGeom>
          <a:noFill/>
          <a:ln w="12700">
            <a:solidFill>
              <a:schemeClr val="tx1"/>
            </a:solidFill>
          </a:ln>
        </p:spPr>
      </p:pic>
      <p:sp>
        <p:nvSpPr>
          <p:cNvPr id="482" name="Text Placeholder 6">
            <a:extLst>
              <a:ext uri="{FF2B5EF4-FFF2-40B4-BE49-F238E27FC236}">
                <a16:creationId xmlns:a16="http://schemas.microsoft.com/office/drawing/2014/main" id="{821DA026-4A74-9EC9-89FC-6124DDB70757}"/>
              </a:ext>
            </a:extLst>
          </p:cNvPr>
          <p:cNvSpPr txBox="1">
            <a:spLocks/>
          </p:cNvSpPr>
          <p:nvPr/>
        </p:nvSpPr>
        <p:spPr>
          <a:xfrm>
            <a:off x="5641867" y="4638790"/>
            <a:ext cx="5056935" cy="718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1pPr>
            <a:lvl2pPr marL="1219170" marR="0" lvl="1"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2pPr>
            <a:lvl3pPr marL="1828754" marR="0" lvl="2"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3pPr>
            <a:lvl4pPr marL="2438339" marR="0" lvl="3"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4pPr>
            <a:lvl5pPr marL="3047924" marR="0" lvl="4"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5pPr>
            <a:lvl6pPr marL="3657509" marR="0" lvl="5"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6pPr>
            <a:lvl7pPr marL="4267093" marR="0" lvl="6"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7pPr>
            <a:lvl8pPr marL="4876678" marR="0" lvl="7"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8pPr>
            <a:lvl9pPr marL="5486263" marR="0" lvl="8"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9pPr>
          </a:lstStyle>
          <a:p>
            <a:pPr marL="0" indent="0">
              <a:buFont typeface="Arial"/>
              <a:buNone/>
            </a:pPr>
            <a:r>
              <a:rPr lang="en-US" sz="2400" b="1">
                <a:solidFill>
                  <a:schemeClr val="bg2"/>
                </a:solidFill>
                <a:latin typeface="Segoe UI" panose="020B0502040204020203" pitchFamily="34" charset="0"/>
                <a:cs typeface="Segoe UI" panose="020B0502040204020203" pitchFamily="34" charset="0"/>
              </a:rPr>
              <a:t>Front and right cameras corner</a:t>
            </a:r>
          </a:p>
        </p:txBody>
      </p:sp>
      <p:pic>
        <p:nvPicPr>
          <p:cNvPr id="477" name="Picture 476">
            <a:extLst>
              <a:ext uri="{FF2B5EF4-FFF2-40B4-BE49-F238E27FC236}">
                <a16:creationId xmlns:a16="http://schemas.microsoft.com/office/drawing/2014/main" id="{A2AF5923-5A62-7DA5-7907-C083040B366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07430" y="2176300"/>
            <a:ext cx="7104573" cy="2463081"/>
          </a:xfrm>
          <a:prstGeom prst="rect">
            <a:avLst/>
          </a:prstGeom>
          <a:noFill/>
          <a:ln w="12700">
            <a:solidFill>
              <a:schemeClr val="tx1"/>
            </a:solidFill>
          </a:ln>
        </p:spPr>
      </p:pic>
      <p:sp>
        <p:nvSpPr>
          <p:cNvPr id="483" name="Text Placeholder 6">
            <a:extLst>
              <a:ext uri="{FF2B5EF4-FFF2-40B4-BE49-F238E27FC236}">
                <a16:creationId xmlns:a16="http://schemas.microsoft.com/office/drawing/2014/main" id="{26BFBA7E-9329-39E6-D6E5-EDDB29547A9C}"/>
              </a:ext>
            </a:extLst>
          </p:cNvPr>
          <p:cNvSpPr txBox="1">
            <a:spLocks/>
          </p:cNvSpPr>
          <p:nvPr/>
        </p:nvSpPr>
        <p:spPr>
          <a:xfrm>
            <a:off x="5586122" y="4638094"/>
            <a:ext cx="5056935" cy="718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1pPr>
            <a:lvl2pPr marL="1219170" marR="0" lvl="1"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2pPr>
            <a:lvl3pPr marL="1828754" marR="0" lvl="2"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3pPr>
            <a:lvl4pPr marL="2438339" marR="0" lvl="3"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4pPr>
            <a:lvl5pPr marL="3047924" marR="0" lvl="4"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5pPr>
            <a:lvl6pPr marL="3657509" marR="0" lvl="5"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6pPr>
            <a:lvl7pPr marL="4267093" marR="0" lvl="6"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7pPr>
            <a:lvl8pPr marL="4876678" marR="0" lvl="7"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8pPr>
            <a:lvl9pPr marL="5486263" marR="0" lvl="8"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9pPr>
          </a:lstStyle>
          <a:p>
            <a:pPr marL="0" indent="0">
              <a:buFont typeface="Arial"/>
              <a:buNone/>
            </a:pPr>
            <a:r>
              <a:rPr lang="en-US" sz="2400" b="1">
                <a:solidFill>
                  <a:schemeClr val="bg2"/>
                </a:solidFill>
                <a:latin typeface="Segoe UI" panose="020B0502040204020203" pitchFamily="34" charset="0"/>
                <a:cs typeface="Segoe UI" panose="020B0502040204020203" pitchFamily="34" charset="0"/>
              </a:rPr>
              <a:t>Rear and left cameras corner</a:t>
            </a:r>
          </a:p>
        </p:txBody>
      </p:sp>
      <p:sp>
        <p:nvSpPr>
          <p:cNvPr id="484" name="Text Placeholder 6">
            <a:extLst>
              <a:ext uri="{FF2B5EF4-FFF2-40B4-BE49-F238E27FC236}">
                <a16:creationId xmlns:a16="http://schemas.microsoft.com/office/drawing/2014/main" id="{CB5F3872-6972-29B1-BF35-52503231FF81}"/>
              </a:ext>
            </a:extLst>
          </p:cNvPr>
          <p:cNvSpPr txBox="1">
            <a:spLocks/>
          </p:cNvSpPr>
          <p:nvPr/>
        </p:nvSpPr>
        <p:spPr>
          <a:xfrm>
            <a:off x="5993058" y="4638094"/>
            <a:ext cx="5056935" cy="718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1pPr>
            <a:lvl2pPr marL="1219170" marR="0" lvl="1"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2pPr>
            <a:lvl3pPr marL="1828754" marR="0" lvl="2"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3pPr>
            <a:lvl4pPr marL="2438339" marR="0" lvl="3"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4pPr>
            <a:lvl5pPr marL="3047924" marR="0" lvl="4"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5pPr>
            <a:lvl6pPr marL="3657509" marR="0" lvl="5"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6pPr>
            <a:lvl7pPr marL="4267093" marR="0" lvl="6"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7pPr>
            <a:lvl8pPr marL="4876678" marR="0" lvl="7"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8pPr>
            <a:lvl9pPr marL="5486263" marR="0" lvl="8"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9pPr>
          </a:lstStyle>
          <a:p>
            <a:pPr marL="0" indent="0">
              <a:buFont typeface="Arial"/>
              <a:buNone/>
            </a:pPr>
            <a:r>
              <a:rPr lang="en-US" sz="2400" b="1">
                <a:solidFill>
                  <a:schemeClr val="bg2"/>
                </a:solidFill>
                <a:latin typeface="Segoe UI" panose="020B0502040204020203" pitchFamily="34" charset="0"/>
                <a:cs typeface="Segoe UI" panose="020B0502040204020203" pitchFamily="34" charset="0"/>
              </a:rPr>
              <a:t>Rear and left cameras corner</a:t>
            </a:r>
          </a:p>
        </p:txBody>
      </p:sp>
      <p:pic>
        <p:nvPicPr>
          <p:cNvPr id="7172" name="Picture 4">
            <a:extLst>
              <a:ext uri="{FF2B5EF4-FFF2-40B4-BE49-F238E27FC236}">
                <a16:creationId xmlns:a16="http://schemas.microsoft.com/office/drawing/2014/main" id="{A909251C-2CE7-2A42-3FF1-66D3ABD063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7430" y="2231750"/>
            <a:ext cx="7133206" cy="249782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76">
            <a:extLst>
              <a:ext uri="{FF2B5EF4-FFF2-40B4-BE49-F238E27FC236}">
                <a16:creationId xmlns:a16="http://schemas.microsoft.com/office/drawing/2014/main" id="{95F82BB3-F4C2-8C8E-40B8-23435D6FA9C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416945" y="1481562"/>
            <a:ext cx="9205074" cy="3403911"/>
          </a:xfrm>
          <a:prstGeom prst="rect">
            <a:avLst/>
          </a:prstGeom>
          <a:noFill/>
          <a:ln>
            <a:solidFill>
              <a:schemeClr val="tx1"/>
            </a:solidFill>
          </a:ln>
        </p:spPr>
      </p:pic>
      <p:sp>
        <p:nvSpPr>
          <p:cNvPr id="485" name="Text Placeholder 6">
            <a:extLst>
              <a:ext uri="{FF2B5EF4-FFF2-40B4-BE49-F238E27FC236}">
                <a16:creationId xmlns:a16="http://schemas.microsoft.com/office/drawing/2014/main" id="{97252529-8B89-D4F4-27EE-1F178A55506A}"/>
              </a:ext>
            </a:extLst>
          </p:cNvPr>
          <p:cNvSpPr txBox="1">
            <a:spLocks/>
          </p:cNvSpPr>
          <p:nvPr/>
        </p:nvSpPr>
        <p:spPr>
          <a:xfrm>
            <a:off x="648607" y="5055549"/>
            <a:ext cx="10894785" cy="9088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1pPr>
            <a:lvl2pPr marL="1219170" marR="0" lvl="1"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2pPr>
            <a:lvl3pPr marL="1828754" marR="0" lvl="2"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3pPr>
            <a:lvl4pPr marL="2438339" marR="0" lvl="3"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4pPr>
            <a:lvl5pPr marL="3047924" marR="0" lvl="4"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5pPr>
            <a:lvl6pPr marL="3657509" marR="0" lvl="5"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6pPr>
            <a:lvl7pPr marL="4267093" marR="0" lvl="6"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7pPr>
            <a:lvl8pPr marL="4876678" marR="0" lvl="7"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8pPr>
            <a:lvl9pPr marL="5486263" marR="0" lvl="8"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9pPr>
          </a:lstStyle>
          <a:p>
            <a:pPr marL="0" indent="0">
              <a:buNone/>
            </a:pPr>
            <a:r>
              <a:rPr lang="en-US" sz="2400" b="1">
                <a:solidFill>
                  <a:schemeClr val="bg2"/>
                </a:solidFill>
                <a:latin typeface="Segoe UI" panose="020B0502040204020203" pitchFamily="34" charset="0"/>
                <a:cs typeface="Segoe UI" panose="020B0502040204020203" pitchFamily="34" charset="0"/>
              </a:rPr>
              <a:t>Experiment to check if the camera can see up to 81° vertical field-of-view</a:t>
            </a:r>
          </a:p>
        </p:txBody>
      </p:sp>
      <p:sp>
        <p:nvSpPr>
          <p:cNvPr id="7344" name="Title 5">
            <a:extLst>
              <a:ext uri="{FF2B5EF4-FFF2-40B4-BE49-F238E27FC236}">
                <a16:creationId xmlns:a16="http://schemas.microsoft.com/office/drawing/2014/main" id="{F081FAE5-E493-8776-A257-AA323CD83405}"/>
              </a:ext>
            </a:extLst>
          </p:cNvPr>
          <p:cNvSpPr txBox="1">
            <a:spLocks/>
          </p:cNvSpPr>
          <p:nvPr/>
        </p:nvSpPr>
        <p:spPr>
          <a:xfrm>
            <a:off x="1143874" y="274662"/>
            <a:ext cx="10272000"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a:latin typeface="Segoe UI" panose="020B0502040204020203" pitchFamily="34" charset="0"/>
                <a:cs typeface="Segoe UI" panose="020B0502040204020203" pitchFamily="34" charset="0"/>
              </a:rPr>
              <a:t>Results – covering the blind spots</a:t>
            </a:r>
          </a:p>
        </p:txBody>
      </p:sp>
      <p:sp>
        <p:nvSpPr>
          <p:cNvPr id="3" name="Text Placeholder 6">
            <a:extLst>
              <a:ext uri="{FF2B5EF4-FFF2-40B4-BE49-F238E27FC236}">
                <a16:creationId xmlns:a16="http://schemas.microsoft.com/office/drawing/2014/main" id="{515878E6-FCFE-ACB0-0BFF-18B798BB62A4}"/>
              </a:ext>
            </a:extLst>
          </p:cNvPr>
          <p:cNvSpPr>
            <a:spLocks noGrp="1"/>
          </p:cNvSpPr>
          <p:nvPr>
            <p:ph type="body" idx="1"/>
          </p:nvPr>
        </p:nvSpPr>
        <p:spPr>
          <a:xfrm>
            <a:off x="990083" y="1013834"/>
            <a:ext cx="2098550" cy="718625"/>
          </a:xfrm>
        </p:spPr>
        <p:txBody>
          <a:bodyPr anchor="ctr"/>
          <a:lstStyle/>
          <a:p>
            <a:pPr marL="0" indent="0">
              <a:buNone/>
            </a:pPr>
            <a:r>
              <a:rPr lang="en-US" sz="2400" b="1">
                <a:solidFill>
                  <a:schemeClr val="bg2"/>
                </a:solidFill>
                <a:latin typeface="Segoe UI" panose="020B0502040204020203" pitchFamily="34" charset="0"/>
                <a:cs typeface="Segoe UI" panose="020B0502040204020203" pitchFamily="34" charset="0"/>
              </a:rPr>
              <a:t>The Setting:</a:t>
            </a:r>
          </a:p>
        </p:txBody>
      </p:sp>
    </p:spTree>
    <p:extLst>
      <p:ext uri="{BB962C8B-B14F-4D97-AF65-F5344CB8AC3E}">
        <p14:creationId xmlns:p14="http://schemas.microsoft.com/office/powerpoint/2010/main" val="28824118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50"/>
                                        <p:tgtEl>
                                          <p:spTgt spid="7"/>
                                        </p:tgtEl>
                                      </p:cBhvr>
                                    </p:animEffect>
                                    <p:set>
                                      <p:cBhvr>
                                        <p:cTn id="7" dur="1" fill="hold">
                                          <p:stCondLst>
                                            <p:cond delay="249"/>
                                          </p:stCondLst>
                                        </p:cTn>
                                        <p:tgtEl>
                                          <p:spTgt spid="7"/>
                                        </p:tgtEl>
                                        <p:attrNameLst>
                                          <p:attrName>style.visibility</p:attrName>
                                        </p:attrNameLst>
                                      </p:cBhvr>
                                      <p:to>
                                        <p:strVal val="hidden"/>
                                      </p:to>
                                    </p:set>
                                  </p:childTnLst>
                                </p:cTn>
                              </p:par>
                              <p:par>
                                <p:cTn id="8" presetID="10" presetClass="entr" presetSubtype="0" fill="hold" grpId="5" nodeType="withEffect">
                                  <p:stCondLst>
                                    <p:cond delay="0"/>
                                  </p:stCondLst>
                                  <p:childTnLst>
                                    <p:set>
                                      <p:cBhvr>
                                        <p:cTn id="9" dur="1" fill="hold">
                                          <p:stCondLst>
                                            <p:cond delay="0"/>
                                          </p:stCondLst>
                                        </p:cTn>
                                        <p:tgtEl>
                                          <p:spTgt spid="478"/>
                                        </p:tgtEl>
                                        <p:attrNameLst>
                                          <p:attrName>style.visibility</p:attrName>
                                        </p:attrNameLst>
                                      </p:cBhvr>
                                      <p:to>
                                        <p:strVal val="visible"/>
                                      </p:to>
                                    </p:set>
                                    <p:animEffect transition="in" filter="fade">
                                      <p:cBhvr>
                                        <p:cTn id="10" dur="500"/>
                                        <p:tgtEl>
                                          <p:spTgt spid="478"/>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80"/>
                                        </p:tgtEl>
                                        <p:attrNameLst>
                                          <p:attrName>style.visibility</p:attrName>
                                        </p:attrNameLst>
                                      </p:cBhvr>
                                      <p:to>
                                        <p:strVal val="visible"/>
                                      </p:to>
                                    </p:set>
                                    <p:animEffect transition="in" filter="fade">
                                      <p:cBhvr>
                                        <p:cTn id="16" dur="500"/>
                                        <p:tgtEl>
                                          <p:spTgt spid="48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78"/>
                                        </p:tgtEl>
                                        <p:attrNameLst>
                                          <p:attrName>style.visibility</p:attrName>
                                        </p:attrNameLst>
                                      </p:cBhvr>
                                      <p:to>
                                        <p:strVal val="visible"/>
                                      </p:to>
                                    </p:set>
                                    <p:animEffect transition="in" filter="wipe(down)">
                                      <p:cBhvr>
                                        <p:cTn id="19" dur="250"/>
                                        <p:tgtEl>
                                          <p:spTgt spid="478"/>
                                        </p:tgtEl>
                                      </p:cBhvr>
                                    </p:animEffect>
                                  </p:childTnLst>
                                </p:cTn>
                              </p:par>
                            </p:childTnLst>
                          </p:cTn>
                        </p:par>
                        <p:par>
                          <p:cTn id="20" fill="hold">
                            <p:stCondLst>
                              <p:cond delay="500"/>
                            </p:stCondLst>
                            <p:childTnLst>
                              <p:par>
                                <p:cTn id="21" presetID="35" presetClass="path" presetSubtype="0" accel="50000" decel="50000" fill="hold" grpId="1" nodeType="afterEffect">
                                  <p:stCondLst>
                                    <p:cond delay="0"/>
                                  </p:stCondLst>
                                  <p:childTnLst>
                                    <p:animMotion origin="layout" path="M 0.05364 -0.02755 L -0.2565 0.02986 " pathEditMode="fixed" rAng="0" ptsTypes="AA">
                                      <p:cBhvr>
                                        <p:cTn id="22" dur="1000" fill="hold"/>
                                        <p:tgtEl>
                                          <p:spTgt spid="478"/>
                                        </p:tgtEl>
                                        <p:attrNameLst>
                                          <p:attrName>ppt_x</p:attrName>
                                          <p:attrName>ppt_y</p:attrName>
                                        </p:attrNameLst>
                                      </p:cBhvr>
                                      <p:rCtr x="-15508" y="2870"/>
                                    </p:animMotion>
                                  </p:childTnLst>
                                </p:cTn>
                              </p:par>
                            </p:childTnLst>
                          </p:cTn>
                        </p:par>
                        <p:par>
                          <p:cTn id="23" fill="hold">
                            <p:stCondLst>
                              <p:cond delay="1500"/>
                            </p:stCondLst>
                            <p:childTnLst>
                              <p:par>
                                <p:cTn id="24" presetID="42" presetClass="path" presetSubtype="0" accel="50000" decel="50000" fill="hold" grpId="2" nodeType="afterEffect">
                                  <p:stCondLst>
                                    <p:cond delay="0"/>
                                  </p:stCondLst>
                                  <p:childTnLst>
                                    <p:animMotion origin="layout" path="M -0.31016 0.05741 L -0.30065 0.70903 " pathEditMode="relative" rAng="0" ptsTypes="AA">
                                      <p:cBhvr>
                                        <p:cTn id="25" dur="1000" fill="hold"/>
                                        <p:tgtEl>
                                          <p:spTgt spid="478"/>
                                        </p:tgtEl>
                                        <p:attrNameLst>
                                          <p:attrName>ppt_x</p:attrName>
                                          <p:attrName>ppt_y</p:attrName>
                                        </p:attrNameLst>
                                      </p:cBhvr>
                                      <p:rCtr x="469" y="32569"/>
                                    </p:animMotion>
                                  </p:childTnLst>
                                </p:cTn>
                              </p:par>
                            </p:childTnLst>
                          </p:cTn>
                        </p:par>
                        <p:par>
                          <p:cTn id="26" fill="hold">
                            <p:stCondLst>
                              <p:cond delay="2500"/>
                            </p:stCondLst>
                            <p:childTnLst>
                              <p:par>
                                <p:cTn id="27" presetID="63" presetClass="path" presetSubtype="0" accel="50000" decel="50000" fill="hold" grpId="3" nodeType="afterEffect">
                                  <p:stCondLst>
                                    <p:cond delay="0"/>
                                  </p:stCondLst>
                                  <p:childTnLst>
                                    <p:animMotion origin="layout" path="M -0.247 0.68148 L 0.09844 0.67801 " pathEditMode="fixed" rAng="0" ptsTypes="AA">
                                      <p:cBhvr>
                                        <p:cTn id="28" dur="1000" fill="hold"/>
                                        <p:tgtEl>
                                          <p:spTgt spid="478"/>
                                        </p:tgtEl>
                                        <p:attrNameLst>
                                          <p:attrName>ppt_x</p:attrName>
                                          <p:attrName>ppt_y</p:attrName>
                                        </p:attrNameLst>
                                      </p:cBhvr>
                                      <p:rCtr x="17266" y="-185"/>
                                    </p:animMotion>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3">
                                            <p:txEl>
                                              <p:pRg st="0" end="0"/>
                                            </p:txEl>
                                          </p:spTgt>
                                        </p:tgtEl>
                                      </p:cBhvr>
                                    </p:animEffect>
                                    <p:set>
                                      <p:cBhvr>
                                        <p:cTn id="33" dur="1" fill="hold">
                                          <p:stCondLst>
                                            <p:cond delay="499"/>
                                          </p:stCondLst>
                                        </p:cTn>
                                        <p:tgtEl>
                                          <p:spTgt spid="3">
                                            <p:txEl>
                                              <p:pRg st="0" end="0"/>
                                            </p:txEl>
                                          </p:spTgt>
                                        </p:tgtEl>
                                        <p:attrNameLst>
                                          <p:attrName>style.visibility</p:attrName>
                                        </p:attrNameLst>
                                      </p:cBhvr>
                                      <p:to>
                                        <p:strVal val="hidden"/>
                                      </p:to>
                                    </p:set>
                                  </p:childTnLst>
                                </p:cTn>
                              </p:par>
                              <p:par>
                                <p:cTn id="34" presetID="10" presetClass="exit" presetSubtype="0" fill="hold" grpId="4" nodeType="withEffect">
                                  <p:stCondLst>
                                    <p:cond delay="0"/>
                                  </p:stCondLst>
                                  <p:childTnLst>
                                    <p:animEffect transition="out" filter="fade">
                                      <p:cBhvr>
                                        <p:cTn id="35" dur="500"/>
                                        <p:tgtEl>
                                          <p:spTgt spid="478"/>
                                        </p:tgtEl>
                                      </p:cBhvr>
                                    </p:animEffect>
                                    <p:set>
                                      <p:cBhvr>
                                        <p:cTn id="36" dur="1" fill="hold">
                                          <p:stCondLst>
                                            <p:cond delay="499"/>
                                          </p:stCondLst>
                                        </p:cTn>
                                        <p:tgtEl>
                                          <p:spTgt spid="478"/>
                                        </p:tgtEl>
                                        <p:attrNameLst>
                                          <p:attrName>style.visibility</p:attrName>
                                        </p:attrNameLst>
                                      </p:cBhvr>
                                      <p:to>
                                        <p:strVal val="hidden"/>
                                      </p:to>
                                    </p:set>
                                  </p:childTnLst>
                                </p:cTn>
                              </p:par>
                              <p:par>
                                <p:cTn id="37" presetID="6" presetClass="emph" presetSubtype="0" fill="hold" nodeType="withEffect">
                                  <p:stCondLst>
                                    <p:cond delay="0"/>
                                  </p:stCondLst>
                                  <p:childTnLst>
                                    <p:animScale>
                                      <p:cBhvr>
                                        <p:cTn id="38" dur="750" fill="hold"/>
                                        <p:tgtEl>
                                          <p:spTgt spid="480"/>
                                        </p:tgtEl>
                                      </p:cBhvr>
                                      <p:by x="60000" y="60000"/>
                                    </p:animScale>
                                  </p:childTnLst>
                                </p:cTn>
                              </p:par>
                              <p:par>
                                <p:cTn id="39" presetID="35" presetClass="path" presetSubtype="0" accel="50000" decel="50000" fill="hold" nodeType="withEffect">
                                  <p:stCondLst>
                                    <p:cond delay="0"/>
                                  </p:stCondLst>
                                  <p:childTnLst>
                                    <p:animMotion origin="layout" path="M 0.01497 4.81481E-6 L -0.23503 4.81481E-6 " pathEditMode="relative" rAng="0" ptsTypes="AA">
                                      <p:cBhvr>
                                        <p:cTn id="40" dur="2000" fill="hold"/>
                                        <p:tgtEl>
                                          <p:spTgt spid="480"/>
                                        </p:tgtEl>
                                        <p:attrNameLst>
                                          <p:attrName>ppt_x</p:attrName>
                                          <p:attrName>ppt_y</p:attrName>
                                        </p:attrNameLst>
                                      </p:cBhvr>
                                      <p:rCtr x="-12500" y="0"/>
                                    </p:animMotion>
                                  </p:childTnLst>
                                </p:cTn>
                              </p:par>
                            </p:childTnLst>
                          </p:cTn>
                        </p:par>
                        <p:par>
                          <p:cTn id="41" fill="hold">
                            <p:stCondLst>
                              <p:cond delay="2000"/>
                            </p:stCondLst>
                            <p:childTnLst>
                              <p:par>
                                <p:cTn id="42" presetID="10" presetClass="entr" presetSubtype="0" fill="hold" nodeType="afterEffect">
                                  <p:stCondLst>
                                    <p:cond delay="0"/>
                                  </p:stCondLst>
                                  <p:childTnLst>
                                    <p:set>
                                      <p:cBhvr>
                                        <p:cTn id="43" dur="1" fill="hold">
                                          <p:stCondLst>
                                            <p:cond delay="0"/>
                                          </p:stCondLst>
                                        </p:cTn>
                                        <p:tgtEl>
                                          <p:spTgt spid="476"/>
                                        </p:tgtEl>
                                        <p:attrNameLst>
                                          <p:attrName>style.visibility</p:attrName>
                                        </p:attrNameLst>
                                      </p:cBhvr>
                                      <p:to>
                                        <p:strVal val="visible"/>
                                      </p:to>
                                    </p:set>
                                    <p:animEffect transition="in" filter="fade">
                                      <p:cBhvr>
                                        <p:cTn id="44" dur="500"/>
                                        <p:tgtEl>
                                          <p:spTgt spid="476"/>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481"/>
                                        </p:tgtEl>
                                        <p:attrNameLst>
                                          <p:attrName>style.visibility</p:attrName>
                                        </p:attrNameLst>
                                      </p:cBhvr>
                                      <p:to>
                                        <p:strVal val="visible"/>
                                      </p:to>
                                    </p:set>
                                    <p:animEffect transition="in" filter="fade">
                                      <p:cBhvr>
                                        <p:cTn id="48" dur="500"/>
                                        <p:tgtEl>
                                          <p:spTgt spid="481"/>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xit" presetSubtype="0" fill="hold" nodeType="clickEffect">
                                  <p:stCondLst>
                                    <p:cond delay="0"/>
                                  </p:stCondLst>
                                  <p:childTnLst>
                                    <p:animEffect transition="out" filter="fade">
                                      <p:cBhvr>
                                        <p:cTn id="52" dur="500"/>
                                        <p:tgtEl>
                                          <p:spTgt spid="476"/>
                                        </p:tgtEl>
                                      </p:cBhvr>
                                    </p:animEffect>
                                    <p:anim calcmode="lin" valueType="num">
                                      <p:cBhvr>
                                        <p:cTn id="53" dur="500"/>
                                        <p:tgtEl>
                                          <p:spTgt spid="476"/>
                                        </p:tgtEl>
                                        <p:attrNameLst>
                                          <p:attrName>ppt_x</p:attrName>
                                        </p:attrNameLst>
                                      </p:cBhvr>
                                      <p:tavLst>
                                        <p:tav tm="0">
                                          <p:val>
                                            <p:strVal val="ppt_x"/>
                                          </p:val>
                                        </p:tav>
                                        <p:tav tm="100000">
                                          <p:val>
                                            <p:strVal val="ppt_x"/>
                                          </p:val>
                                        </p:tav>
                                      </p:tavLst>
                                    </p:anim>
                                    <p:anim calcmode="lin" valueType="num">
                                      <p:cBhvr>
                                        <p:cTn id="54" dur="500"/>
                                        <p:tgtEl>
                                          <p:spTgt spid="476"/>
                                        </p:tgtEl>
                                        <p:attrNameLst>
                                          <p:attrName>ppt_y</p:attrName>
                                        </p:attrNameLst>
                                      </p:cBhvr>
                                      <p:tavLst>
                                        <p:tav tm="0">
                                          <p:val>
                                            <p:strVal val="ppt_y"/>
                                          </p:val>
                                        </p:tav>
                                        <p:tav tm="100000">
                                          <p:val>
                                            <p:strVal val="ppt_y+.1"/>
                                          </p:val>
                                        </p:tav>
                                      </p:tavLst>
                                    </p:anim>
                                    <p:set>
                                      <p:cBhvr>
                                        <p:cTn id="55" dur="1" fill="hold">
                                          <p:stCondLst>
                                            <p:cond delay="499"/>
                                          </p:stCondLst>
                                        </p:cTn>
                                        <p:tgtEl>
                                          <p:spTgt spid="476"/>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481"/>
                                        </p:tgtEl>
                                      </p:cBhvr>
                                    </p:animEffect>
                                    <p:set>
                                      <p:cBhvr>
                                        <p:cTn id="58" dur="1" fill="hold">
                                          <p:stCondLst>
                                            <p:cond delay="499"/>
                                          </p:stCondLst>
                                        </p:cTn>
                                        <p:tgtEl>
                                          <p:spTgt spid="481"/>
                                        </p:tgtEl>
                                        <p:attrNameLst>
                                          <p:attrName>style.visibility</p:attrName>
                                        </p:attrNameLst>
                                      </p:cBhvr>
                                      <p:to>
                                        <p:strVal val="hidden"/>
                                      </p:to>
                                    </p:se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475"/>
                                        </p:tgtEl>
                                        <p:attrNameLst>
                                          <p:attrName>style.visibility</p:attrName>
                                        </p:attrNameLst>
                                      </p:cBhvr>
                                      <p:to>
                                        <p:strVal val="visible"/>
                                      </p:to>
                                    </p:set>
                                    <p:animEffect transition="in" filter="fade">
                                      <p:cBhvr>
                                        <p:cTn id="62" dur="500"/>
                                        <p:tgtEl>
                                          <p:spTgt spid="475"/>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482"/>
                                        </p:tgtEl>
                                        <p:attrNameLst>
                                          <p:attrName>style.visibility</p:attrName>
                                        </p:attrNameLst>
                                      </p:cBhvr>
                                      <p:to>
                                        <p:strVal val="visible"/>
                                      </p:to>
                                    </p:set>
                                    <p:animEffect transition="in" filter="fade">
                                      <p:cBhvr>
                                        <p:cTn id="66" dur="500"/>
                                        <p:tgtEl>
                                          <p:spTgt spid="482"/>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xit" presetSubtype="0" fill="hold" nodeType="clickEffect">
                                  <p:stCondLst>
                                    <p:cond delay="0"/>
                                  </p:stCondLst>
                                  <p:childTnLst>
                                    <p:animEffect transition="out" filter="fade">
                                      <p:cBhvr>
                                        <p:cTn id="70" dur="500"/>
                                        <p:tgtEl>
                                          <p:spTgt spid="475"/>
                                        </p:tgtEl>
                                      </p:cBhvr>
                                    </p:animEffect>
                                    <p:anim calcmode="lin" valueType="num">
                                      <p:cBhvr>
                                        <p:cTn id="71" dur="500"/>
                                        <p:tgtEl>
                                          <p:spTgt spid="475"/>
                                        </p:tgtEl>
                                        <p:attrNameLst>
                                          <p:attrName>ppt_x</p:attrName>
                                        </p:attrNameLst>
                                      </p:cBhvr>
                                      <p:tavLst>
                                        <p:tav tm="0">
                                          <p:val>
                                            <p:strVal val="ppt_x"/>
                                          </p:val>
                                        </p:tav>
                                        <p:tav tm="100000">
                                          <p:val>
                                            <p:strVal val="ppt_x"/>
                                          </p:val>
                                        </p:tav>
                                      </p:tavLst>
                                    </p:anim>
                                    <p:anim calcmode="lin" valueType="num">
                                      <p:cBhvr>
                                        <p:cTn id="72" dur="500"/>
                                        <p:tgtEl>
                                          <p:spTgt spid="475"/>
                                        </p:tgtEl>
                                        <p:attrNameLst>
                                          <p:attrName>ppt_y</p:attrName>
                                        </p:attrNameLst>
                                      </p:cBhvr>
                                      <p:tavLst>
                                        <p:tav tm="0">
                                          <p:val>
                                            <p:strVal val="ppt_y"/>
                                          </p:val>
                                        </p:tav>
                                        <p:tav tm="100000">
                                          <p:val>
                                            <p:strVal val="ppt_y+.1"/>
                                          </p:val>
                                        </p:tav>
                                      </p:tavLst>
                                    </p:anim>
                                    <p:set>
                                      <p:cBhvr>
                                        <p:cTn id="73" dur="1" fill="hold">
                                          <p:stCondLst>
                                            <p:cond delay="499"/>
                                          </p:stCondLst>
                                        </p:cTn>
                                        <p:tgtEl>
                                          <p:spTgt spid="475"/>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482"/>
                                        </p:tgtEl>
                                      </p:cBhvr>
                                    </p:animEffect>
                                    <p:set>
                                      <p:cBhvr>
                                        <p:cTn id="76" dur="1" fill="hold">
                                          <p:stCondLst>
                                            <p:cond delay="499"/>
                                          </p:stCondLst>
                                        </p:cTn>
                                        <p:tgtEl>
                                          <p:spTgt spid="482"/>
                                        </p:tgtEl>
                                        <p:attrNameLst>
                                          <p:attrName>style.visibility</p:attrName>
                                        </p:attrNameLst>
                                      </p:cBhvr>
                                      <p:to>
                                        <p:strVal val="hidden"/>
                                      </p:to>
                                    </p:se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477"/>
                                        </p:tgtEl>
                                        <p:attrNameLst>
                                          <p:attrName>style.visibility</p:attrName>
                                        </p:attrNameLst>
                                      </p:cBhvr>
                                      <p:to>
                                        <p:strVal val="visible"/>
                                      </p:to>
                                    </p:set>
                                    <p:animEffect transition="in" filter="fade">
                                      <p:cBhvr>
                                        <p:cTn id="80" dur="500"/>
                                        <p:tgtEl>
                                          <p:spTgt spid="477"/>
                                        </p:tgtEl>
                                      </p:cBhvr>
                                    </p:animEffect>
                                  </p:childTnLst>
                                </p:cTn>
                              </p:par>
                            </p:childTnLst>
                          </p:cTn>
                        </p:par>
                        <p:par>
                          <p:cTn id="81" fill="hold">
                            <p:stCondLst>
                              <p:cond delay="1000"/>
                            </p:stCondLst>
                            <p:childTnLst>
                              <p:par>
                                <p:cTn id="82" presetID="10" presetClass="entr" presetSubtype="0" fill="hold" grpId="0" nodeType="afterEffect">
                                  <p:stCondLst>
                                    <p:cond delay="0"/>
                                  </p:stCondLst>
                                  <p:childTnLst>
                                    <p:set>
                                      <p:cBhvr>
                                        <p:cTn id="83" dur="1" fill="hold">
                                          <p:stCondLst>
                                            <p:cond delay="0"/>
                                          </p:stCondLst>
                                        </p:cTn>
                                        <p:tgtEl>
                                          <p:spTgt spid="483"/>
                                        </p:tgtEl>
                                        <p:attrNameLst>
                                          <p:attrName>style.visibility</p:attrName>
                                        </p:attrNameLst>
                                      </p:cBhvr>
                                      <p:to>
                                        <p:strVal val="visible"/>
                                      </p:to>
                                    </p:set>
                                    <p:animEffect transition="in" filter="fade">
                                      <p:cBhvr>
                                        <p:cTn id="84" dur="500"/>
                                        <p:tgtEl>
                                          <p:spTgt spid="483"/>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xit" presetSubtype="0" fill="hold" nodeType="clickEffect">
                                  <p:stCondLst>
                                    <p:cond delay="0"/>
                                  </p:stCondLst>
                                  <p:childTnLst>
                                    <p:animEffect transition="out" filter="fade">
                                      <p:cBhvr>
                                        <p:cTn id="88" dur="500"/>
                                        <p:tgtEl>
                                          <p:spTgt spid="477"/>
                                        </p:tgtEl>
                                      </p:cBhvr>
                                    </p:animEffect>
                                    <p:anim calcmode="lin" valueType="num">
                                      <p:cBhvr>
                                        <p:cTn id="89" dur="500"/>
                                        <p:tgtEl>
                                          <p:spTgt spid="477"/>
                                        </p:tgtEl>
                                        <p:attrNameLst>
                                          <p:attrName>ppt_x</p:attrName>
                                        </p:attrNameLst>
                                      </p:cBhvr>
                                      <p:tavLst>
                                        <p:tav tm="0">
                                          <p:val>
                                            <p:strVal val="ppt_x"/>
                                          </p:val>
                                        </p:tav>
                                        <p:tav tm="100000">
                                          <p:val>
                                            <p:strVal val="ppt_x"/>
                                          </p:val>
                                        </p:tav>
                                      </p:tavLst>
                                    </p:anim>
                                    <p:anim calcmode="lin" valueType="num">
                                      <p:cBhvr>
                                        <p:cTn id="90" dur="500"/>
                                        <p:tgtEl>
                                          <p:spTgt spid="477"/>
                                        </p:tgtEl>
                                        <p:attrNameLst>
                                          <p:attrName>ppt_y</p:attrName>
                                        </p:attrNameLst>
                                      </p:cBhvr>
                                      <p:tavLst>
                                        <p:tav tm="0">
                                          <p:val>
                                            <p:strVal val="ppt_y"/>
                                          </p:val>
                                        </p:tav>
                                        <p:tav tm="100000">
                                          <p:val>
                                            <p:strVal val="ppt_y+.1"/>
                                          </p:val>
                                        </p:tav>
                                      </p:tavLst>
                                    </p:anim>
                                    <p:set>
                                      <p:cBhvr>
                                        <p:cTn id="91" dur="1" fill="hold">
                                          <p:stCondLst>
                                            <p:cond delay="499"/>
                                          </p:stCondLst>
                                        </p:cTn>
                                        <p:tgtEl>
                                          <p:spTgt spid="477"/>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483"/>
                                        </p:tgtEl>
                                      </p:cBhvr>
                                    </p:animEffect>
                                    <p:set>
                                      <p:cBhvr>
                                        <p:cTn id="94" dur="1" fill="hold">
                                          <p:stCondLst>
                                            <p:cond delay="499"/>
                                          </p:stCondLst>
                                        </p:cTn>
                                        <p:tgtEl>
                                          <p:spTgt spid="483"/>
                                        </p:tgtEl>
                                        <p:attrNameLst>
                                          <p:attrName>style.visibility</p:attrName>
                                        </p:attrNameLst>
                                      </p:cBhvr>
                                      <p:to>
                                        <p:strVal val="hidden"/>
                                      </p:to>
                                    </p:set>
                                  </p:childTnLst>
                                </p:cTn>
                              </p:par>
                            </p:childTnLst>
                          </p:cTn>
                        </p:par>
                        <p:par>
                          <p:cTn id="95" fill="hold">
                            <p:stCondLst>
                              <p:cond delay="500"/>
                            </p:stCondLst>
                            <p:childTnLst>
                              <p:par>
                                <p:cTn id="96" presetID="10" presetClass="entr" presetSubtype="0" fill="hold" nodeType="afterEffect">
                                  <p:stCondLst>
                                    <p:cond delay="0"/>
                                  </p:stCondLst>
                                  <p:childTnLst>
                                    <p:set>
                                      <p:cBhvr>
                                        <p:cTn id="97" dur="1" fill="hold">
                                          <p:stCondLst>
                                            <p:cond delay="0"/>
                                          </p:stCondLst>
                                        </p:cTn>
                                        <p:tgtEl>
                                          <p:spTgt spid="7172"/>
                                        </p:tgtEl>
                                        <p:attrNameLst>
                                          <p:attrName>style.visibility</p:attrName>
                                        </p:attrNameLst>
                                      </p:cBhvr>
                                      <p:to>
                                        <p:strVal val="visible"/>
                                      </p:to>
                                    </p:set>
                                    <p:animEffect transition="in" filter="fade">
                                      <p:cBhvr>
                                        <p:cTn id="98" dur="500"/>
                                        <p:tgtEl>
                                          <p:spTgt spid="7172"/>
                                        </p:tgtEl>
                                      </p:cBhvr>
                                    </p:animEffect>
                                  </p:childTnLst>
                                </p:cTn>
                              </p:par>
                            </p:childTnLst>
                          </p:cTn>
                        </p:par>
                        <p:par>
                          <p:cTn id="99" fill="hold">
                            <p:stCondLst>
                              <p:cond delay="1000"/>
                            </p:stCondLst>
                            <p:childTnLst>
                              <p:par>
                                <p:cTn id="100" presetID="10" presetClass="entr" presetSubtype="0" fill="hold" grpId="0" nodeType="afterEffect">
                                  <p:stCondLst>
                                    <p:cond delay="0"/>
                                  </p:stCondLst>
                                  <p:childTnLst>
                                    <p:set>
                                      <p:cBhvr>
                                        <p:cTn id="101" dur="1" fill="hold">
                                          <p:stCondLst>
                                            <p:cond delay="0"/>
                                          </p:stCondLst>
                                        </p:cTn>
                                        <p:tgtEl>
                                          <p:spTgt spid="484"/>
                                        </p:tgtEl>
                                        <p:attrNameLst>
                                          <p:attrName>style.visibility</p:attrName>
                                        </p:attrNameLst>
                                      </p:cBhvr>
                                      <p:to>
                                        <p:strVal val="visible"/>
                                      </p:to>
                                    </p:set>
                                    <p:animEffect transition="in" filter="fade">
                                      <p:cBhvr>
                                        <p:cTn id="102" dur="500"/>
                                        <p:tgtEl>
                                          <p:spTgt spid="484"/>
                                        </p:tgtEl>
                                      </p:cBhvr>
                                    </p:animEffect>
                                  </p:childTnLst>
                                </p:cTn>
                              </p:par>
                            </p:childTnLst>
                          </p:cTn>
                        </p:par>
                      </p:childTnLst>
                    </p:cTn>
                  </p:par>
                  <p:par>
                    <p:cTn id="103" fill="hold">
                      <p:stCondLst>
                        <p:cond delay="indefinite"/>
                      </p:stCondLst>
                      <p:childTnLst>
                        <p:par>
                          <p:cTn id="104" fill="hold">
                            <p:stCondLst>
                              <p:cond delay="0"/>
                            </p:stCondLst>
                            <p:childTnLst>
                              <p:par>
                                <p:cTn id="105" presetID="42" presetClass="exit" presetSubtype="0" fill="hold" nodeType="clickEffect">
                                  <p:stCondLst>
                                    <p:cond delay="0"/>
                                  </p:stCondLst>
                                  <p:childTnLst>
                                    <p:animEffect transition="out" filter="fade">
                                      <p:cBhvr>
                                        <p:cTn id="106" dur="500"/>
                                        <p:tgtEl>
                                          <p:spTgt spid="7172"/>
                                        </p:tgtEl>
                                      </p:cBhvr>
                                    </p:animEffect>
                                    <p:anim calcmode="lin" valueType="num">
                                      <p:cBhvr>
                                        <p:cTn id="107" dur="500"/>
                                        <p:tgtEl>
                                          <p:spTgt spid="7172"/>
                                        </p:tgtEl>
                                        <p:attrNameLst>
                                          <p:attrName>ppt_x</p:attrName>
                                        </p:attrNameLst>
                                      </p:cBhvr>
                                      <p:tavLst>
                                        <p:tav tm="0">
                                          <p:val>
                                            <p:strVal val="ppt_x"/>
                                          </p:val>
                                        </p:tav>
                                        <p:tav tm="100000">
                                          <p:val>
                                            <p:strVal val="ppt_x"/>
                                          </p:val>
                                        </p:tav>
                                      </p:tavLst>
                                    </p:anim>
                                    <p:anim calcmode="lin" valueType="num">
                                      <p:cBhvr>
                                        <p:cTn id="108" dur="500"/>
                                        <p:tgtEl>
                                          <p:spTgt spid="7172"/>
                                        </p:tgtEl>
                                        <p:attrNameLst>
                                          <p:attrName>ppt_y</p:attrName>
                                        </p:attrNameLst>
                                      </p:cBhvr>
                                      <p:tavLst>
                                        <p:tav tm="0">
                                          <p:val>
                                            <p:strVal val="ppt_y"/>
                                          </p:val>
                                        </p:tav>
                                        <p:tav tm="100000">
                                          <p:val>
                                            <p:strVal val="ppt_y+.1"/>
                                          </p:val>
                                        </p:tav>
                                      </p:tavLst>
                                    </p:anim>
                                    <p:set>
                                      <p:cBhvr>
                                        <p:cTn id="109" dur="1" fill="hold">
                                          <p:stCondLst>
                                            <p:cond delay="499"/>
                                          </p:stCondLst>
                                        </p:cTn>
                                        <p:tgtEl>
                                          <p:spTgt spid="7172"/>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484"/>
                                        </p:tgtEl>
                                      </p:cBhvr>
                                    </p:animEffect>
                                    <p:set>
                                      <p:cBhvr>
                                        <p:cTn id="112" dur="1" fill="hold">
                                          <p:stCondLst>
                                            <p:cond delay="499"/>
                                          </p:stCondLst>
                                        </p:cTn>
                                        <p:tgtEl>
                                          <p:spTgt spid="484"/>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480"/>
                                        </p:tgtEl>
                                      </p:cBhvr>
                                    </p:animEffect>
                                    <p:set>
                                      <p:cBhvr>
                                        <p:cTn id="115" dur="1" fill="hold">
                                          <p:stCondLst>
                                            <p:cond delay="499"/>
                                          </p:stCondLst>
                                        </p:cTn>
                                        <p:tgtEl>
                                          <p:spTgt spid="480"/>
                                        </p:tgtEl>
                                        <p:attrNameLst>
                                          <p:attrName>style.visibility</p:attrName>
                                        </p:attrNameLst>
                                      </p:cBhvr>
                                      <p:to>
                                        <p:strVal val="hidden"/>
                                      </p:to>
                                    </p:set>
                                  </p:childTnLst>
                                </p:cTn>
                              </p:par>
                            </p:childTnLst>
                          </p:cTn>
                        </p:par>
                        <p:par>
                          <p:cTn id="116" fill="hold">
                            <p:stCondLst>
                              <p:cond delay="500"/>
                            </p:stCondLst>
                            <p:childTnLst>
                              <p:par>
                                <p:cTn id="117" presetID="10" presetClass="entr" presetSubtype="0" fill="hold" nodeType="afterEffect">
                                  <p:stCondLst>
                                    <p:cond delay="0"/>
                                  </p:stCondLst>
                                  <p:childTnLst>
                                    <p:set>
                                      <p:cBhvr>
                                        <p:cTn id="118" dur="1" fill="hold">
                                          <p:stCondLst>
                                            <p:cond delay="0"/>
                                          </p:stCondLst>
                                        </p:cTn>
                                        <p:tgtEl>
                                          <p:spTgt spid="2"/>
                                        </p:tgtEl>
                                        <p:attrNameLst>
                                          <p:attrName>style.visibility</p:attrName>
                                        </p:attrNameLst>
                                      </p:cBhvr>
                                      <p:to>
                                        <p:strVal val="visible"/>
                                      </p:to>
                                    </p:set>
                                    <p:animEffect transition="in" filter="fade">
                                      <p:cBhvr>
                                        <p:cTn id="119" dur="500"/>
                                        <p:tgtEl>
                                          <p:spTgt spid="2"/>
                                        </p:tgtEl>
                                      </p:cBhvr>
                                    </p:animEffect>
                                  </p:childTnLst>
                                </p:cTn>
                              </p:par>
                            </p:childTnLst>
                          </p:cTn>
                        </p:par>
                        <p:par>
                          <p:cTn id="120" fill="hold">
                            <p:stCondLst>
                              <p:cond delay="1000"/>
                            </p:stCondLst>
                            <p:childTnLst>
                              <p:par>
                                <p:cTn id="121" presetID="10" presetClass="entr" presetSubtype="0" fill="hold" grpId="0" nodeType="afterEffect">
                                  <p:stCondLst>
                                    <p:cond delay="0"/>
                                  </p:stCondLst>
                                  <p:childTnLst>
                                    <p:set>
                                      <p:cBhvr>
                                        <p:cTn id="122" dur="1" fill="hold">
                                          <p:stCondLst>
                                            <p:cond delay="0"/>
                                          </p:stCondLst>
                                        </p:cTn>
                                        <p:tgtEl>
                                          <p:spTgt spid="485"/>
                                        </p:tgtEl>
                                        <p:attrNameLst>
                                          <p:attrName>style.visibility</p:attrName>
                                        </p:attrNameLst>
                                      </p:cBhvr>
                                      <p:to>
                                        <p:strVal val="visible"/>
                                      </p:to>
                                    </p:set>
                                    <p:animEffect transition="in" filter="fade">
                                      <p:cBhvr>
                                        <p:cTn id="123" dur="500"/>
                                        <p:tgtEl>
                                          <p:spTgt spid="485"/>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xit" presetSubtype="0" fill="hold" grpId="1" nodeType="clickEffect">
                                  <p:stCondLst>
                                    <p:cond delay="0"/>
                                  </p:stCondLst>
                                  <p:childTnLst>
                                    <p:animEffect transition="out" filter="fade">
                                      <p:cBhvr>
                                        <p:cTn id="127" dur="500"/>
                                        <p:tgtEl>
                                          <p:spTgt spid="485"/>
                                        </p:tgtEl>
                                      </p:cBhvr>
                                    </p:animEffect>
                                    <p:set>
                                      <p:cBhvr>
                                        <p:cTn id="128" dur="1" fill="hold">
                                          <p:stCondLst>
                                            <p:cond delay="499"/>
                                          </p:stCondLst>
                                        </p:cTn>
                                        <p:tgtEl>
                                          <p:spTgt spid="485"/>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2"/>
                                        </p:tgtEl>
                                      </p:cBhvr>
                                    </p:animEffect>
                                    <p:set>
                                      <p:cBhvr>
                                        <p:cTn id="131" dur="1" fill="hold">
                                          <p:stCondLst>
                                            <p:cond delay="499"/>
                                          </p:stCondLst>
                                        </p:cTn>
                                        <p:tgtEl>
                                          <p:spTgt spid="2"/>
                                        </p:tgtEl>
                                        <p:attrNameLst>
                                          <p:attrName>style.visibility</p:attrName>
                                        </p:attrNameLst>
                                      </p:cBhvr>
                                      <p:to>
                                        <p:strVal val="hidden"/>
                                      </p:to>
                                    </p:set>
                                  </p:childTnLst>
                                </p:cTn>
                              </p:par>
                              <p:par>
                                <p:cTn id="132" presetID="10" presetClass="entr" presetSubtype="0" fill="hold" nodeType="withEffect">
                                  <p:stCondLst>
                                    <p:cond delay="0"/>
                                  </p:stCondLst>
                                  <p:childTnLst>
                                    <p:set>
                                      <p:cBhvr>
                                        <p:cTn id="133" dur="1" fill="hold">
                                          <p:stCondLst>
                                            <p:cond delay="0"/>
                                          </p:stCondLst>
                                        </p:cTn>
                                        <p:tgtEl>
                                          <p:spTgt spid="7"/>
                                        </p:tgtEl>
                                        <p:attrNameLst>
                                          <p:attrName>style.visibility</p:attrName>
                                        </p:attrNameLst>
                                      </p:cBhvr>
                                      <p:to>
                                        <p:strVal val="visible"/>
                                      </p:to>
                                    </p:set>
                                    <p:animEffect transition="in" filter="fade">
                                      <p:cBhvr>
                                        <p:cTn id="1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 grpId="0" animBg="1"/>
      <p:bldP spid="478" grpId="1" animBg="1"/>
      <p:bldP spid="478" grpId="2" animBg="1"/>
      <p:bldP spid="478" grpId="3" animBg="1"/>
      <p:bldP spid="478" grpId="4" animBg="1"/>
      <p:bldP spid="478" grpId="5" animBg="1"/>
      <p:bldP spid="481" grpId="0"/>
      <p:bldP spid="481" grpId="1"/>
      <p:bldP spid="482" grpId="0"/>
      <p:bldP spid="482" grpId="1"/>
      <p:bldP spid="483" grpId="0"/>
      <p:bldP spid="483" grpId="1"/>
      <p:bldP spid="484" grpId="0"/>
      <p:bldP spid="484" grpId="1"/>
      <p:bldP spid="485" grpId="0"/>
      <p:bldP spid="485" grpId="1"/>
      <p:bldP spid="3" grpId="0" build="p"/>
      <p:bldP spid="3" grpI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a:xfrm>
            <a:off x="1081800" y="46369"/>
            <a:ext cx="10272000" cy="763600"/>
          </a:xfrm>
        </p:spPr>
        <p:txBody>
          <a:bodyPr/>
          <a:lstStyle/>
          <a:p>
            <a:r>
              <a:rPr lang="en-US">
                <a:latin typeface="Segoe UI" panose="020B0502040204020203" pitchFamily="34" charset="0"/>
                <a:cs typeface="Segoe UI" panose="020B0502040204020203" pitchFamily="34" charset="0"/>
              </a:rPr>
              <a:t>Results – Distance within 90% accuracy</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BE6A3D22-6477-4961-BB01-44C8991DA9B8}"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41</a:t>
            </a:fld>
            <a:endParaRPr lang="en-US">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B6527741-C6D7-9026-812E-80B6F0C06CA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207" y="1299697"/>
            <a:ext cx="5866869" cy="4312604"/>
          </a:xfrm>
          <a:prstGeom prst="rect">
            <a:avLst/>
          </a:prstGeom>
          <a:noFill/>
          <a:ln>
            <a:noFill/>
          </a:ln>
        </p:spPr>
      </p:pic>
      <p:pic>
        <p:nvPicPr>
          <p:cNvPr id="475" name="صورة 25" descr="A room with a yellow tape measure&#10;&#10;Description automatically generated">
            <a:extLst>
              <a:ext uri="{FF2B5EF4-FFF2-40B4-BE49-F238E27FC236}">
                <a16:creationId xmlns:a16="http://schemas.microsoft.com/office/drawing/2014/main" id="{27D5F1D9-2EE3-C1C5-709E-B9C0DC849F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8316" y="1141022"/>
            <a:ext cx="6458004" cy="4843304"/>
          </a:xfrm>
          <a:prstGeom prst="rect">
            <a:avLst/>
          </a:prstGeom>
        </p:spPr>
      </p:pic>
      <p:sp>
        <p:nvSpPr>
          <p:cNvPr id="476" name="Text Placeholder 6">
            <a:extLst>
              <a:ext uri="{FF2B5EF4-FFF2-40B4-BE49-F238E27FC236}">
                <a16:creationId xmlns:a16="http://schemas.microsoft.com/office/drawing/2014/main" id="{BE507C13-FD7C-3222-FAE5-8CC6DA579500}"/>
              </a:ext>
            </a:extLst>
          </p:cNvPr>
          <p:cNvSpPr>
            <a:spLocks noGrp="1"/>
          </p:cNvSpPr>
          <p:nvPr>
            <p:ph type="body" idx="1"/>
          </p:nvPr>
        </p:nvSpPr>
        <p:spPr>
          <a:xfrm>
            <a:off x="659766" y="550576"/>
            <a:ext cx="2098550" cy="718625"/>
          </a:xfrm>
        </p:spPr>
        <p:txBody>
          <a:bodyPr anchor="ctr"/>
          <a:lstStyle/>
          <a:p>
            <a:pPr marL="0" indent="0">
              <a:buNone/>
            </a:pPr>
            <a:r>
              <a:rPr lang="en-US" sz="2400" b="1">
                <a:solidFill>
                  <a:schemeClr val="bg2"/>
                </a:solidFill>
                <a:latin typeface="Segoe UI" panose="020B0502040204020203" pitchFamily="34" charset="0"/>
                <a:cs typeface="Segoe UI" panose="020B0502040204020203" pitchFamily="34" charset="0"/>
              </a:rPr>
              <a:t>The Setting:</a:t>
            </a:r>
          </a:p>
        </p:txBody>
      </p:sp>
      <p:pic>
        <p:nvPicPr>
          <p:cNvPr id="2" name="Picture 1">
            <a:extLst>
              <a:ext uri="{FF2B5EF4-FFF2-40B4-BE49-F238E27FC236}">
                <a16:creationId xmlns:a16="http://schemas.microsoft.com/office/drawing/2014/main" id="{3A89CBAB-06F0-C2A3-BE26-0D8FA242607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2543" y="2928237"/>
            <a:ext cx="5461165" cy="1753824"/>
          </a:xfrm>
          <a:prstGeom prst="rect">
            <a:avLst/>
          </a:prstGeom>
          <a:noFill/>
          <a:ln w="12700">
            <a:noFill/>
          </a:ln>
        </p:spPr>
      </p:pic>
      <p:sp>
        <p:nvSpPr>
          <p:cNvPr id="477" name="Text Placeholder 6">
            <a:extLst>
              <a:ext uri="{FF2B5EF4-FFF2-40B4-BE49-F238E27FC236}">
                <a16:creationId xmlns:a16="http://schemas.microsoft.com/office/drawing/2014/main" id="{5408D4AC-4980-89A3-0C2D-6466601F1706}"/>
              </a:ext>
            </a:extLst>
          </p:cNvPr>
          <p:cNvSpPr txBox="1">
            <a:spLocks/>
          </p:cNvSpPr>
          <p:nvPr/>
        </p:nvSpPr>
        <p:spPr>
          <a:xfrm>
            <a:off x="6408901" y="1886807"/>
            <a:ext cx="5103513" cy="5501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1pPr>
            <a:lvl2pPr marL="1219170" marR="0" lvl="1"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2pPr>
            <a:lvl3pPr marL="1828754" marR="0" lvl="2"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3pPr>
            <a:lvl4pPr marL="2438339" marR="0" lvl="3"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4pPr>
            <a:lvl5pPr marL="3047924" marR="0" lvl="4"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5pPr>
            <a:lvl6pPr marL="3657509" marR="0" lvl="5"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6pPr>
            <a:lvl7pPr marL="4267093" marR="0" lvl="6"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7pPr>
            <a:lvl8pPr marL="4876678" marR="0" lvl="7"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8pPr>
            <a:lvl9pPr marL="5486263" marR="0" lvl="8"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9pPr>
          </a:lstStyle>
          <a:p>
            <a:pPr marL="0" indent="0">
              <a:buFont typeface="Arial"/>
              <a:buNone/>
            </a:pPr>
            <a:r>
              <a:rPr lang="en-US" sz="2400" b="1">
                <a:solidFill>
                  <a:schemeClr val="bg2"/>
                </a:solidFill>
                <a:latin typeface="Segoe UI" panose="020B0502040204020203" pitchFamily="34" charset="0"/>
                <a:cs typeface="Segoe UI" panose="020B0502040204020203" pitchFamily="34" charset="0"/>
              </a:rPr>
              <a:t>Distance of the two objects measured at </a:t>
            </a:r>
            <a:r>
              <a:rPr lang="en-US" sz="2400" b="1" u="sng">
                <a:solidFill>
                  <a:schemeClr val="bg2"/>
                </a:solidFill>
                <a:latin typeface="Segoe UI" panose="020B0502040204020203" pitchFamily="34" charset="0"/>
                <a:cs typeface="Segoe UI" panose="020B0502040204020203" pitchFamily="34" charset="0"/>
              </a:rPr>
              <a:t>320 cm </a:t>
            </a:r>
            <a:r>
              <a:rPr lang="en-US" sz="2400" b="1">
                <a:solidFill>
                  <a:schemeClr val="bg2"/>
                </a:solidFill>
                <a:latin typeface="Segoe UI" panose="020B0502040204020203" pitchFamily="34" charset="0"/>
                <a:cs typeface="Segoe UI" panose="020B0502040204020203" pitchFamily="34" charset="0"/>
              </a:rPr>
              <a:t>and </a:t>
            </a:r>
            <a:r>
              <a:rPr lang="en-US" sz="2400" b="1" u="sng">
                <a:solidFill>
                  <a:schemeClr val="bg2"/>
                </a:solidFill>
                <a:latin typeface="Segoe UI" panose="020B0502040204020203" pitchFamily="34" charset="0"/>
                <a:cs typeface="Segoe UI" panose="020B0502040204020203" pitchFamily="34" charset="0"/>
              </a:rPr>
              <a:t>500 cm </a:t>
            </a:r>
            <a:r>
              <a:rPr lang="en-US" sz="2400" b="1">
                <a:solidFill>
                  <a:schemeClr val="bg2"/>
                </a:solidFill>
                <a:latin typeface="Segoe UI" panose="020B0502040204020203" pitchFamily="34" charset="0"/>
                <a:cs typeface="Segoe UI" panose="020B0502040204020203" pitchFamily="34" charset="0"/>
              </a:rPr>
              <a:t>respectively</a:t>
            </a:r>
          </a:p>
        </p:txBody>
      </p:sp>
      <p:grpSp>
        <p:nvGrpSpPr>
          <p:cNvPr id="478" name="Group 477">
            <a:extLst>
              <a:ext uri="{FF2B5EF4-FFF2-40B4-BE49-F238E27FC236}">
                <a16:creationId xmlns:a16="http://schemas.microsoft.com/office/drawing/2014/main" id="{DA82BC34-A99E-941E-3F7F-1F467B3E3DA2}"/>
              </a:ext>
            </a:extLst>
          </p:cNvPr>
          <p:cNvGrpSpPr/>
          <p:nvPr/>
        </p:nvGrpSpPr>
        <p:grpSpPr>
          <a:xfrm>
            <a:off x="-18288" y="-20574000"/>
            <a:ext cx="11030502" cy="59996568"/>
            <a:chOff x="-18288" y="0"/>
            <a:chExt cx="11030502" cy="59996568"/>
          </a:xfrm>
        </p:grpSpPr>
        <p:grpSp>
          <p:nvGrpSpPr>
            <p:cNvPr id="479" name="Group 478">
              <a:extLst>
                <a:ext uri="{FF2B5EF4-FFF2-40B4-BE49-F238E27FC236}">
                  <a16:creationId xmlns:a16="http://schemas.microsoft.com/office/drawing/2014/main" id="{BF4F7CE1-3051-6685-D5BD-A41CF5263636}"/>
                </a:ext>
              </a:extLst>
            </p:cNvPr>
            <p:cNvGrpSpPr/>
            <p:nvPr/>
          </p:nvGrpSpPr>
          <p:grpSpPr>
            <a:xfrm>
              <a:off x="-18288" y="0"/>
              <a:ext cx="11030502" cy="28906968"/>
              <a:chOff x="325656" y="-18003"/>
              <a:chExt cx="11030502" cy="28906968"/>
            </a:xfrm>
          </p:grpSpPr>
          <p:grpSp>
            <p:nvGrpSpPr>
              <p:cNvPr id="546" name="Group 545">
                <a:extLst>
                  <a:ext uri="{FF2B5EF4-FFF2-40B4-BE49-F238E27FC236}">
                    <a16:creationId xmlns:a16="http://schemas.microsoft.com/office/drawing/2014/main" id="{A6E329C5-69E2-D508-EA57-C0BE5F8597A2}"/>
                  </a:ext>
                </a:extLst>
              </p:cNvPr>
              <p:cNvGrpSpPr/>
              <p:nvPr/>
            </p:nvGrpSpPr>
            <p:grpSpPr>
              <a:xfrm>
                <a:off x="343662" y="-18003"/>
                <a:ext cx="11012496" cy="13681394"/>
                <a:chOff x="343662" y="-18003"/>
                <a:chExt cx="11012496" cy="13681394"/>
              </a:xfrm>
            </p:grpSpPr>
            <p:grpSp>
              <p:nvGrpSpPr>
                <p:cNvPr id="614" name="Group 613">
                  <a:extLst>
                    <a:ext uri="{FF2B5EF4-FFF2-40B4-BE49-F238E27FC236}">
                      <a16:creationId xmlns:a16="http://schemas.microsoft.com/office/drawing/2014/main" id="{D1134058-A568-93B5-679A-B8CF502585F0}"/>
                    </a:ext>
                  </a:extLst>
                </p:cNvPr>
                <p:cNvGrpSpPr/>
                <p:nvPr/>
              </p:nvGrpSpPr>
              <p:grpSpPr>
                <a:xfrm>
                  <a:off x="343662" y="-18003"/>
                  <a:ext cx="11012496" cy="6144683"/>
                  <a:chOff x="343662" y="-18003"/>
                  <a:chExt cx="11012496" cy="6144683"/>
                </a:xfrm>
              </p:grpSpPr>
              <p:grpSp>
                <p:nvGrpSpPr>
                  <p:cNvPr id="648" name="Google Shape;646;p33">
                    <a:extLst>
                      <a:ext uri="{FF2B5EF4-FFF2-40B4-BE49-F238E27FC236}">
                        <a16:creationId xmlns:a16="http://schemas.microsoft.com/office/drawing/2014/main" id="{FCCC32BA-B497-6B45-3E2E-D9DAEE913F5E}"/>
                      </a:ext>
                    </a:extLst>
                  </p:cNvPr>
                  <p:cNvGrpSpPr/>
                  <p:nvPr/>
                </p:nvGrpSpPr>
                <p:grpSpPr>
                  <a:xfrm rot="16200000" flipH="1">
                    <a:off x="-222794" y="548513"/>
                    <a:ext cx="2265951" cy="1132920"/>
                    <a:chOff x="3529938" y="261475"/>
                    <a:chExt cx="1699463" cy="849690"/>
                  </a:xfrm>
                </p:grpSpPr>
                <p:sp>
                  <p:nvSpPr>
                    <p:cNvPr id="672" name="Google Shape;647;p33">
                      <a:extLst>
                        <a:ext uri="{FF2B5EF4-FFF2-40B4-BE49-F238E27FC236}">
                          <a16:creationId xmlns:a16="http://schemas.microsoft.com/office/drawing/2014/main" id="{BAE6A19E-D232-50B9-CE53-F0D85277672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3" name="Google Shape;648;p33">
                      <a:extLst>
                        <a:ext uri="{FF2B5EF4-FFF2-40B4-BE49-F238E27FC236}">
                          <a16:creationId xmlns:a16="http://schemas.microsoft.com/office/drawing/2014/main" id="{08C82820-5E3D-C794-DF26-BE09C27B761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4" name="Google Shape;649;p33">
                      <a:extLst>
                        <a:ext uri="{FF2B5EF4-FFF2-40B4-BE49-F238E27FC236}">
                          <a16:creationId xmlns:a16="http://schemas.microsoft.com/office/drawing/2014/main" id="{3373931E-E062-F1B6-E24E-124F672268E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5" name="Google Shape;650;p33">
                      <a:extLst>
                        <a:ext uri="{FF2B5EF4-FFF2-40B4-BE49-F238E27FC236}">
                          <a16:creationId xmlns:a16="http://schemas.microsoft.com/office/drawing/2014/main" id="{FE6F5AD5-F3E1-C7D6-1762-08D79361F1B8}"/>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6" name="Google Shape;651;p33">
                      <a:extLst>
                        <a:ext uri="{FF2B5EF4-FFF2-40B4-BE49-F238E27FC236}">
                          <a16:creationId xmlns:a16="http://schemas.microsoft.com/office/drawing/2014/main" id="{7A353AD5-52F3-BD8B-2B53-4D10A9D2AA9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7" name="Google Shape;652;p33">
                      <a:extLst>
                        <a:ext uri="{FF2B5EF4-FFF2-40B4-BE49-F238E27FC236}">
                          <a16:creationId xmlns:a16="http://schemas.microsoft.com/office/drawing/2014/main" id="{F9FD8528-87F1-5A35-84DD-F9077C0C01D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8" name="Google Shape;653;p33">
                      <a:extLst>
                        <a:ext uri="{FF2B5EF4-FFF2-40B4-BE49-F238E27FC236}">
                          <a16:creationId xmlns:a16="http://schemas.microsoft.com/office/drawing/2014/main" id="{CD56E5DB-2226-8ABD-B0B7-A591EF304B6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9" name="Google Shape;654;p33">
                      <a:extLst>
                        <a:ext uri="{FF2B5EF4-FFF2-40B4-BE49-F238E27FC236}">
                          <a16:creationId xmlns:a16="http://schemas.microsoft.com/office/drawing/2014/main" id="{1889A7DB-9E11-4C11-D95E-42C047A64FF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49" name="Google Shape;655;p33">
                    <a:extLst>
                      <a:ext uri="{FF2B5EF4-FFF2-40B4-BE49-F238E27FC236}">
                        <a16:creationId xmlns:a16="http://schemas.microsoft.com/office/drawing/2014/main" id="{B60162AE-0918-134F-30CC-81011D570D95}"/>
                      </a:ext>
                    </a:extLst>
                  </p:cNvPr>
                  <p:cNvGrpSpPr/>
                  <p:nvPr/>
                </p:nvGrpSpPr>
                <p:grpSpPr>
                  <a:xfrm>
                    <a:off x="10909569" y="1371918"/>
                    <a:ext cx="446589" cy="813467"/>
                    <a:chOff x="376650" y="567400"/>
                    <a:chExt cx="334942" cy="610100"/>
                  </a:xfrm>
                </p:grpSpPr>
                <p:sp>
                  <p:nvSpPr>
                    <p:cNvPr id="666" name="Google Shape;656;p33">
                      <a:extLst>
                        <a:ext uri="{FF2B5EF4-FFF2-40B4-BE49-F238E27FC236}">
                          <a16:creationId xmlns:a16="http://schemas.microsoft.com/office/drawing/2014/main" id="{E3FECB30-853E-DBD6-C117-2223A872E9D5}"/>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7" name="Google Shape;657;p33">
                      <a:extLst>
                        <a:ext uri="{FF2B5EF4-FFF2-40B4-BE49-F238E27FC236}">
                          <a16:creationId xmlns:a16="http://schemas.microsoft.com/office/drawing/2014/main" id="{D4A1C009-2BF4-C2FA-A664-A213B9740D3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8" name="Google Shape;658;p33">
                      <a:extLst>
                        <a:ext uri="{FF2B5EF4-FFF2-40B4-BE49-F238E27FC236}">
                          <a16:creationId xmlns:a16="http://schemas.microsoft.com/office/drawing/2014/main" id="{9CF93C06-4535-6869-4691-A4157C967A5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9" name="Google Shape;659;p33">
                      <a:extLst>
                        <a:ext uri="{FF2B5EF4-FFF2-40B4-BE49-F238E27FC236}">
                          <a16:creationId xmlns:a16="http://schemas.microsoft.com/office/drawing/2014/main" id="{308F3779-0D1A-A0EB-59DB-35A9A55666A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0" name="Google Shape;660;p33">
                      <a:extLst>
                        <a:ext uri="{FF2B5EF4-FFF2-40B4-BE49-F238E27FC236}">
                          <a16:creationId xmlns:a16="http://schemas.microsoft.com/office/drawing/2014/main" id="{78D47DC1-02BD-4C52-FA5E-AD86AB8119B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1" name="Google Shape;661;p33">
                      <a:extLst>
                        <a:ext uri="{FF2B5EF4-FFF2-40B4-BE49-F238E27FC236}">
                          <a16:creationId xmlns:a16="http://schemas.microsoft.com/office/drawing/2014/main" id="{FD3BA8FD-C980-3FEF-A4E2-F53C0052735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50" name="Google Shape;646;p33">
                    <a:extLst>
                      <a:ext uri="{FF2B5EF4-FFF2-40B4-BE49-F238E27FC236}">
                        <a16:creationId xmlns:a16="http://schemas.microsoft.com/office/drawing/2014/main" id="{82126E4E-8054-D902-5906-5B0398E7F10E}"/>
                      </a:ext>
                    </a:extLst>
                  </p:cNvPr>
                  <p:cNvGrpSpPr/>
                  <p:nvPr/>
                </p:nvGrpSpPr>
                <p:grpSpPr>
                  <a:xfrm rot="16200000" flipH="1">
                    <a:off x="-222854" y="4427245"/>
                    <a:ext cx="2265951" cy="1132920"/>
                    <a:chOff x="3529938" y="261475"/>
                    <a:chExt cx="1699463" cy="849690"/>
                  </a:xfrm>
                </p:grpSpPr>
                <p:sp>
                  <p:nvSpPr>
                    <p:cNvPr id="658" name="Google Shape;647;p33">
                      <a:extLst>
                        <a:ext uri="{FF2B5EF4-FFF2-40B4-BE49-F238E27FC236}">
                          <a16:creationId xmlns:a16="http://schemas.microsoft.com/office/drawing/2014/main" id="{F98FA324-1B9B-E257-FA60-2C3F988E37D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9" name="Google Shape;648;p33">
                      <a:extLst>
                        <a:ext uri="{FF2B5EF4-FFF2-40B4-BE49-F238E27FC236}">
                          <a16:creationId xmlns:a16="http://schemas.microsoft.com/office/drawing/2014/main" id="{C3E2DA26-49F8-1FAB-B9E4-51CDCB5F854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0" name="Google Shape;649;p33">
                      <a:extLst>
                        <a:ext uri="{FF2B5EF4-FFF2-40B4-BE49-F238E27FC236}">
                          <a16:creationId xmlns:a16="http://schemas.microsoft.com/office/drawing/2014/main" id="{9FBFA269-6741-327A-BE95-49A4B06981F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1" name="Google Shape;650;p33">
                      <a:extLst>
                        <a:ext uri="{FF2B5EF4-FFF2-40B4-BE49-F238E27FC236}">
                          <a16:creationId xmlns:a16="http://schemas.microsoft.com/office/drawing/2014/main" id="{3BED2C10-25A7-7741-267E-F803F1C0588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2" name="Google Shape;651;p33">
                      <a:extLst>
                        <a:ext uri="{FF2B5EF4-FFF2-40B4-BE49-F238E27FC236}">
                          <a16:creationId xmlns:a16="http://schemas.microsoft.com/office/drawing/2014/main" id="{4A20C108-0E8F-25C4-08D7-5706DDE301F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3" name="Google Shape;652;p33">
                      <a:extLst>
                        <a:ext uri="{FF2B5EF4-FFF2-40B4-BE49-F238E27FC236}">
                          <a16:creationId xmlns:a16="http://schemas.microsoft.com/office/drawing/2014/main" id="{E87298C6-24A8-6817-C898-CFC97DDC5CC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4" name="Google Shape;653;p33">
                      <a:extLst>
                        <a:ext uri="{FF2B5EF4-FFF2-40B4-BE49-F238E27FC236}">
                          <a16:creationId xmlns:a16="http://schemas.microsoft.com/office/drawing/2014/main" id="{ED2A296B-572E-7DB1-2354-8970DDF53A8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5" name="Google Shape;654;p33">
                      <a:extLst>
                        <a:ext uri="{FF2B5EF4-FFF2-40B4-BE49-F238E27FC236}">
                          <a16:creationId xmlns:a16="http://schemas.microsoft.com/office/drawing/2014/main" id="{71C93DB5-878A-A5EC-19E8-2CBCACC0F6F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51" name="Google Shape;655;p33">
                    <a:extLst>
                      <a:ext uri="{FF2B5EF4-FFF2-40B4-BE49-F238E27FC236}">
                        <a16:creationId xmlns:a16="http://schemas.microsoft.com/office/drawing/2014/main" id="{18EB7C30-9E61-E47E-7F3B-3A06B830E138}"/>
                      </a:ext>
                    </a:extLst>
                  </p:cNvPr>
                  <p:cNvGrpSpPr/>
                  <p:nvPr/>
                </p:nvGrpSpPr>
                <p:grpSpPr>
                  <a:xfrm>
                    <a:off x="10835169" y="5276963"/>
                    <a:ext cx="446589" cy="813467"/>
                    <a:chOff x="376650" y="567400"/>
                    <a:chExt cx="334942" cy="610100"/>
                  </a:xfrm>
                </p:grpSpPr>
                <p:sp>
                  <p:nvSpPr>
                    <p:cNvPr id="652" name="Google Shape;656;p33">
                      <a:extLst>
                        <a:ext uri="{FF2B5EF4-FFF2-40B4-BE49-F238E27FC236}">
                          <a16:creationId xmlns:a16="http://schemas.microsoft.com/office/drawing/2014/main" id="{F2AE6D5F-7DEF-3D34-5B3E-362DBBE1260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3" name="Google Shape;657;p33">
                      <a:extLst>
                        <a:ext uri="{FF2B5EF4-FFF2-40B4-BE49-F238E27FC236}">
                          <a16:creationId xmlns:a16="http://schemas.microsoft.com/office/drawing/2014/main" id="{72DA1C57-051F-6F2D-90E3-53702CC798D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4" name="Google Shape;658;p33">
                      <a:extLst>
                        <a:ext uri="{FF2B5EF4-FFF2-40B4-BE49-F238E27FC236}">
                          <a16:creationId xmlns:a16="http://schemas.microsoft.com/office/drawing/2014/main" id="{33BDCF80-612B-898B-87F5-BB9B6512A79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5" name="Google Shape;659;p33">
                      <a:extLst>
                        <a:ext uri="{FF2B5EF4-FFF2-40B4-BE49-F238E27FC236}">
                          <a16:creationId xmlns:a16="http://schemas.microsoft.com/office/drawing/2014/main" id="{6516DF49-BBD0-14AE-C581-49A5F1FDDD0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6" name="Google Shape;660;p33">
                      <a:extLst>
                        <a:ext uri="{FF2B5EF4-FFF2-40B4-BE49-F238E27FC236}">
                          <a16:creationId xmlns:a16="http://schemas.microsoft.com/office/drawing/2014/main" id="{3770E6AF-B0D3-95E7-4B86-1738F25D70C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7" name="Google Shape;661;p33">
                      <a:extLst>
                        <a:ext uri="{FF2B5EF4-FFF2-40B4-BE49-F238E27FC236}">
                          <a16:creationId xmlns:a16="http://schemas.microsoft.com/office/drawing/2014/main" id="{3670C8EF-CEF2-D2DD-BD61-D3037E51FD64}"/>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615" name="Group 614">
                  <a:extLst>
                    <a:ext uri="{FF2B5EF4-FFF2-40B4-BE49-F238E27FC236}">
                      <a16:creationId xmlns:a16="http://schemas.microsoft.com/office/drawing/2014/main" id="{DC1EA938-229D-61B7-2D34-3A8EF60B45C7}"/>
                    </a:ext>
                  </a:extLst>
                </p:cNvPr>
                <p:cNvGrpSpPr/>
                <p:nvPr/>
              </p:nvGrpSpPr>
              <p:grpSpPr>
                <a:xfrm>
                  <a:off x="343662" y="7518708"/>
                  <a:ext cx="11012496" cy="6144683"/>
                  <a:chOff x="343662" y="-18003"/>
                  <a:chExt cx="11012496" cy="6144683"/>
                </a:xfrm>
              </p:grpSpPr>
              <p:grpSp>
                <p:nvGrpSpPr>
                  <p:cNvPr id="616" name="Google Shape;646;p33">
                    <a:extLst>
                      <a:ext uri="{FF2B5EF4-FFF2-40B4-BE49-F238E27FC236}">
                        <a16:creationId xmlns:a16="http://schemas.microsoft.com/office/drawing/2014/main" id="{04BF3706-C9BC-33E2-53DF-D4AE2C30D621}"/>
                      </a:ext>
                    </a:extLst>
                  </p:cNvPr>
                  <p:cNvGrpSpPr/>
                  <p:nvPr/>
                </p:nvGrpSpPr>
                <p:grpSpPr>
                  <a:xfrm rot="16200000" flipH="1">
                    <a:off x="-222794" y="548513"/>
                    <a:ext cx="2265951" cy="1132920"/>
                    <a:chOff x="3529938" y="261475"/>
                    <a:chExt cx="1699463" cy="849690"/>
                  </a:xfrm>
                </p:grpSpPr>
                <p:sp>
                  <p:nvSpPr>
                    <p:cNvPr id="640" name="Google Shape;647;p33">
                      <a:extLst>
                        <a:ext uri="{FF2B5EF4-FFF2-40B4-BE49-F238E27FC236}">
                          <a16:creationId xmlns:a16="http://schemas.microsoft.com/office/drawing/2014/main" id="{B6DE61A8-94FC-0040-B9CE-DD9BAD604BA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1" name="Google Shape;648;p33">
                      <a:extLst>
                        <a:ext uri="{FF2B5EF4-FFF2-40B4-BE49-F238E27FC236}">
                          <a16:creationId xmlns:a16="http://schemas.microsoft.com/office/drawing/2014/main" id="{C3E25C4E-5D7B-7294-F7DE-E29ECAE125B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2" name="Google Shape;649;p33">
                      <a:extLst>
                        <a:ext uri="{FF2B5EF4-FFF2-40B4-BE49-F238E27FC236}">
                          <a16:creationId xmlns:a16="http://schemas.microsoft.com/office/drawing/2014/main" id="{1F295C4C-03B8-388F-2B9B-F8E05E5BE92B}"/>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3" name="Google Shape;650;p33">
                      <a:extLst>
                        <a:ext uri="{FF2B5EF4-FFF2-40B4-BE49-F238E27FC236}">
                          <a16:creationId xmlns:a16="http://schemas.microsoft.com/office/drawing/2014/main" id="{DB4F9805-831D-4413-58BE-9AF7E242A7B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4" name="Google Shape;651;p33">
                      <a:extLst>
                        <a:ext uri="{FF2B5EF4-FFF2-40B4-BE49-F238E27FC236}">
                          <a16:creationId xmlns:a16="http://schemas.microsoft.com/office/drawing/2014/main" id="{5EBBD9F4-92F5-8A47-47F6-836F39A4986E}"/>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5" name="Google Shape;652;p33">
                      <a:extLst>
                        <a:ext uri="{FF2B5EF4-FFF2-40B4-BE49-F238E27FC236}">
                          <a16:creationId xmlns:a16="http://schemas.microsoft.com/office/drawing/2014/main" id="{9917EB64-589E-3FDE-E2BA-7F3278C6245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6" name="Google Shape;653;p33">
                      <a:extLst>
                        <a:ext uri="{FF2B5EF4-FFF2-40B4-BE49-F238E27FC236}">
                          <a16:creationId xmlns:a16="http://schemas.microsoft.com/office/drawing/2014/main" id="{1FE0DFFA-826D-8C32-931D-11CD8F0B71F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7" name="Google Shape;654;p33">
                      <a:extLst>
                        <a:ext uri="{FF2B5EF4-FFF2-40B4-BE49-F238E27FC236}">
                          <a16:creationId xmlns:a16="http://schemas.microsoft.com/office/drawing/2014/main" id="{6CE5436A-BF94-626E-7129-9A85F74C25A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17" name="Google Shape;655;p33">
                    <a:extLst>
                      <a:ext uri="{FF2B5EF4-FFF2-40B4-BE49-F238E27FC236}">
                        <a16:creationId xmlns:a16="http://schemas.microsoft.com/office/drawing/2014/main" id="{BD7FEE12-B860-E61E-5950-92F8EBFD3E8D}"/>
                      </a:ext>
                    </a:extLst>
                  </p:cNvPr>
                  <p:cNvGrpSpPr/>
                  <p:nvPr/>
                </p:nvGrpSpPr>
                <p:grpSpPr>
                  <a:xfrm>
                    <a:off x="10909569" y="1371918"/>
                    <a:ext cx="446589" cy="813467"/>
                    <a:chOff x="376650" y="567400"/>
                    <a:chExt cx="334942" cy="610100"/>
                  </a:xfrm>
                </p:grpSpPr>
                <p:sp>
                  <p:nvSpPr>
                    <p:cNvPr id="634" name="Google Shape;656;p33">
                      <a:extLst>
                        <a:ext uri="{FF2B5EF4-FFF2-40B4-BE49-F238E27FC236}">
                          <a16:creationId xmlns:a16="http://schemas.microsoft.com/office/drawing/2014/main" id="{FC3ECAF9-55FC-2238-B7AB-D920EA41354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5" name="Google Shape;657;p33">
                      <a:extLst>
                        <a:ext uri="{FF2B5EF4-FFF2-40B4-BE49-F238E27FC236}">
                          <a16:creationId xmlns:a16="http://schemas.microsoft.com/office/drawing/2014/main" id="{2B504C01-2AFD-4CDC-0319-D85A7DB8C57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6" name="Google Shape;658;p33">
                      <a:extLst>
                        <a:ext uri="{FF2B5EF4-FFF2-40B4-BE49-F238E27FC236}">
                          <a16:creationId xmlns:a16="http://schemas.microsoft.com/office/drawing/2014/main" id="{BF30BEFA-241C-955C-21D1-95FB40EA839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7" name="Google Shape;659;p33">
                      <a:extLst>
                        <a:ext uri="{FF2B5EF4-FFF2-40B4-BE49-F238E27FC236}">
                          <a16:creationId xmlns:a16="http://schemas.microsoft.com/office/drawing/2014/main" id="{851E1499-7059-CB33-D42B-8BF23774827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8" name="Google Shape;660;p33">
                      <a:extLst>
                        <a:ext uri="{FF2B5EF4-FFF2-40B4-BE49-F238E27FC236}">
                          <a16:creationId xmlns:a16="http://schemas.microsoft.com/office/drawing/2014/main" id="{CE4B3549-9ACC-FE3F-C299-DEE6D3D9450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9" name="Google Shape;661;p33">
                      <a:extLst>
                        <a:ext uri="{FF2B5EF4-FFF2-40B4-BE49-F238E27FC236}">
                          <a16:creationId xmlns:a16="http://schemas.microsoft.com/office/drawing/2014/main" id="{444FA73A-FD8A-6FE2-1364-CA4F13D8C10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18" name="Google Shape;646;p33">
                    <a:extLst>
                      <a:ext uri="{FF2B5EF4-FFF2-40B4-BE49-F238E27FC236}">
                        <a16:creationId xmlns:a16="http://schemas.microsoft.com/office/drawing/2014/main" id="{964E5C23-5BBD-B3EE-46B6-E0DCD5F6847F}"/>
                      </a:ext>
                    </a:extLst>
                  </p:cNvPr>
                  <p:cNvGrpSpPr/>
                  <p:nvPr/>
                </p:nvGrpSpPr>
                <p:grpSpPr>
                  <a:xfrm rot="16200000" flipH="1">
                    <a:off x="-222854" y="4427245"/>
                    <a:ext cx="2265951" cy="1132920"/>
                    <a:chOff x="3529938" y="261475"/>
                    <a:chExt cx="1699463" cy="849690"/>
                  </a:xfrm>
                </p:grpSpPr>
                <p:sp>
                  <p:nvSpPr>
                    <p:cNvPr id="626" name="Google Shape;647;p33">
                      <a:extLst>
                        <a:ext uri="{FF2B5EF4-FFF2-40B4-BE49-F238E27FC236}">
                          <a16:creationId xmlns:a16="http://schemas.microsoft.com/office/drawing/2014/main" id="{0F8A27E7-EC6D-8506-28D0-E569CE323BF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7" name="Google Shape;648;p33">
                      <a:extLst>
                        <a:ext uri="{FF2B5EF4-FFF2-40B4-BE49-F238E27FC236}">
                          <a16:creationId xmlns:a16="http://schemas.microsoft.com/office/drawing/2014/main" id="{8B7DB40E-0BFC-293A-7510-18D1173B8F4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8" name="Google Shape;649;p33">
                      <a:extLst>
                        <a:ext uri="{FF2B5EF4-FFF2-40B4-BE49-F238E27FC236}">
                          <a16:creationId xmlns:a16="http://schemas.microsoft.com/office/drawing/2014/main" id="{2A3C04F4-C7B8-0390-1734-ACEB9E92077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9" name="Google Shape;650;p33">
                      <a:extLst>
                        <a:ext uri="{FF2B5EF4-FFF2-40B4-BE49-F238E27FC236}">
                          <a16:creationId xmlns:a16="http://schemas.microsoft.com/office/drawing/2014/main" id="{FD5BDACD-46A8-83B3-8F15-ED0ED6AAF65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0" name="Google Shape;651;p33">
                      <a:extLst>
                        <a:ext uri="{FF2B5EF4-FFF2-40B4-BE49-F238E27FC236}">
                          <a16:creationId xmlns:a16="http://schemas.microsoft.com/office/drawing/2014/main" id="{21080D24-3C7D-E192-8CED-15C48FE880B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1" name="Google Shape;652;p33">
                      <a:extLst>
                        <a:ext uri="{FF2B5EF4-FFF2-40B4-BE49-F238E27FC236}">
                          <a16:creationId xmlns:a16="http://schemas.microsoft.com/office/drawing/2014/main" id="{3C16A0FC-E53D-C84F-34FC-558B6D6584A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2" name="Google Shape;653;p33">
                      <a:extLst>
                        <a:ext uri="{FF2B5EF4-FFF2-40B4-BE49-F238E27FC236}">
                          <a16:creationId xmlns:a16="http://schemas.microsoft.com/office/drawing/2014/main" id="{6542D78F-1098-69FB-35F5-1BA8D9B9A45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3" name="Google Shape;654;p33">
                      <a:extLst>
                        <a:ext uri="{FF2B5EF4-FFF2-40B4-BE49-F238E27FC236}">
                          <a16:creationId xmlns:a16="http://schemas.microsoft.com/office/drawing/2014/main" id="{C52962E8-4830-75CA-0C0C-73D5295CDBD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19" name="Google Shape;655;p33">
                    <a:extLst>
                      <a:ext uri="{FF2B5EF4-FFF2-40B4-BE49-F238E27FC236}">
                        <a16:creationId xmlns:a16="http://schemas.microsoft.com/office/drawing/2014/main" id="{E668A3AF-7CEF-418A-ABD7-4C93C893292E}"/>
                      </a:ext>
                    </a:extLst>
                  </p:cNvPr>
                  <p:cNvGrpSpPr/>
                  <p:nvPr/>
                </p:nvGrpSpPr>
                <p:grpSpPr>
                  <a:xfrm>
                    <a:off x="10835169" y="5276963"/>
                    <a:ext cx="446589" cy="813467"/>
                    <a:chOff x="376650" y="567400"/>
                    <a:chExt cx="334942" cy="610100"/>
                  </a:xfrm>
                </p:grpSpPr>
                <p:sp>
                  <p:nvSpPr>
                    <p:cNvPr id="620" name="Google Shape;656;p33">
                      <a:extLst>
                        <a:ext uri="{FF2B5EF4-FFF2-40B4-BE49-F238E27FC236}">
                          <a16:creationId xmlns:a16="http://schemas.microsoft.com/office/drawing/2014/main" id="{C8388993-6A88-AEDD-1515-C01E98B6D34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1" name="Google Shape;657;p33">
                      <a:extLst>
                        <a:ext uri="{FF2B5EF4-FFF2-40B4-BE49-F238E27FC236}">
                          <a16:creationId xmlns:a16="http://schemas.microsoft.com/office/drawing/2014/main" id="{57B43744-4421-1DFC-23A0-7526E6AB842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2" name="Google Shape;658;p33">
                      <a:extLst>
                        <a:ext uri="{FF2B5EF4-FFF2-40B4-BE49-F238E27FC236}">
                          <a16:creationId xmlns:a16="http://schemas.microsoft.com/office/drawing/2014/main" id="{1FE5C6A3-EF17-FDE8-4FF5-DF05CE9F492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3" name="Google Shape;659;p33">
                      <a:extLst>
                        <a:ext uri="{FF2B5EF4-FFF2-40B4-BE49-F238E27FC236}">
                          <a16:creationId xmlns:a16="http://schemas.microsoft.com/office/drawing/2014/main" id="{EFB451C8-F03D-8F36-17A1-1F116F55CB8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4" name="Google Shape;660;p33">
                      <a:extLst>
                        <a:ext uri="{FF2B5EF4-FFF2-40B4-BE49-F238E27FC236}">
                          <a16:creationId xmlns:a16="http://schemas.microsoft.com/office/drawing/2014/main" id="{079B552C-16BA-D473-F620-EBAE4CFEAF0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5" name="Google Shape;661;p33">
                      <a:extLst>
                        <a:ext uri="{FF2B5EF4-FFF2-40B4-BE49-F238E27FC236}">
                          <a16:creationId xmlns:a16="http://schemas.microsoft.com/office/drawing/2014/main" id="{66DC2B71-5BE0-AA4C-6588-6575D97F412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547" name="Group 546">
                <a:extLst>
                  <a:ext uri="{FF2B5EF4-FFF2-40B4-BE49-F238E27FC236}">
                    <a16:creationId xmlns:a16="http://schemas.microsoft.com/office/drawing/2014/main" id="{AA15FF1A-09F3-287B-C196-E118DDDBCC63}"/>
                  </a:ext>
                </a:extLst>
              </p:cNvPr>
              <p:cNvGrpSpPr/>
              <p:nvPr/>
            </p:nvGrpSpPr>
            <p:grpSpPr>
              <a:xfrm>
                <a:off x="325656" y="15207571"/>
                <a:ext cx="11012496" cy="13681394"/>
                <a:chOff x="343662" y="-18003"/>
                <a:chExt cx="11012496" cy="13681394"/>
              </a:xfrm>
            </p:grpSpPr>
            <p:grpSp>
              <p:nvGrpSpPr>
                <p:cNvPr id="548" name="Group 547">
                  <a:extLst>
                    <a:ext uri="{FF2B5EF4-FFF2-40B4-BE49-F238E27FC236}">
                      <a16:creationId xmlns:a16="http://schemas.microsoft.com/office/drawing/2014/main" id="{B92E8724-AC9D-7F8B-5EEF-9792928654FE}"/>
                    </a:ext>
                  </a:extLst>
                </p:cNvPr>
                <p:cNvGrpSpPr/>
                <p:nvPr/>
              </p:nvGrpSpPr>
              <p:grpSpPr>
                <a:xfrm>
                  <a:off x="343662" y="-18003"/>
                  <a:ext cx="11012496" cy="6144683"/>
                  <a:chOff x="343662" y="-18003"/>
                  <a:chExt cx="11012496" cy="6144683"/>
                </a:xfrm>
              </p:grpSpPr>
              <p:grpSp>
                <p:nvGrpSpPr>
                  <p:cNvPr id="582" name="Google Shape;646;p33">
                    <a:extLst>
                      <a:ext uri="{FF2B5EF4-FFF2-40B4-BE49-F238E27FC236}">
                        <a16:creationId xmlns:a16="http://schemas.microsoft.com/office/drawing/2014/main" id="{C4B30B78-0EC4-EFFF-7599-B2693E35DDD0}"/>
                      </a:ext>
                    </a:extLst>
                  </p:cNvPr>
                  <p:cNvGrpSpPr/>
                  <p:nvPr/>
                </p:nvGrpSpPr>
                <p:grpSpPr>
                  <a:xfrm rot="16200000" flipH="1">
                    <a:off x="-222794" y="548513"/>
                    <a:ext cx="2265951" cy="1132920"/>
                    <a:chOff x="3529938" y="261475"/>
                    <a:chExt cx="1699463" cy="849690"/>
                  </a:xfrm>
                </p:grpSpPr>
                <p:sp>
                  <p:nvSpPr>
                    <p:cNvPr id="606" name="Google Shape;647;p33">
                      <a:extLst>
                        <a:ext uri="{FF2B5EF4-FFF2-40B4-BE49-F238E27FC236}">
                          <a16:creationId xmlns:a16="http://schemas.microsoft.com/office/drawing/2014/main" id="{FB28144B-06DC-1E64-5D77-7C29669074F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7" name="Google Shape;648;p33">
                      <a:extLst>
                        <a:ext uri="{FF2B5EF4-FFF2-40B4-BE49-F238E27FC236}">
                          <a16:creationId xmlns:a16="http://schemas.microsoft.com/office/drawing/2014/main" id="{52FB0DBC-7917-A92E-EB5E-EA4817BD51D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8" name="Google Shape;649;p33">
                      <a:extLst>
                        <a:ext uri="{FF2B5EF4-FFF2-40B4-BE49-F238E27FC236}">
                          <a16:creationId xmlns:a16="http://schemas.microsoft.com/office/drawing/2014/main" id="{18938E77-B9A7-846F-72C6-572A05E94BD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9" name="Google Shape;650;p33">
                      <a:extLst>
                        <a:ext uri="{FF2B5EF4-FFF2-40B4-BE49-F238E27FC236}">
                          <a16:creationId xmlns:a16="http://schemas.microsoft.com/office/drawing/2014/main" id="{5CD1D50D-1237-B791-DF9A-602BCF31A4F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0" name="Google Shape;651;p33">
                      <a:extLst>
                        <a:ext uri="{FF2B5EF4-FFF2-40B4-BE49-F238E27FC236}">
                          <a16:creationId xmlns:a16="http://schemas.microsoft.com/office/drawing/2014/main" id="{F0EA9931-9CCE-D93D-9919-FD4FC935784E}"/>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1" name="Google Shape;652;p33">
                      <a:extLst>
                        <a:ext uri="{FF2B5EF4-FFF2-40B4-BE49-F238E27FC236}">
                          <a16:creationId xmlns:a16="http://schemas.microsoft.com/office/drawing/2014/main" id="{9368AA48-0C06-0FCB-D97F-3989569EACC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2" name="Google Shape;653;p33">
                      <a:extLst>
                        <a:ext uri="{FF2B5EF4-FFF2-40B4-BE49-F238E27FC236}">
                          <a16:creationId xmlns:a16="http://schemas.microsoft.com/office/drawing/2014/main" id="{112A7E19-3711-5AFC-CB6D-8AFB95A4BFD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3" name="Google Shape;654;p33">
                      <a:extLst>
                        <a:ext uri="{FF2B5EF4-FFF2-40B4-BE49-F238E27FC236}">
                          <a16:creationId xmlns:a16="http://schemas.microsoft.com/office/drawing/2014/main" id="{3E1D86E7-AF2F-765C-D1F4-D5B8E428760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3" name="Google Shape;655;p33">
                    <a:extLst>
                      <a:ext uri="{FF2B5EF4-FFF2-40B4-BE49-F238E27FC236}">
                        <a16:creationId xmlns:a16="http://schemas.microsoft.com/office/drawing/2014/main" id="{8666FEA4-47C7-9095-303E-F7949DD83F74}"/>
                      </a:ext>
                    </a:extLst>
                  </p:cNvPr>
                  <p:cNvGrpSpPr/>
                  <p:nvPr/>
                </p:nvGrpSpPr>
                <p:grpSpPr>
                  <a:xfrm>
                    <a:off x="10909569" y="1371918"/>
                    <a:ext cx="446589" cy="813467"/>
                    <a:chOff x="376650" y="567400"/>
                    <a:chExt cx="334942" cy="610100"/>
                  </a:xfrm>
                </p:grpSpPr>
                <p:sp>
                  <p:nvSpPr>
                    <p:cNvPr id="600" name="Google Shape;656;p33">
                      <a:extLst>
                        <a:ext uri="{FF2B5EF4-FFF2-40B4-BE49-F238E27FC236}">
                          <a16:creationId xmlns:a16="http://schemas.microsoft.com/office/drawing/2014/main" id="{EBC941FD-8434-D344-5D02-5D9EA534012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1" name="Google Shape;657;p33">
                      <a:extLst>
                        <a:ext uri="{FF2B5EF4-FFF2-40B4-BE49-F238E27FC236}">
                          <a16:creationId xmlns:a16="http://schemas.microsoft.com/office/drawing/2014/main" id="{F6CA897F-5D36-341C-4CDE-BCE4F1BCD45E}"/>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2" name="Google Shape;658;p33">
                      <a:extLst>
                        <a:ext uri="{FF2B5EF4-FFF2-40B4-BE49-F238E27FC236}">
                          <a16:creationId xmlns:a16="http://schemas.microsoft.com/office/drawing/2014/main" id="{3F371018-D89B-3E53-91AF-9670CE3ECFB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3" name="Google Shape;659;p33">
                      <a:extLst>
                        <a:ext uri="{FF2B5EF4-FFF2-40B4-BE49-F238E27FC236}">
                          <a16:creationId xmlns:a16="http://schemas.microsoft.com/office/drawing/2014/main" id="{AA7FEADB-9873-F385-50D9-A250D9F6358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4" name="Google Shape;660;p33">
                      <a:extLst>
                        <a:ext uri="{FF2B5EF4-FFF2-40B4-BE49-F238E27FC236}">
                          <a16:creationId xmlns:a16="http://schemas.microsoft.com/office/drawing/2014/main" id="{942CA239-A26B-DAEF-4AA4-9B76042AA5F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5" name="Google Shape;661;p33">
                      <a:extLst>
                        <a:ext uri="{FF2B5EF4-FFF2-40B4-BE49-F238E27FC236}">
                          <a16:creationId xmlns:a16="http://schemas.microsoft.com/office/drawing/2014/main" id="{B3394DB4-3947-34C9-120F-C9E75E0B8A94}"/>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4" name="Google Shape;646;p33">
                    <a:extLst>
                      <a:ext uri="{FF2B5EF4-FFF2-40B4-BE49-F238E27FC236}">
                        <a16:creationId xmlns:a16="http://schemas.microsoft.com/office/drawing/2014/main" id="{00B52BCE-8969-0F62-C98E-40C4DDF80371}"/>
                      </a:ext>
                    </a:extLst>
                  </p:cNvPr>
                  <p:cNvGrpSpPr/>
                  <p:nvPr/>
                </p:nvGrpSpPr>
                <p:grpSpPr>
                  <a:xfrm rot="16200000" flipH="1">
                    <a:off x="-222854" y="4427245"/>
                    <a:ext cx="2265951" cy="1132920"/>
                    <a:chOff x="3529938" y="261475"/>
                    <a:chExt cx="1699463" cy="849690"/>
                  </a:xfrm>
                </p:grpSpPr>
                <p:sp>
                  <p:nvSpPr>
                    <p:cNvPr id="592" name="Google Shape;647;p33">
                      <a:extLst>
                        <a:ext uri="{FF2B5EF4-FFF2-40B4-BE49-F238E27FC236}">
                          <a16:creationId xmlns:a16="http://schemas.microsoft.com/office/drawing/2014/main" id="{ACD4BB5B-F9EA-CA55-D8FD-37683FC504E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3" name="Google Shape;648;p33">
                      <a:extLst>
                        <a:ext uri="{FF2B5EF4-FFF2-40B4-BE49-F238E27FC236}">
                          <a16:creationId xmlns:a16="http://schemas.microsoft.com/office/drawing/2014/main" id="{32A0A466-6816-4902-7C7B-F853693E282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4" name="Google Shape;649;p33">
                      <a:extLst>
                        <a:ext uri="{FF2B5EF4-FFF2-40B4-BE49-F238E27FC236}">
                          <a16:creationId xmlns:a16="http://schemas.microsoft.com/office/drawing/2014/main" id="{D29FF39C-FBDE-0558-8699-7E948D1CAF0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5" name="Google Shape;650;p33">
                      <a:extLst>
                        <a:ext uri="{FF2B5EF4-FFF2-40B4-BE49-F238E27FC236}">
                          <a16:creationId xmlns:a16="http://schemas.microsoft.com/office/drawing/2014/main" id="{722B9B24-BF3C-9BA4-DD6D-E79C4FFCF69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6" name="Google Shape;651;p33">
                      <a:extLst>
                        <a:ext uri="{FF2B5EF4-FFF2-40B4-BE49-F238E27FC236}">
                          <a16:creationId xmlns:a16="http://schemas.microsoft.com/office/drawing/2014/main" id="{3F1AB8AB-7B4F-9978-8083-E66F0449859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7" name="Google Shape;652;p33">
                      <a:extLst>
                        <a:ext uri="{FF2B5EF4-FFF2-40B4-BE49-F238E27FC236}">
                          <a16:creationId xmlns:a16="http://schemas.microsoft.com/office/drawing/2014/main" id="{D9330A4C-A816-9A3C-CF75-AF27C332CEC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8" name="Google Shape;653;p33">
                      <a:extLst>
                        <a:ext uri="{FF2B5EF4-FFF2-40B4-BE49-F238E27FC236}">
                          <a16:creationId xmlns:a16="http://schemas.microsoft.com/office/drawing/2014/main" id="{3EE4233B-6246-85F9-101F-5372441F0F4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9" name="Google Shape;654;p33">
                      <a:extLst>
                        <a:ext uri="{FF2B5EF4-FFF2-40B4-BE49-F238E27FC236}">
                          <a16:creationId xmlns:a16="http://schemas.microsoft.com/office/drawing/2014/main" id="{20630378-C695-01E0-D7F4-E5E1E6D32955}"/>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5" name="Google Shape;655;p33">
                    <a:extLst>
                      <a:ext uri="{FF2B5EF4-FFF2-40B4-BE49-F238E27FC236}">
                        <a16:creationId xmlns:a16="http://schemas.microsoft.com/office/drawing/2014/main" id="{04BF6972-DFD3-2EE2-6CE8-427C840C8E0B}"/>
                      </a:ext>
                    </a:extLst>
                  </p:cNvPr>
                  <p:cNvGrpSpPr/>
                  <p:nvPr/>
                </p:nvGrpSpPr>
                <p:grpSpPr>
                  <a:xfrm>
                    <a:off x="10835169" y="5276963"/>
                    <a:ext cx="446589" cy="813467"/>
                    <a:chOff x="376650" y="567400"/>
                    <a:chExt cx="334942" cy="610100"/>
                  </a:xfrm>
                </p:grpSpPr>
                <p:sp>
                  <p:nvSpPr>
                    <p:cNvPr id="586" name="Google Shape;656;p33">
                      <a:extLst>
                        <a:ext uri="{FF2B5EF4-FFF2-40B4-BE49-F238E27FC236}">
                          <a16:creationId xmlns:a16="http://schemas.microsoft.com/office/drawing/2014/main" id="{4E2D3DE0-3E0D-8F9F-C6CB-8DF7B9E2CD1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7" name="Google Shape;657;p33">
                      <a:extLst>
                        <a:ext uri="{FF2B5EF4-FFF2-40B4-BE49-F238E27FC236}">
                          <a16:creationId xmlns:a16="http://schemas.microsoft.com/office/drawing/2014/main" id="{F7501E3E-1A60-DCD2-4C36-77F29BF9B7A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8" name="Google Shape;658;p33">
                      <a:extLst>
                        <a:ext uri="{FF2B5EF4-FFF2-40B4-BE49-F238E27FC236}">
                          <a16:creationId xmlns:a16="http://schemas.microsoft.com/office/drawing/2014/main" id="{90983D09-BA0C-743D-AD63-9D950CB6D96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9" name="Google Shape;659;p33">
                      <a:extLst>
                        <a:ext uri="{FF2B5EF4-FFF2-40B4-BE49-F238E27FC236}">
                          <a16:creationId xmlns:a16="http://schemas.microsoft.com/office/drawing/2014/main" id="{5F7099C8-5F50-5A33-F1F6-6AE80B46F03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0" name="Google Shape;660;p33">
                      <a:extLst>
                        <a:ext uri="{FF2B5EF4-FFF2-40B4-BE49-F238E27FC236}">
                          <a16:creationId xmlns:a16="http://schemas.microsoft.com/office/drawing/2014/main" id="{0507B1DC-8C07-89E6-2F5F-9D832643F30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1" name="Google Shape;661;p33">
                      <a:extLst>
                        <a:ext uri="{FF2B5EF4-FFF2-40B4-BE49-F238E27FC236}">
                          <a16:creationId xmlns:a16="http://schemas.microsoft.com/office/drawing/2014/main" id="{3857DE79-64BB-604C-4872-7207EDCC2EF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549" name="Group 548">
                  <a:extLst>
                    <a:ext uri="{FF2B5EF4-FFF2-40B4-BE49-F238E27FC236}">
                      <a16:creationId xmlns:a16="http://schemas.microsoft.com/office/drawing/2014/main" id="{3A75132B-C002-FD43-B363-9FD6DD163D78}"/>
                    </a:ext>
                  </a:extLst>
                </p:cNvPr>
                <p:cNvGrpSpPr/>
                <p:nvPr/>
              </p:nvGrpSpPr>
              <p:grpSpPr>
                <a:xfrm>
                  <a:off x="343662" y="7518708"/>
                  <a:ext cx="11012496" cy="6144683"/>
                  <a:chOff x="343662" y="-18003"/>
                  <a:chExt cx="11012496" cy="6144683"/>
                </a:xfrm>
              </p:grpSpPr>
              <p:grpSp>
                <p:nvGrpSpPr>
                  <p:cNvPr id="550" name="Google Shape;646;p33">
                    <a:extLst>
                      <a:ext uri="{FF2B5EF4-FFF2-40B4-BE49-F238E27FC236}">
                        <a16:creationId xmlns:a16="http://schemas.microsoft.com/office/drawing/2014/main" id="{06A2D28D-A429-2E82-3B9F-2605700FCEB4}"/>
                      </a:ext>
                    </a:extLst>
                  </p:cNvPr>
                  <p:cNvGrpSpPr/>
                  <p:nvPr/>
                </p:nvGrpSpPr>
                <p:grpSpPr>
                  <a:xfrm rot="16200000" flipH="1">
                    <a:off x="-222794" y="548513"/>
                    <a:ext cx="2265951" cy="1132920"/>
                    <a:chOff x="3529938" y="261475"/>
                    <a:chExt cx="1699463" cy="849690"/>
                  </a:xfrm>
                </p:grpSpPr>
                <p:sp>
                  <p:nvSpPr>
                    <p:cNvPr id="574" name="Google Shape;647;p33">
                      <a:extLst>
                        <a:ext uri="{FF2B5EF4-FFF2-40B4-BE49-F238E27FC236}">
                          <a16:creationId xmlns:a16="http://schemas.microsoft.com/office/drawing/2014/main" id="{7C711EDB-567C-C492-F3F1-388300F919B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5" name="Google Shape;648;p33">
                      <a:extLst>
                        <a:ext uri="{FF2B5EF4-FFF2-40B4-BE49-F238E27FC236}">
                          <a16:creationId xmlns:a16="http://schemas.microsoft.com/office/drawing/2014/main" id="{65F7FFD7-0F38-983F-01AB-7A4ED717F509}"/>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6" name="Google Shape;649;p33">
                      <a:extLst>
                        <a:ext uri="{FF2B5EF4-FFF2-40B4-BE49-F238E27FC236}">
                          <a16:creationId xmlns:a16="http://schemas.microsoft.com/office/drawing/2014/main" id="{45FADE19-1F93-E9B6-5701-154A931E97C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7" name="Google Shape;650;p33">
                      <a:extLst>
                        <a:ext uri="{FF2B5EF4-FFF2-40B4-BE49-F238E27FC236}">
                          <a16:creationId xmlns:a16="http://schemas.microsoft.com/office/drawing/2014/main" id="{AEF9EC81-982B-7244-724C-E111E2F7E33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8" name="Google Shape;651;p33">
                      <a:extLst>
                        <a:ext uri="{FF2B5EF4-FFF2-40B4-BE49-F238E27FC236}">
                          <a16:creationId xmlns:a16="http://schemas.microsoft.com/office/drawing/2014/main" id="{020C874C-188E-B64C-A07C-246AABA11C2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9" name="Google Shape;652;p33">
                      <a:extLst>
                        <a:ext uri="{FF2B5EF4-FFF2-40B4-BE49-F238E27FC236}">
                          <a16:creationId xmlns:a16="http://schemas.microsoft.com/office/drawing/2014/main" id="{F497C527-C166-D539-D2D5-46E3D3D2BD7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0" name="Google Shape;653;p33">
                      <a:extLst>
                        <a:ext uri="{FF2B5EF4-FFF2-40B4-BE49-F238E27FC236}">
                          <a16:creationId xmlns:a16="http://schemas.microsoft.com/office/drawing/2014/main" id="{47E4515C-5EA7-12D7-4D7A-552D89D758B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1" name="Google Shape;654;p33">
                      <a:extLst>
                        <a:ext uri="{FF2B5EF4-FFF2-40B4-BE49-F238E27FC236}">
                          <a16:creationId xmlns:a16="http://schemas.microsoft.com/office/drawing/2014/main" id="{80D3F4BE-C462-7A0A-98C0-86890DC918F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51" name="Google Shape;655;p33">
                    <a:extLst>
                      <a:ext uri="{FF2B5EF4-FFF2-40B4-BE49-F238E27FC236}">
                        <a16:creationId xmlns:a16="http://schemas.microsoft.com/office/drawing/2014/main" id="{94320C3E-2A21-F738-B32A-C4EAB5D4B8A0}"/>
                      </a:ext>
                    </a:extLst>
                  </p:cNvPr>
                  <p:cNvGrpSpPr/>
                  <p:nvPr/>
                </p:nvGrpSpPr>
                <p:grpSpPr>
                  <a:xfrm>
                    <a:off x="10909569" y="1371918"/>
                    <a:ext cx="446589" cy="813467"/>
                    <a:chOff x="376650" y="567400"/>
                    <a:chExt cx="334942" cy="610100"/>
                  </a:xfrm>
                </p:grpSpPr>
                <p:sp>
                  <p:nvSpPr>
                    <p:cNvPr id="568" name="Google Shape;656;p33">
                      <a:extLst>
                        <a:ext uri="{FF2B5EF4-FFF2-40B4-BE49-F238E27FC236}">
                          <a16:creationId xmlns:a16="http://schemas.microsoft.com/office/drawing/2014/main" id="{4E153952-212B-A54C-5259-F94059A9078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9" name="Google Shape;657;p33">
                      <a:extLst>
                        <a:ext uri="{FF2B5EF4-FFF2-40B4-BE49-F238E27FC236}">
                          <a16:creationId xmlns:a16="http://schemas.microsoft.com/office/drawing/2014/main" id="{644E144E-20A8-F937-1D12-68C93DD184FE}"/>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0" name="Google Shape;658;p33">
                      <a:extLst>
                        <a:ext uri="{FF2B5EF4-FFF2-40B4-BE49-F238E27FC236}">
                          <a16:creationId xmlns:a16="http://schemas.microsoft.com/office/drawing/2014/main" id="{A8E3335A-728C-9C88-8165-6B78196AD5E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1" name="Google Shape;659;p33">
                      <a:extLst>
                        <a:ext uri="{FF2B5EF4-FFF2-40B4-BE49-F238E27FC236}">
                          <a16:creationId xmlns:a16="http://schemas.microsoft.com/office/drawing/2014/main" id="{FEC9D974-F621-05AD-9151-6CDA1E8F9B9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2" name="Google Shape;660;p33">
                      <a:extLst>
                        <a:ext uri="{FF2B5EF4-FFF2-40B4-BE49-F238E27FC236}">
                          <a16:creationId xmlns:a16="http://schemas.microsoft.com/office/drawing/2014/main" id="{2B2BC995-E015-286C-1660-DED4397A9E2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3" name="Google Shape;661;p33">
                      <a:extLst>
                        <a:ext uri="{FF2B5EF4-FFF2-40B4-BE49-F238E27FC236}">
                          <a16:creationId xmlns:a16="http://schemas.microsoft.com/office/drawing/2014/main" id="{474EB4C4-2408-ECED-69A6-BD8174D70AF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52" name="Google Shape;646;p33">
                    <a:extLst>
                      <a:ext uri="{FF2B5EF4-FFF2-40B4-BE49-F238E27FC236}">
                        <a16:creationId xmlns:a16="http://schemas.microsoft.com/office/drawing/2014/main" id="{552AC446-D89C-18A7-6819-BBABBB309AF8}"/>
                      </a:ext>
                    </a:extLst>
                  </p:cNvPr>
                  <p:cNvGrpSpPr/>
                  <p:nvPr/>
                </p:nvGrpSpPr>
                <p:grpSpPr>
                  <a:xfrm rot="16200000" flipH="1">
                    <a:off x="-222854" y="4427245"/>
                    <a:ext cx="2265951" cy="1132920"/>
                    <a:chOff x="3529938" y="261475"/>
                    <a:chExt cx="1699463" cy="849690"/>
                  </a:xfrm>
                </p:grpSpPr>
                <p:sp>
                  <p:nvSpPr>
                    <p:cNvPr id="560" name="Google Shape;647;p33">
                      <a:extLst>
                        <a:ext uri="{FF2B5EF4-FFF2-40B4-BE49-F238E27FC236}">
                          <a16:creationId xmlns:a16="http://schemas.microsoft.com/office/drawing/2014/main" id="{8365439D-8C29-DCC6-2DCD-374D3BD47F7D}"/>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1" name="Google Shape;648;p33">
                      <a:extLst>
                        <a:ext uri="{FF2B5EF4-FFF2-40B4-BE49-F238E27FC236}">
                          <a16:creationId xmlns:a16="http://schemas.microsoft.com/office/drawing/2014/main" id="{48D93CCF-F282-4613-0472-F9FC4CB06149}"/>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2" name="Google Shape;649;p33">
                      <a:extLst>
                        <a:ext uri="{FF2B5EF4-FFF2-40B4-BE49-F238E27FC236}">
                          <a16:creationId xmlns:a16="http://schemas.microsoft.com/office/drawing/2014/main" id="{F87C3ACE-0918-E0F9-CFE8-3163B09D337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3" name="Google Shape;650;p33">
                      <a:extLst>
                        <a:ext uri="{FF2B5EF4-FFF2-40B4-BE49-F238E27FC236}">
                          <a16:creationId xmlns:a16="http://schemas.microsoft.com/office/drawing/2014/main" id="{3F1BA91E-FD92-FD22-2E44-60BD5BD46E5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4" name="Google Shape;651;p33">
                      <a:extLst>
                        <a:ext uri="{FF2B5EF4-FFF2-40B4-BE49-F238E27FC236}">
                          <a16:creationId xmlns:a16="http://schemas.microsoft.com/office/drawing/2014/main" id="{F68EB2D4-A8E4-B1F5-3351-7F6FFD06DCBE}"/>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5" name="Google Shape;652;p33">
                      <a:extLst>
                        <a:ext uri="{FF2B5EF4-FFF2-40B4-BE49-F238E27FC236}">
                          <a16:creationId xmlns:a16="http://schemas.microsoft.com/office/drawing/2014/main" id="{CD4C5BCD-C0FC-8BE5-D32A-335680FEED2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6" name="Google Shape;653;p33">
                      <a:extLst>
                        <a:ext uri="{FF2B5EF4-FFF2-40B4-BE49-F238E27FC236}">
                          <a16:creationId xmlns:a16="http://schemas.microsoft.com/office/drawing/2014/main" id="{DF6D32C9-B3C6-4FB5-B4F5-DE5EB9B2B79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7" name="Google Shape;654;p33">
                      <a:extLst>
                        <a:ext uri="{FF2B5EF4-FFF2-40B4-BE49-F238E27FC236}">
                          <a16:creationId xmlns:a16="http://schemas.microsoft.com/office/drawing/2014/main" id="{6B891AD4-0FD8-920F-FD0B-BDDDE2D98A8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53" name="Google Shape;655;p33">
                    <a:extLst>
                      <a:ext uri="{FF2B5EF4-FFF2-40B4-BE49-F238E27FC236}">
                        <a16:creationId xmlns:a16="http://schemas.microsoft.com/office/drawing/2014/main" id="{0346AD41-8903-1E3E-D2FB-3D9BF82B407F}"/>
                      </a:ext>
                    </a:extLst>
                  </p:cNvPr>
                  <p:cNvGrpSpPr/>
                  <p:nvPr/>
                </p:nvGrpSpPr>
                <p:grpSpPr>
                  <a:xfrm>
                    <a:off x="10835169" y="5276963"/>
                    <a:ext cx="446589" cy="813467"/>
                    <a:chOff x="376650" y="567400"/>
                    <a:chExt cx="334942" cy="610100"/>
                  </a:xfrm>
                </p:grpSpPr>
                <p:sp>
                  <p:nvSpPr>
                    <p:cNvPr id="554" name="Google Shape;656;p33">
                      <a:extLst>
                        <a:ext uri="{FF2B5EF4-FFF2-40B4-BE49-F238E27FC236}">
                          <a16:creationId xmlns:a16="http://schemas.microsoft.com/office/drawing/2014/main" id="{640BB1CD-E24A-E1B2-2813-228A1EB387F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5" name="Google Shape;657;p33">
                      <a:extLst>
                        <a:ext uri="{FF2B5EF4-FFF2-40B4-BE49-F238E27FC236}">
                          <a16:creationId xmlns:a16="http://schemas.microsoft.com/office/drawing/2014/main" id="{963AB007-4AEC-A34C-06BE-25313057CB1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6" name="Google Shape;658;p33">
                      <a:extLst>
                        <a:ext uri="{FF2B5EF4-FFF2-40B4-BE49-F238E27FC236}">
                          <a16:creationId xmlns:a16="http://schemas.microsoft.com/office/drawing/2014/main" id="{FF0DB803-590A-1709-944B-6603EEFDBDC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7" name="Google Shape;659;p33">
                      <a:extLst>
                        <a:ext uri="{FF2B5EF4-FFF2-40B4-BE49-F238E27FC236}">
                          <a16:creationId xmlns:a16="http://schemas.microsoft.com/office/drawing/2014/main" id="{4C31CE64-9B5B-D8D9-46B3-8DA3FC0223E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8" name="Google Shape;660;p33">
                      <a:extLst>
                        <a:ext uri="{FF2B5EF4-FFF2-40B4-BE49-F238E27FC236}">
                          <a16:creationId xmlns:a16="http://schemas.microsoft.com/office/drawing/2014/main" id="{78D40ABB-E622-09F6-0BED-46E320DC7F5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9" name="Google Shape;661;p33">
                      <a:extLst>
                        <a:ext uri="{FF2B5EF4-FFF2-40B4-BE49-F238E27FC236}">
                          <a16:creationId xmlns:a16="http://schemas.microsoft.com/office/drawing/2014/main" id="{0079EC5A-47FA-5EF5-D196-928E20DB444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480" name="Group 479">
              <a:extLst>
                <a:ext uri="{FF2B5EF4-FFF2-40B4-BE49-F238E27FC236}">
                  <a16:creationId xmlns:a16="http://schemas.microsoft.com/office/drawing/2014/main" id="{3CF30598-E88C-1D90-499E-C3BD5931127F}"/>
                </a:ext>
              </a:extLst>
            </p:cNvPr>
            <p:cNvGrpSpPr/>
            <p:nvPr/>
          </p:nvGrpSpPr>
          <p:grpSpPr>
            <a:xfrm>
              <a:off x="-18288" y="31089600"/>
              <a:ext cx="11030502" cy="28906968"/>
              <a:chOff x="325656" y="-18003"/>
              <a:chExt cx="11030502" cy="28906968"/>
            </a:xfrm>
          </p:grpSpPr>
          <p:grpSp>
            <p:nvGrpSpPr>
              <p:cNvPr id="481" name="Group 480">
                <a:extLst>
                  <a:ext uri="{FF2B5EF4-FFF2-40B4-BE49-F238E27FC236}">
                    <a16:creationId xmlns:a16="http://schemas.microsoft.com/office/drawing/2014/main" id="{6C72CD0F-3720-DCB7-93B9-1C978BC5521A}"/>
                  </a:ext>
                </a:extLst>
              </p:cNvPr>
              <p:cNvGrpSpPr/>
              <p:nvPr/>
            </p:nvGrpSpPr>
            <p:grpSpPr>
              <a:xfrm>
                <a:off x="343662" y="-18003"/>
                <a:ext cx="11012496" cy="13681394"/>
                <a:chOff x="343662" y="-18003"/>
                <a:chExt cx="11012496" cy="13681394"/>
              </a:xfrm>
            </p:grpSpPr>
            <p:grpSp>
              <p:nvGrpSpPr>
                <p:cNvPr id="180" name="Group 179">
                  <a:extLst>
                    <a:ext uri="{FF2B5EF4-FFF2-40B4-BE49-F238E27FC236}">
                      <a16:creationId xmlns:a16="http://schemas.microsoft.com/office/drawing/2014/main" id="{8A41408D-F1DC-697C-BF2B-017212D5E616}"/>
                    </a:ext>
                  </a:extLst>
                </p:cNvPr>
                <p:cNvGrpSpPr/>
                <p:nvPr/>
              </p:nvGrpSpPr>
              <p:grpSpPr>
                <a:xfrm>
                  <a:off x="343662" y="-18003"/>
                  <a:ext cx="11012496" cy="6144683"/>
                  <a:chOff x="343662" y="-18003"/>
                  <a:chExt cx="11012496" cy="6144683"/>
                </a:xfrm>
              </p:grpSpPr>
              <p:grpSp>
                <p:nvGrpSpPr>
                  <p:cNvPr id="514" name="Google Shape;646;p33">
                    <a:extLst>
                      <a:ext uri="{FF2B5EF4-FFF2-40B4-BE49-F238E27FC236}">
                        <a16:creationId xmlns:a16="http://schemas.microsoft.com/office/drawing/2014/main" id="{F2CD98B5-A98B-BBDD-7D9C-2AEA5EDADA59}"/>
                      </a:ext>
                    </a:extLst>
                  </p:cNvPr>
                  <p:cNvGrpSpPr/>
                  <p:nvPr/>
                </p:nvGrpSpPr>
                <p:grpSpPr>
                  <a:xfrm rot="16200000" flipH="1">
                    <a:off x="-222794" y="548513"/>
                    <a:ext cx="2265951" cy="1132920"/>
                    <a:chOff x="3529938" y="261475"/>
                    <a:chExt cx="1699463" cy="849690"/>
                  </a:xfrm>
                </p:grpSpPr>
                <p:sp>
                  <p:nvSpPr>
                    <p:cNvPr id="538" name="Google Shape;647;p33">
                      <a:extLst>
                        <a:ext uri="{FF2B5EF4-FFF2-40B4-BE49-F238E27FC236}">
                          <a16:creationId xmlns:a16="http://schemas.microsoft.com/office/drawing/2014/main" id="{30E6C9C9-F4D7-9E65-5F25-AD73BA0F9C6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9" name="Google Shape;648;p33">
                      <a:extLst>
                        <a:ext uri="{FF2B5EF4-FFF2-40B4-BE49-F238E27FC236}">
                          <a16:creationId xmlns:a16="http://schemas.microsoft.com/office/drawing/2014/main" id="{BCF219F6-29F7-AA96-EE56-FA900194E319}"/>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0" name="Google Shape;649;p33">
                      <a:extLst>
                        <a:ext uri="{FF2B5EF4-FFF2-40B4-BE49-F238E27FC236}">
                          <a16:creationId xmlns:a16="http://schemas.microsoft.com/office/drawing/2014/main" id="{683F9C0D-BA69-AFC0-FF51-FF396857699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1" name="Google Shape;650;p33">
                      <a:extLst>
                        <a:ext uri="{FF2B5EF4-FFF2-40B4-BE49-F238E27FC236}">
                          <a16:creationId xmlns:a16="http://schemas.microsoft.com/office/drawing/2014/main" id="{320C7D7D-C6A5-0B7E-5DEF-B240A4A5A04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2" name="Google Shape;651;p33">
                      <a:extLst>
                        <a:ext uri="{FF2B5EF4-FFF2-40B4-BE49-F238E27FC236}">
                          <a16:creationId xmlns:a16="http://schemas.microsoft.com/office/drawing/2014/main" id="{716042EF-4DEA-0479-F0E8-6ACFF74B2F5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3" name="Google Shape;652;p33">
                      <a:extLst>
                        <a:ext uri="{FF2B5EF4-FFF2-40B4-BE49-F238E27FC236}">
                          <a16:creationId xmlns:a16="http://schemas.microsoft.com/office/drawing/2014/main" id="{95AD0154-BB2C-5A49-8CB3-75FF290E83CD}"/>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4" name="Google Shape;653;p33">
                      <a:extLst>
                        <a:ext uri="{FF2B5EF4-FFF2-40B4-BE49-F238E27FC236}">
                          <a16:creationId xmlns:a16="http://schemas.microsoft.com/office/drawing/2014/main" id="{AA66C2B2-D60F-D489-A9E1-584290E016C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5" name="Google Shape;654;p33">
                      <a:extLst>
                        <a:ext uri="{FF2B5EF4-FFF2-40B4-BE49-F238E27FC236}">
                          <a16:creationId xmlns:a16="http://schemas.microsoft.com/office/drawing/2014/main" id="{ECA6E217-3C19-FC90-5D13-3B2683BDFC3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15" name="Google Shape;655;p33">
                    <a:extLst>
                      <a:ext uri="{FF2B5EF4-FFF2-40B4-BE49-F238E27FC236}">
                        <a16:creationId xmlns:a16="http://schemas.microsoft.com/office/drawing/2014/main" id="{DD612E56-F43A-0968-B74C-46643A1D7D2E}"/>
                      </a:ext>
                    </a:extLst>
                  </p:cNvPr>
                  <p:cNvGrpSpPr/>
                  <p:nvPr/>
                </p:nvGrpSpPr>
                <p:grpSpPr>
                  <a:xfrm>
                    <a:off x="10909569" y="1371918"/>
                    <a:ext cx="446589" cy="813467"/>
                    <a:chOff x="376650" y="567400"/>
                    <a:chExt cx="334942" cy="610100"/>
                  </a:xfrm>
                </p:grpSpPr>
                <p:sp>
                  <p:nvSpPr>
                    <p:cNvPr id="532" name="Google Shape;656;p33">
                      <a:extLst>
                        <a:ext uri="{FF2B5EF4-FFF2-40B4-BE49-F238E27FC236}">
                          <a16:creationId xmlns:a16="http://schemas.microsoft.com/office/drawing/2014/main" id="{1F9128A1-95D4-2DDF-B2E5-96A1A3206D2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3" name="Google Shape;657;p33">
                      <a:extLst>
                        <a:ext uri="{FF2B5EF4-FFF2-40B4-BE49-F238E27FC236}">
                          <a16:creationId xmlns:a16="http://schemas.microsoft.com/office/drawing/2014/main" id="{CD99A6BC-769D-8825-853A-8B1CA9BFA7D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4" name="Google Shape;658;p33">
                      <a:extLst>
                        <a:ext uri="{FF2B5EF4-FFF2-40B4-BE49-F238E27FC236}">
                          <a16:creationId xmlns:a16="http://schemas.microsoft.com/office/drawing/2014/main" id="{524B7EC8-DFCB-B5A5-40E0-D794A197C432}"/>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5" name="Google Shape;659;p33">
                      <a:extLst>
                        <a:ext uri="{FF2B5EF4-FFF2-40B4-BE49-F238E27FC236}">
                          <a16:creationId xmlns:a16="http://schemas.microsoft.com/office/drawing/2014/main" id="{36BA25FE-2C9B-AFFE-7006-197C06295D0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6" name="Google Shape;660;p33">
                      <a:extLst>
                        <a:ext uri="{FF2B5EF4-FFF2-40B4-BE49-F238E27FC236}">
                          <a16:creationId xmlns:a16="http://schemas.microsoft.com/office/drawing/2014/main" id="{11062E73-564D-9C6A-809C-9C9F2692A52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7" name="Google Shape;661;p33">
                      <a:extLst>
                        <a:ext uri="{FF2B5EF4-FFF2-40B4-BE49-F238E27FC236}">
                          <a16:creationId xmlns:a16="http://schemas.microsoft.com/office/drawing/2014/main" id="{F1690F53-02E5-2D71-02E7-5529F9F0D25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16" name="Google Shape;646;p33">
                    <a:extLst>
                      <a:ext uri="{FF2B5EF4-FFF2-40B4-BE49-F238E27FC236}">
                        <a16:creationId xmlns:a16="http://schemas.microsoft.com/office/drawing/2014/main" id="{806B5A90-D66A-84B5-BF4A-9DEA488C1548}"/>
                      </a:ext>
                    </a:extLst>
                  </p:cNvPr>
                  <p:cNvGrpSpPr/>
                  <p:nvPr/>
                </p:nvGrpSpPr>
                <p:grpSpPr>
                  <a:xfrm rot="16200000" flipH="1">
                    <a:off x="-222854" y="4427245"/>
                    <a:ext cx="2265951" cy="1132920"/>
                    <a:chOff x="3529938" y="261475"/>
                    <a:chExt cx="1699463" cy="849690"/>
                  </a:xfrm>
                </p:grpSpPr>
                <p:sp>
                  <p:nvSpPr>
                    <p:cNvPr id="524" name="Google Shape;647;p33">
                      <a:extLst>
                        <a:ext uri="{FF2B5EF4-FFF2-40B4-BE49-F238E27FC236}">
                          <a16:creationId xmlns:a16="http://schemas.microsoft.com/office/drawing/2014/main" id="{A47C2DC5-1454-1ABC-09F7-152AAC447290}"/>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5" name="Google Shape;648;p33">
                      <a:extLst>
                        <a:ext uri="{FF2B5EF4-FFF2-40B4-BE49-F238E27FC236}">
                          <a16:creationId xmlns:a16="http://schemas.microsoft.com/office/drawing/2014/main" id="{57FB8E65-615E-E1C9-4A87-A43EFFCD0E1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6" name="Google Shape;649;p33">
                      <a:extLst>
                        <a:ext uri="{FF2B5EF4-FFF2-40B4-BE49-F238E27FC236}">
                          <a16:creationId xmlns:a16="http://schemas.microsoft.com/office/drawing/2014/main" id="{545C2B64-2FA2-A92B-3230-CEF68CD008C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7" name="Google Shape;650;p33">
                      <a:extLst>
                        <a:ext uri="{FF2B5EF4-FFF2-40B4-BE49-F238E27FC236}">
                          <a16:creationId xmlns:a16="http://schemas.microsoft.com/office/drawing/2014/main" id="{9ADC3EA0-F36E-9644-5071-B77EF274D71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8" name="Google Shape;651;p33">
                      <a:extLst>
                        <a:ext uri="{FF2B5EF4-FFF2-40B4-BE49-F238E27FC236}">
                          <a16:creationId xmlns:a16="http://schemas.microsoft.com/office/drawing/2014/main" id="{5BC14E86-7577-8F1E-ED5A-02BC9775271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9" name="Google Shape;652;p33">
                      <a:extLst>
                        <a:ext uri="{FF2B5EF4-FFF2-40B4-BE49-F238E27FC236}">
                          <a16:creationId xmlns:a16="http://schemas.microsoft.com/office/drawing/2014/main" id="{B3C2BC48-B962-B210-0C54-AECAD5DC51AD}"/>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0" name="Google Shape;653;p33">
                      <a:extLst>
                        <a:ext uri="{FF2B5EF4-FFF2-40B4-BE49-F238E27FC236}">
                          <a16:creationId xmlns:a16="http://schemas.microsoft.com/office/drawing/2014/main" id="{6405D199-9874-D9FF-4A26-B2C4849BE7A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1" name="Google Shape;654;p33">
                      <a:extLst>
                        <a:ext uri="{FF2B5EF4-FFF2-40B4-BE49-F238E27FC236}">
                          <a16:creationId xmlns:a16="http://schemas.microsoft.com/office/drawing/2014/main" id="{6C7B0245-BD51-CCED-4109-1A45C6D7020E}"/>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17" name="Google Shape;655;p33">
                    <a:extLst>
                      <a:ext uri="{FF2B5EF4-FFF2-40B4-BE49-F238E27FC236}">
                        <a16:creationId xmlns:a16="http://schemas.microsoft.com/office/drawing/2014/main" id="{D5E40FB4-586C-2C8D-F4D1-599C549401CC}"/>
                      </a:ext>
                    </a:extLst>
                  </p:cNvPr>
                  <p:cNvGrpSpPr/>
                  <p:nvPr/>
                </p:nvGrpSpPr>
                <p:grpSpPr>
                  <a:xfrm>
                    <a:off x="10835169" y="5276963"/>
                    <a:ext cx="446589" cy="813467"/>
                    <a:chOff x="376650" y="567400"/>
                    <a:chExt cx="334942" cy="610100"/>
                  </a:xfrm>
                </p:grpSpPr>
                <p:sp>
                  <p:nvSpPr>
                    <p:cNvPr id="518" name="Google Shape;656;p33">
                      <a:extLst>
                        <a:ext uri="{FF2B5EF4-FFF2-40B4-BE49-F238E27FC236}">
                          <a16:creationId xmlns:a16="http://schemas.microsoft.com/office/drawing/2014/main" id="{9EC6566B-71CE-C167-77EF-F659CCF4AC0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9" name="Google Shape;657;p33">
                      <a:extLst>
                        <a:ext uri="{FF2B5EF4-FFF2-40B4-BE49-F238E27FC236}">
                          <a16:creationId xmlns:a16="http://schemas.microsoft.com/office/drawing/2014/main" id="{EA894056-0DF7-15B6-3E3C-CA1EA24C285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0" name="Google Shape;658;p33">
                      <a:extLst>
                        <a:ext uri="{FF2B5EF4-FFF2-40B4-BE49-F238E27FC236}">
                          <a16:creationId xmlns:a16="http://schemas.microsoft.com/office/drawing/2014/main" id="{F27CBD8A-B3FA-B863-AC65-F91E0AACE49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1" name="Google Shape;659;p33">
                      <a:extLst>
                        <a:ext uri="{FF2B5EF4-FFF2-40B4-BE49-F238E27FC236}">
                          <a16:creationId xmlns:a16="http://schemas.microsoft.com/office/drawing/2014/main" id="{EE3FF552-FF66-98F4-3C5D-F1A06B88012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2" name="Google Shape;660;p33">
                      <a:extLst>
                        <a:ext uri="{FF2B5EF4-FFF2-40B4-BE49-F238E27FC236}">
                          <a16:creationId xmlns:a16="http://schemas.microsoft.com/office/drawing/2014/main" id="{F9F80930-5DD6-AF4C-252A-6495AD6AD16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3" name="Google Shape;661;p33">
                      <a:extLst>
                        <a:ext uri="{FF2B5EF4-FFF2-40B4-BE49-F238E27FC236}">
                          <a16:creationId xmlns:a16="http://schemas.microsoft.com/office/drawing/2014/main" id="{82A29900-1D54-295E-BB33-3C9923638C9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81" name="Group 180">
                  <a:extLst>
                    <a:ext uri="{FF2B5EF4-FFF2-40B4-BE49-F238E27FC236}">
                      <a16:creationId xmlns:a16="http://schemas.microsoft.com/office/drawing/2014/main" id="{A9C94369-483A-87C8-A4F6-614D113CB62E}"/>
                    </a:ext>
                  </a:extLst>
                </p:cNvPr>
                <p:cNvGrpSpPr/>
                <p:nvPr/>
              </p:nvGrpSpPr>
              <p:grpSpPr>
                <a:xfrm>
                  <a:off x="343662" y="7518708"/>
                  <a:ext cx="11012496" cy="6144683"/>
                  <a:chOff x="343662" y="-18003"/>
                  <a:chExt cx="11012496" cy="6144683"/>
                </a:xfrm>
              </p:grpSpPr>
              <p:grpSp>
                <p:nvGrpSpPr>
                  <p:cNvPr id="182" name="Google Shape;646;p33">
                    <a:extLst>
                      <a:ext uri="{FF2B5EF4-FFF2-40B4-BE49-F238E27FC236}">
                        <a16:creationId xmlns:a16="http://schemas.microsoft.com/office/drawing/2014/main" id="{274DA151-15A4-1C1D-6AFA-F5435616B00F}"/>
                      </a:ext>
                    </a:extLst>
                  </p:cNvPr>
                  <p:cNvGrpSpPr/>
                  <p:nvPr/>
                </p:nvGrpSpPr>
                <p:grpSpPr>
                  <a:xfrm rot="16200000" flipH="1">
                    <a:off x="-222794" y="548513"/>
                    <a:ext cx="2265951" cy="1132920"/>
                    <a:chOff x="3529938" y="261475"/>
                    <a:chExt cx="1699463" cy="849690"/>
                  </a:xfrm>
                </p:grpSpPr>
                <p:sp>
                  <p:nvSpPr>
                    <p:cNvPr id="270" name="Google Shape;647;p33">
                      <a:extLst>
                        <a:ext uri="{FF2B5EF4-FFF2-40B4-BE49-F238E27FC236}">
                          <a16:creationId xmlns:a16="http://schemas.microsoft.com/office/drawing/2014/main" id="{C757E808-0ABF-2C4E-3343-55BAA772B4E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1" name="Google Shape;648;p33">
                      <a:extLst>
                        <a:ext uri="{FF2B5EF4-FFF2-40B4-BE49-F238E27FC236}">
                          <a16:creationId xmlns:a16="http://schemas.microsoft.com/office/drawing/2014/main" id="{BC84FF92-4A71-7362-6A4E-F17C00D4E24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2" name="Google Shape;649;p33">
                      <a:extLst>
                        <a:ext uri="{FF2B5EF4-FFF2-40B4-BE49-F238E27FC236}">
                          <a16:creationId xmlns:a16="http://schemas.microsoft.com/office/drawing/2014/main" id="{D09A5856-4240-0009-C3D9-85C15C9E23E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3" name="Google Shape;650;p33">
                      <a:extLst>
                        <a:ext uri="{FF2B5EF4-FFF2-40B4-BE49-F238E27FC236}">
                          <a16:creationId xmlns:a16="http://schemas.microsoft.com/office/drawing/2014/main" id="{EB44E0B5-7847-CA51-579D-700CAB3E3A0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4" name="Google Shape;651;p33">
                      <a:extLst>
                        <a:ext uri="{FF2B5EF4-FFF2-40B4-BE49-F238E27FC236}">
                          <a16:creationId xmlns:a16="http://schemas.microsoft.com/office/drawing/2014/main" id="{869539A4-699B-2507-8D43-96D776CC99B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5" name="Google Shape;652;p33">
                      <a:extLst>
                        <a:ext uri="{FF2B5EF4-FFF2-40B4-BE49-F238E27FC236}">
                          <a16:creationId xmlns:a16="http://schemas.microsoft.com/office/drawing/2014/main" id="{6CCD21E4-3A03-5F4C-2876-C58AFEDED39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2" name="Google Shape;653;p33">
                      <a:extLst>
                        <a:ext uri="{FF2B5EF4-FFF2-40B4-BE49-F238E27FC236}">
                          <a16:creationId xmlns:a16="http://schemas.microsoft.com/office/drawing/2014/main" id="{6FE996E5-31A2-5504-7E26-E23F8B3EE83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3" name="Google Shape;654;p33">
                      <a:extLst>
                        <a:ext uri="{FF2B5EF4-FFF2-40B4-BE49-F238E27FC236}">
                          <a16:creationId xmlns:a16="http://schemas.microsoft.com/office/drawing/2014/main" id="{C397E642-C262-4E19-135E-97F06A8F8A4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3" name="Google Shape;655;p33">
                    <a:extLst>
                      <a:ext uri="{FF2B5EF4-FFF2-40B4-BE49-F238E27FC236}">
                        <a16:creationId xmlns:a16="http://schemas.microsoft.com/office/drawing/2014/main" id="{F668CD7C-4225-9240-AABE-92696AF1C157}"/>
                      </a:ext>
                    </a:extLst>
                  </p:cNvPr>
                  <p:cNvGrpSpPr/>
                  <p:nvPr/>
                </p:nvGrpSpPr>
                <p:grpSpPr>
                  <a:xfrm>
                    <a:off x="10909569" y="1371918"/>
                    <a:ext cx="446589" cy="813467"/>
                    <a:chOff x="376650" y="567400"/>
                    <a:chExt cx="334942" cy="610100"/>
                  </a:xfrm>
                </p:grpSpPr>
                <p:sp>
                  <p:nvSpPr>
                    <p:cNvPr id="264" name="Google Shape;656;p33">
                      <a:extLst>
                        <a:ext uri="{FF2B5EF4-FFF2-40B4-BE49-F238E27FC236}">
                          <a16:creationId xmlns:a16="http://schemas.microsoft.com/office/drawing/2014/main" id="{4DE9625B-4BCA-2208-27CC-365CE949F5D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5" name="Google Shape;657;p33">
                      <a:extLst>
                        <a:ext uri="{FF2B5EF4-FFF2-40B4-BE49-F238E27FC236}">
                          <a16:creationId xmlns:a16="http://schemas.microsoft.com/office/drawing/2014/main" id="{B9BF323D-772B-60B7-ADC4-E3EFAD7AEFF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6" name="Google Shape;658;p33">
                      <a:extLst>
                        <a:ext uri="{FF2B5EF4-FFF2-40B4-BE49-F238E27FC236}">
                          <a16:creationId xmlns:a16="http://schemas.microsoft.com/office/drawing/2014/main" id="{DDBC1991-C755-E947-CB25-6F738B73D68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7" name="Google Shape;659;p33">
                      <a:extLst>
                        <a:ext uri="{FF2B5EF4-FFF2-40B4-BE49-F238E27FC236}">
                          <a16:creationId xmlns:a16="http://schemas.microsoft.com/office/drawing/2014/main" id="{E01DB635-47D5-728D-296A-51C5E079A1E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8" name="Google Shape;660;p33">
                      <a:extLst>
                        <a:ext uri="{FF2B5EF4-FFF2-40B4-BE49-F238E27FC236}">
                          <a16:creationId xmlns:a16="http://schemas.microsoft.com/office/drawing/2014/main" id="{07F21DC8-5517-E387-C6E7-D455F5C901C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9" name="Google Shape;661;p33">
                      <a:extLst>
                        <a:ext uri="{FF2B5EF4-FFF2-40B4-BE49-F238E27FC236}">
                          <a16:creationId xmlns:a16="http://schemas.microsoft.com/office/drawing/2014/main" id="{23AF1734-2A2F-63EA-9410-D400EAD742A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4" name="Google Shape;646;p33">
                    <a:extLst>
                      <a:ext uri="{FF2B5EF4-FFF2-40B4-BE49-F238E27FC236}">
                        <a16:creationId xmlns:a16="http://schemas.microsoft.com/office/drawing/2014/main" id="{EC697754-B56E-415D-0EF1-3913DDA3BBB0}"/>
                      </a:ext>
                    </a:extLst>
                  </p:cNvPr>
                  <p:cNvGrpSpPr/>
                  <p:nvPr/>
                </p:nvGrpSpPr>
                <p:grpSpPr>
                  <a:xfrm rot="16200000" flipH="1">
                    <a:off x="-222854" y="4427245"/>
                    <a:ext cx="2265951" cy="1132920"/>
                    <a:chOff x="3529938" y="261475"/>
                    <a:chExt cx="1699463" cy="849690"/>
                  </a:xfrm>
                </p:grpSpPr>
                <p:sp>
                  <p:nvSpPr>
                    <p:cNvPr id="256" name="Google Shape;647;p33">
                      <a:extLst>
                        <a:ext uri="{FF2B5EF4-FFF2-40B4-BE49-F238E27FC236}">
                          <a16:creationId xmlns:a16="http://schemas.microsoft.com/office/drawing/2014/main" id="{4AF7A932-D142-1AA3-D700-848A70D9F05D}"/>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7" name="Google Shape;648;p33">
                      <a:extLst>
                        <a:ext uri="{FF2B5EF4-FFF2-40B4-BE49-F238E27FC236}">
                          <a16:creationId xmlns:a16="http://schemas.microsoft.com/office/drawing/2014/main" id="{EA9B41F9-9E8F-7854-D962-3DE8E28463A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8" name="Google Shape;649;p33">
                      <a:extLst>
                        <a:ext uri="{FF2B5EF4-FFF2-40B4-BE49-F238E27FC236}">
                          <a16:creationId xmlns:a16="http://schemas.microsoft.com/office/drawing/2014/main" id="{ECEB7594-A217-3192-909A-5C022C71D782}"/>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9" name="Google Shape;650;p33">
                      <a:extLst>
                        <a:ext uri="{FF2B5EF4-FFF2-40B4-BE49-F238E27FC236}">
                          <a16:creationId xmlns:a16="http://schemas.microsoft.com/office/drawing/2014/main" id="{3881AC62-0AA8-4C78-90EF-B5BA4242ABF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0" name="Google Shape;651;p33">
                      <a:extLst>
                        <a:ext uri="{FF2B5EF4-FFF2-40B4-BE49-F238E27FC236}">
                          <a16:creationId xmlns:a16="http://schemas.microsoft.com/office/drawing/2014/main" id="{64CECC4A-A7E5-82E3-2D4B-3291E71CAF5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1" name="Google Shape;652;p33">
                      <a:extLst>
                        <a:ext uri="{FF2B5EF4-FFF2-40B4-BE49-F238E27FC236}">
                          <a16:creationId xmlns:a16="http://schemas.microsoft.com/office/drawing/2014/main" id="{31B82F81-1F1A-1A0E-06B6-71BE45B78E6B}"/>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2" name="Google Shape;653;p33">
                      <a:extLst>
                        <a:ext uri="{FF2B5EF4-FFF2-40B4-BE49-F238E27FC236}">
                          <a16:creationId xmlns:a16="http://schemas.microsoft.com/office/drawing/2014/main" id="{F6D01923-E613-532A-B3DD-6228F04C985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3" name="Google Shape;654;p33">
                      <a:extLst>
                        <a:ext uri="{FF2B5EF4-FFF2-40B4-BE49-F238E27FC236}">
                          <a16:creationId xmlns:a16="http://schemas.microsoft.com/office/drawing/2014/main" id="{743CC012-145B-1FF8-AC7D-3C0631120EA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5" name="Google Shape;655;p33">
                    <a:extLst>
                      <a:ext uri="{FF2B5EF4-FFF2-40B4-BE49-F238E27FC236}">
                        <a16:creationId xmlns:a16="http://schemas.microsoft.com/office/drawing/2014/main" id="{BDC20BD1-EC57-CA22-BF5E-0CEBB5C904FB}"/>
                      </a:ext>
                    </a:extLst>
                  </p:cNvPr>
                  <p:cNvGrpSpPr/>
                  <p:nvPr/>
                </p:nvGrpSpPr>
                <p:grpSpPr>
                  <a:xfrm>
                    <a:off x="10835169" y="5276963"/>
                    <a:ext cx="446589" cy="813467"/>
                    <a:chOff x="376650" y="567400"/>
                    <a:chExt cx="334942" cy="610100"/>
                  </a:xfrm>
                </p:grpSpPr>
                <p:sp>
                  <p:nvSpPr>
                    <p:cNvPr id="186" name="Google Shape;656;p33">
                      <a:extLst>
                        <a:ext uri="{FF2B5EF4-FFF2-40B4-BE49-F238E27FC236}">
                          <a16:creationId xmlns:a16="http://schemas.microsoft.com/office/drawing/2014/main" id="{64D63305-B0CB-E338-13AF-26A477E4FF0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7" name="Google Shape;657;p33">
                      <a:extLst>
                        <a:ext uri="{FF2B5EF4-FFF2-40B4-BE49-F238E27FC236}">
                          <a16:creationId xmlns:a16="http://schemas.microsoft.com/office/drawing/2014/main" id="{318B6407-4E1B-FDE5-A7CC-067BF4BAF23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8" name="Google Shape;658;p33">
                      <a:extLst>
                        <a:ext uri="{FF2B5EF4-FFF2-40B4-BE49-F238E27FC236}">
                          <a16:creationId xmlns:a16="http://schemas.microsoft.com/office/drawing/2014/main" id="{93132701-CD56-F38D-D9C5-DF3ACC7CBE2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9" name="Google Shape;659;p33">
                      <a:extLst>
                        <a:ext uri="{FF2B5EF4-FFF2-40B4-BE49-F238E27FC236}">
                          <a16:creationId xmlns:a16="http://schemas.microsoft.com/office/drawing/2014/main" id="{1F1605C6-B927-C705-CEF1-01819CC41AA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0" name="Google Shape;660;p33">
                      <a:extLst>
                        <a:ext uri="{FF2B5EF4-FFF2-40B4-BE49-F238E27FC236}">
                          <a16:creationId xmlns:a16="http://schemas.microsoft.com/office/drawing/2014/main" id="{27DED9FB-4327-2C42-A141-822A3009240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1" name="Google Shape;661;p33">
                      <a:extLst>
                        <a:ext uri="{FF2B5EF4-FFF2-40B4-BE49-F238E27FC236}">
                          <a16:creationId xmlns:a16="http://schemas.microsoft.com/office/drawing/2014/main" id="{CAABC9D0-7656-7281-9EC5-3F63D7010AE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482" name="Group 481">
                <a:extLst>
                  <a:ext uri="{FF2B5EF4-FFF2-40B4-BE49-F238E27FC236}">
                    <a16:creationId xmlns:a16="http://schemas.microsoft.com/office/drawing/2014/main" id="{4E627E4F-C441-2552-263C-4247B5702644}"/>
                  </a:ext>
                </a:extLst>
              </p:cNvPr>
              <p:cNvGrpSpPr/>
              <p:nvPr/>
            </p:nvGrpSpPr>
            <p:grpSpPr>
              <a:xfrm>
                <a:off x="325656" y="15207571"/>
                <a:ext cx="11012496" cy="13681394"/>
                <a:chOff x="343662" y="-18003"/>
                <a:chExt cx="11012496" cy="13681394"/>
              </a:xfrm>
            </p:grpSpPr>
            <p:grpSp>
              <p:nvGrpSpPr>
                <p:cNvPr id="483" name="Group 482">
                  <a:extLst>
                    <a:ext uri="{FF2B5EF4-FFF2-40B4-BE49-F238E27FC236}">
                      <a16:creationId xmlns:a16="http://schemas.microsoft.com/office/drawing/2014/main" id="{0DDFAD7A-3CE6-F923-BD22-4215296C237E}"/>
                    </a:ext>
                  </a:extLst>
                </p:cNvPr>
                <p:cNvGrpSpPr/>
                <p:nvPr/>
              </p:nvGrpSpPr>
              <p:grpSpPr>
                <a:xfrm>
                  <a:off x="343662" y="-18003"/>
                  <a:ext cx="11012496" cy="6144683"/>
                  <a:chOff x="343662" y="-18003"/>
                  <a:chExt cx="11012496" cy="6144683"/>
                </a:xfrm>
              </p:grpSpPr>
              <p:grpSp>
                <p:nvGrpSpPr>
                  <p:cNvPr id="148" name="Google Shape;646;p33">
                    <a:extLst>
                      <a:ext uri="{FF2B5EF4-FFF2-40B4-BE49-F238E27FC236}">
                        <a16:creationId xmlns:a16="http://schemas.microsoft.com/office/drawing/2014/main" id="{8408ADF9-32BF-EA4A-D1F9-D7BE6ACCAFCC}"/>
                      </a:ext>
                    </a:extLst>
                  </p:cNvPr>
                  <p:cNvGrpSpPr/>
                  <p:nvPr/>
                </p:nvGrpSpPr>
                <p:grpSpPr>
                  <a:xfrm rot="16200000" flipH="1">
                    <a:off x="-222794" y="548513"/>
                    <a:ext cx="2265951" cy="1132920"/>
                    <a:chOff x="3529938" y="261475"/>
                    <a:chExt cx="1699463" cy="849690"/>
                  </a:xfrm>
                </p:grpSpPr>
                <p:sp>
                  <p:nvSpPr>
                    <p:cNvPr id="172" name="Google Shape;647;p33">
                      <a:extLst>
                        <a:ext uri="{FF2B5EF4-FFF2-40B4-BE49-F238E27FC236}">
                          <a16:creationId xmlns:a16="http://schemas.microsoft.com/office/drawing/2014/main" id="{8127FCFA-8083-50F3-DB93-8D97623B708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3" name="Google Shape;648;p33">
                      <a:extLst>
                        <a:ext uri="{FF2B5EF4-FFF2-40B4-BE49-F238E27FC236}">
                          <a16:creationId xmlns:a16="http://schemas.microsoft.com/office/drawing/2014/main" id="{6AF94B38-106A-EABA-04A7-359554721F7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4" name="Google Shape;649;p33">
                      <a:extLst>
                        <a:ext uri="{FF2B5EF4-FFF2-40B4-BE49-F238E27FC236}">
                          <a16:creationId xmlns:a16="http://schemas.microsoft.com/office/drawing/2014/main" id="{BE558ED8-2B91-7A03-D1A6-DB138C40785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5" name="Google Shape;650;p33">
                      <a:extLst>
                        <a:ext uri="{FF2B5EF4-FFF2-40B4-BE49-F238E27FC236}">
                          <a16:creationId xmlns:a16="http://schemas.microsoft.com/office/drawing/2014/main" id="{8981C962-1856-947D-BDC8-4FA0DBE5B75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6" name="Google Shape;651;p33">
                      <a:extLst>
                        <a:ext uri="{FF2B5EF4-FFF2-40B4-BE49-F238E27FC236}">
                          <a16:creationId xmlns:a16="http://schemas.microsoft.com/office/drawing/2014/main" id="{5E9D1E63-030D-17B4-EE95-0F45EEFC758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7" name="Google Shape;652;p33">
                      <a:extLst>
                        <a:ext uri="{FF2B5EF4-FFF2-40B4-BE49-F238E27FC236}">
                          <a16:creationId xmlns:a16="http://schemas.microsoft.com/office/drawing/2014/main" id="{9B833C15-77BD-3B66-5215-A7EC7717426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8" name="Google Shape;653;p33">
                      <a:extLst>
                        <a:ext uri="{FF2B5EF4-FFF2-40B4-BE49-F238E27FC236}">
                          <a16:creationId xmlns:a16="http://schemas.microsoft.com/office/drawing/2014/main" id="{5D161155-7958-D5B4-141F-0F69EA70784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9" name="Google Shape;654;p33">
                      <a:extLst>
                        <a:ext uri="{FF2B5EF4-FFF2-40B4-BE49-F238E27FC236}">
                          <a16:creationId xmlns:a16="http://schemas.microsoft.com/office/drawing/2014/main" id="{16775421-F8FE-4307-A632-7592C6A35C2E}"/>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9" name="Google Shape;655;p33">
                    <a:extLst>
                      <a:ext uri="{FF2B5EF4-FFF2-40B4-BE49-F238E27FC236}">
                        <a16:creationId xmlns:a16="http://schemas.microsoft.com/office/drawing/2014/main" id="{2EF8FC44-4535-AE4D-CE07-742BDA1155E1}"/>
                      </a:ext>
                    </a:extLst>
                  </p:cNvPr>
                  <p:cNvGrpSpPr/>
                  <p:nvPr/>
                </p:nvGrpSpPr>
                <p:grpSpPr>
                  <a:xfrm>
                    <a:off x="10909569" y="1371918"/>
                    <a:ext cx="446589" cy="813467"/>
                    <a:chOff x="376650" y="567400"/>
                    <a:chExt cx="334942" cy="610100"/>
                  </a:xfrm>
                </p:grpSpPr>
                <p:sp>
                  <p:nvSpPr>
                    <p:cNvPr id="166" name="Google Shape;656;p33">
                      <a:extLst>
                        <a:ext uri="{FF2B5EF4-FFF2-40B4-BE49-F238E27FC236}">
                          <a16:creationId xmlns:a16="http://schemas.microsoft.com/office/drawing/2014/main" id="{E3702BC9-1A05-C386-A91A-FBD8EF840A1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7" name="Google Shape;657;p33">
                      <a:extLst>
                        <a:ext uri="{FF2B5EF4-FFF2-40B4-BE49-F238E27FC236}">
                          <a16:creationId xmlns:a16="http://schemas.microsoft.com/office/drawing/2014/main" id="{3C89B290-8695-A100-A6CE-517296B053F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8" name="Google Shape;658;p33">
                      <a:extLst>
                        <a:ext uri="{FF2B5EF4-FFF2-40B4-BE49-F238E27FC236}">
                          <a16:creationId xmlns:a16="http://schemas.microsoft.com/office/drawing/2014/main" id="{562AD8A3-6663-3D97-3B26-040C96726DD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9" name="Google Shape;659;p33">
                      <a:extLst>
                        <a:ext uri="{FF2B5EF4-FFF2-40B4-BE49-F238E27FC236}">
                          <a16:creationId xmlns:a16="http://schemas.microsoft.com/office/drawing/2014/main" id="{C02B70F0-DE78-7238-F5D8-6750BB8D4177}"/>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0" name="Google Shape;660;p33">
                      <a:extLst>
                        <a:ext uri="{FF2B5EF4-FFF2-40B4-BE49-F238E27FC236}">
                          <a16:creationId xmlns:a16="http://schemas.microsoft.com/office/drawing/2014/main" id="{3D30D594-B6F6-5A9C-95A4-4077389D3CF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1" name="Google Shape;661;p33">
                      <a:extLst>
                        <a:ext uri="{FF2B5EF4-FFF2-40B4-BE49-F238E27FC236}">
                          <a16:creationId xmlns:a16="http://schemas.microsoft.com/office/drawing/2014/main" id="{E92A41E5-0CB9-3296-D293-AE2D0C09958B}"/>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50" name="Google Shape;646;p33">
                    <a:extLst>
                      <a:ext uri="{FF2B5EF4-FFF2-40B4-BE49-F238E27FC236}">
                        <a16:creationId xmlns:a16="http://schemas.microsoft.com/office/drawing/2014/main" id="{64328D1B-52BF-917C-0F7C-6E12EB558002}"/>
                      </a:ext>
                    </a:extLst>
                  </p:cNvPr>
                  <p:cNvGrpSpPr/>
                  <p:nvPr/>
                </p:nvGrpSpPr>
                <p:grpSpPr>
                  <a:xfrm rot="16200000" flipH="1">
                    <a:off x="-222854" y="4427245"/>
                    <a:ext cx="2265951" cy="1132920"/>
                    <a:chOff x="3529938" y="261475"/>
                    <a:chExt cx="1699463" cy="849690"/>
                  </a:xfrm>
                </p:grpSpPr>
                <p:sp>
                  <p:nvSpPr>
                    <p:cNvPr id="158" name="Google Shape;647;p33">
                      <a:extLst>
                        <a:ext uri="{FF2B5EF4-FFF2-40B4-BE49-F238E27FC236}">
                          <a16:creationId xmlns:a16="http://schemas.microsoft.com/office/drawing/2014/main" id="{8C935D2E-1FBE-CB75-B875-5E6DB5F9D07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9" name="Google Shape;648;p33">
                      <a:extLst>
                        <a:ext uri="{FF2B5EF4-FFF2-40B4-BE49-F238E27FC236}">
                          <a16:creationId xmlns:a16="http://schemas.microsoft.com/office/drawing/2014/main" id="{382B973A-D43E-4C70-B42D-F5A745FDBAA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0" name="Google Shape;649;p33">
                      <a:extLst>
                        <a:ext uri="{FF2B5EF4-FFF2-40B4-BE49-F238E27FC236}">
                          <a16:creationId xmlns:a16="http://schemas.microsoft.com/office/drawing/2014/main" id="{7EC2C42C-8CEF-4C36-DFDC-B7B20376AE5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1" name="Google Shape;650;p33">
                      <a:extLst>
                        <a:ext uri="{FF2B5EF4-FFF2-40B4-BE49-F238E27FC236}">
                          <a16:creationId xmlns:a16="http://schemas.microsoft.com/office/drawing/2014/main" id="{4538214C-A79B-61A0-E56B-5DC610CAEBB8}"/>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2" name="Google Shape;651;p33">
                      <a:extLst>
                        <a:ext uri="{FF2B5EF4-FFF2-40B4-BE49-F238E27FC236}">
                          <a16:creationId xmlns:a16="http://schemas.microsoft.com/office/drawing/2014/main" id="{87B61FF4-B3BC-1F89-C15E-C3A1EEAA782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3" name="Google Shape;652;p33">
                      <a:extLst>
                        <a:ext uri="{FF2B5EF4-FFF2-40B4-BE49-F238E27FC236}">
                          <a16:creationId xmlns:a16="http://schemas.microsoft.com/office/drawing/2014/main" id="{E8634CED-9AF3-083D-9F88-B4B5F7BC586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4" name="Google Shape;653;p33">
                      <a:extLst>
                        <a:ext uri="{FF2B5EF4-FFF2-40B4-BE49-F238E27FC236}">
                          <a16:creationId xmlns:a16="http://schemas.microsoft.com/office/drawing/2014/main" id="{DE88B751-896C-F921-BA49-CECAC6D5B75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5" name="Google Shape;654;p33">
                      <a:extLst>
                        <a:ext uri="{FF2B5EF4-FFF2-40B4-BE49-F238E27FC236}">
                          <a16:creationId xmlns:a16="http://schemas.microsoft.com/office/drawing/2014/main" id="{70DD59D8-D898-CD03-3CB8-893EE45BB0C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51" name="Google Shape;655;p33">
                    <a:extLst>
                      <a:ext uri="{FF2B5EF4-FFF2-40B4-BE49-F238E27FC236}">
                        <a16:creationId xmlns:a16="http://schemas.microsoft.com/office/drawing/2014/main" id="{1419D9D5-FE21-B7E2-0390-1311AA8519A6}"/>
                      </a:ext>
                    </a:extLst>
                  </p:cNvPr>
                  <p:cNvGrpSpPr/>
                  <p:nvPr/>
                </p:nvGrpSpPr>
                <p:grpSpPr>
                  <a:xfrm>
                    <a:off x="10835169" y="5276963"/>
                    <a:ext cx="446589" cy="813467"/>
                    <a:chOff x="376650" y="567400"/>
                    <a:chExt cx="334942" cy="610100"/>
                  </a:xfrm>
                </p:grpSpPr>
                <p:sp>
                  <p:nvSpPr>
                    <p:cNvPr id="152" name="Google Shape;656;p33">
                      <a:extLst>
                        <a:ext uri="{FF2B5EF4-FFF2-40B4-BE49-F238E27FC236}">
                          <a16:creationId xmlns:a16="http://schemas.microsoft.com/office/drawing/2014/main" id="{4001ECA1-0CFE-48AC-4447-9DBDE1E97D9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3" name="Google Shape;657;p33">
                      <a:extLst>
                        <a:ext uri="{FF2B5EF4-FFF2-40B4-BE49-F238E27FC236}">
                          <a16:creationId xmlns:a16="http://schemas.microsoft.com/office/drawing/2014/main" id="{944807D9-BDD2-5B07-423E-53CA11627288}"/>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4" name="Google Shape;658;p33">
                      <a:extLst>
                        <a:ext uri="{FF2B5EF4-FFF2-40B4-BE49-F238E27FC236}">
                          <a16:creationId xmlns:a16="http://schemas.microsoft.com/office/drawing/2014/main" id="{39AC7C8B-5187-8198-0E6A-F50FE94FC92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5" name="Google Shape;659;p33">
                      <a:extLst>
                        <a:ext uri="{FF2B5EF4-FFF2-40B4-BE49-F238E27FC236}">
                          <a16:creationId xmlns:a16="http://schemas.microsoft.com/office/drawing/2014/main" id="{8B55B8D8-12FC-5993-276F-E077584B857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6" name="Google Shape;660;p33">
                      <a:extLst>
                        <a:ext uri="{FF2B5EF4-FFF2-40B4-BE49-F238E27FC236}">
                          <a16:creationId xmlns:a16="http://schemas.microsoft.com/office/drawing/2014/main" id="{BCB17572-5E93-3614-4681-0D0BF330400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7" name="Google Shape;661;p33">
                      <a:extLst>
                        <a:ext uri="{FF2B5EF4-FFF2-40B4-BE49-F238E27FC236}">
                          <a16:creationId xmlns:a16="http://schemas.microsoft.com/office/drawing/2014/main" id="{D8FDC3EA-C38D-0579-990B-621139DD180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484" name="Group 483">
                  <a:extLst>
                    <a:ext uri="{FF2B5EF4-FFF2-40B4-BE49-F238E27FC236}">
                      <a16:creationId xmlns:a16="http://schemas.microsoft.com/office/drawing/2014/main" id="{3DC26EEC-1F54-791C-0EFC-A51D500C3B52}"/>
                    </a:ext>
                  </a:extLst>
                </p:cNvPr>
                <p:cNvGrpSpPr/>
                <p:nvPr/>
              </p:nvGrpSpPr>
              <p:grpSpPr>
                <a:xfrm>
                  <a:off x="343662" y="7518708"/>
                  <a:ext cx="11012496" cy="6144683"/>
                  <a:chOff x="343662" y="-18003"/>
                  <a:chExt cx="11012496" cy="6144683"/>
                </a:xfrm>
              </p:grpSpPr>
              <p:grpSp>
                <p:nvGrpSpPr>
                  <p:cNvPr id="485" name="Google Shape;646;p33">
                    <a:extLst>
                      <a:ext uri="{FF2B5EF4-FFF2-40B4-BE49-F238E27FC236}">
                        <a16:creationId xmlns:a16="http://schemas.microsoft.com/office/drawing/2014/main" id="{13C704A9-504A-FA7E-1281-F7D75943FBED}"/>
                      </a:ext>
                    </a:extLst>
                  </p:cNvPr>
                  <p:cNvGrpSpPr/>
                  <p:nvPr/>
                </p:nvGrpSpPr>
                <p:grpSpPr>
                  <a:xfrm rot="16200000" flipH="1">
                    <a:off x="-222794" y="548513"/>
                    <a:ext cx="2265951" cy="1132920"/>
                    <a:chOff x="3529938" y="261475"/>
                    <a:chExt cx="1699463" cy="849690"/>
                  </a:xfrm>
                </p:grpSpPr>
                <p:sp>
                  <p:nvSpPr>
                    <p:cNvPr id="509" name="Google Shape;647;p33">
                      <a:extLst>
                        <a:ext uri="{FF2B5EF4-FFF2-40B4-BE49-F238E27FC236}">
                          <a16:creationId xmlns:a16="http://schemas.microsoft.com/office/drawing/2014/main" id="{7D5EE722-0A13-A118-900B-B6362C70E90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0" name="Google Shape;648;p33">
                      <a:extLst>
                        <a:ext uri="{FF2B5EF4-FFF2-40B4-BE49-F238E27FC236}">
                          <a16:creationId xmlns:a16="http://schemas.microsoft.com/office/drawing/2014/main" id="{D7C49A33-6833-6B5D-FE88-64D44DFFDEC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1" name="Google Shape;649;p33">
                      <a:extLst>
                        <a:ext uri="{FF2B5EF4-FFF2-40B4-BE49-F238E27FC236}">
                          <a16:creationId xmlns:a16="http://schemas.microsoft.com/office/drawing/2014/main" id="{5774F5BE-C361-2443-E7BF-8D14AA18A16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3" name="Google Shape;650;p33">
                      <a:extLst>
                        <a:ext uri="{FF2B5EF4-FFF2-40B4-BE49-F238E27FC236}">
                          <a16:creationId xmlns:a16="http://schemas.microsoft.com/office/drawing/2014/main" id="{42774A07-1FF0-F4FD-4C3F-7D8B1A4888D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4" name="Google Shape;651;p33">
                      <a:extLst>
                        <a:ext uri="{FF2B5EF4-FFF2-40B4-BE49-F238E27FC236}">
                          <a16:creationId xmlns:a16="http://schemas.microsoft.com/office/drawing/2014/main" id="{4D111274-CEBE-AECA-6AF1-91EE5854F2C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5" name="Google Shape;652;p33">
                      <a:extLst>
                        <a:ext uri="{FF2B5EF4-FFF2-40B4-BE49-F238E27FC236}">
                          <a16:creationId xmlns:a16="http://schemas.microsoft.com/office/drawing/2014/main" id="{87A4E63F-908F-3A6F-78B9-2E12BF51BF8D}"/>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6" name="Google Shape;653;p33">
                      <a:extLst>
                        <a:ext uri="{FF2B5EF4-FFF2-40B4-BE49-F238E27FC236}">
                          <a16:creationId xmlns:a16="http://schemas.microsoft.com/office/drawing/2014/main" id="{88801DAF-D3C0-664C-2231-A00E78C9783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7" name="Google Shape;654;p33">
                      <a:extLst>
                        <a:ext uri="{FF2B5EF4-FFF2-40B4-BE49-F238E27FC236}">
                          <a16:creationId xmlns:a16="http://schemas.microsoft.com/office/drawing/2014/main" id="{5EAB0DD0-3308-282E-861B-2254E31BC65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86" name="Google Shape;655;p33">
                    <a:extLst>
                      <a:ext uri="{FF2B5EF4-FFF2-40B4-BE49-F238E27FC236}">
                        <a16:creationId xmlns:a16="http://schemas.microsoft.com/office/drawing/2014/main" id="{171E1A01-2A24-31A4-BD0C-65D0D55BE772}"/>
                      </a:ext>
                    </a:extLst>
                  </p:cNvPr>
                  <p:cNvGrpSpPr/>
                  <p:nvPr/>
                </p:nvGrpSpPr>
                <p:grpSpPr>
                  <a:xfrm>
                    <a:off x="10909569" y="1371918"/>
                    <a:ext cx="446589" cy="813467"/>
                    <a:chOff x="376650" y="567400"/>
                    <a:chExt cx="334942" cy="610100"/>
                  </a:xfrm>
                </p:grpSpPr>
                <p:sp>
                  <p:nvSpPr>
                    <p:cNvPr id="503" name="Google Shape;656;p33">
                      <a:extLst>
                        <a:ext uri="{FF2B5EF4-FFF2-40B4-BE49-F238E27FC236}">
                          <a16:creationId xmlns:a16="http://schemas.microsoft.com/office/drawing/2014/main" id="{43DB3C35-964A-299D-E24C-1DFD6689A65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4" name="Google Shape;657;p33">
                      <a:extLst>
                        <a:ext uri="{FF2B5EF4-FFF2-40B4-BE49-F238E27FC236}">
                          <a16:creationId xmlns:a16="http://schemas.microsoft.com/office/drawing/2014/main" id="{53D2F74F-DBAE-4C87-4EFF-FDF5E2AE32B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5" name="Google Shape;658;p33">
                      <a:extLst>
                        <a:ext uri="{FF2B5EF4-FFF2-40B4-BE49-F238E27FC236}">
                          <a16:creationId xmlns:a16="http://schemas.microsoft.com/office/drawing/2014/main" id="{D3435167-1856-CA36-B2F7-56F04641B59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6" name="Google Shape;659;p33">
                      <a:extLst>
                        <a:ext uri="{FF2B5EF4-FFF2-40B4-BE49-F238E27FC236}">
                          <a16:creationId xmlns:a16="http://schemas.microsoft.com/office/drawing/2014/main" id="{6F6C7468-AEAE-1655-3F41-3A65C71F8DB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7" name="Google Shape;660;p33">
                      <a:extLst>
                        <a:ext uri="{FF2B5EF4-FFF2-40B4-BE49-F238E27FC236}">
                          <a16:creationId xmlns:a16="http://schemas.microsoft.com/office/drawing/2014/main" id="{239C3086-D18B-5D95-1BDF-A15AFA8474B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8" name="Google Shape;661;p33">
                      <a:extLst>
                        <a:ext uri="{FF2B5EF4-FFF2-40B4-BE49-F238E27FC236}">
                          <a16:creationId xmlns:a16="http://schemas.microsoft.com/office/drawing/2014/main" id="{47E4B344-8A34-845D-B47C-C4FF7E07F62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87" name="Google Shape;646;p33">
                    <a:extLst>
                      <a:ext uri="{FF2B5EF4-FFF2-40B4-BE49-F238E27FC236}">
                        <a16:creationId xmlns:a16="http://schemas.microsoft.com/office/drawing/2014/main" id="{30B3A862-CBBA-F53D-FB69-B62E8C01A897}"/>
                      </a:ext>
                    </a:extLst>
                  </p:cNvPr>
                  <p:cNvGrpSpPr/>
                  <p:nvPr/>
                </p:nvGrpSpPr>
                <p:grpSpPr>
                  <a:xfrm rot="16200000" flipH="1">
                    <a:off x="-222854" y="4427245"/>
                    <a:ext cx="2265951" cy="1132920"/>
                    <a:chOff x="3529938" y="261475"/>
                    <a:chExt cx="1699463" cy="849690"/>
                  </a:xfrm>
                </p:grpSpPr>
                <p:sp>
                  <p:nvSpPr>
                    <p:cNvPr id="495" name="Google Shape;647;p33">
                      <a:extLst>
                        <a:ext uri="{FF2B5EF4-FFF2-40B4-BE49-F238E27FC236}">
                          <a16:creationId xmlns:a16="http://schemas.microsoft.com/office/drawing/2014/main" id="{0A0793E2-65A7-0111-D1EF-83B32F832E5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6" name="Google Shape;648;p33">
                      <a:extLst>
                        <a:ext uri="{FF2B5EF4-FFF2-40B4-BE49-F238E27FC236}">
                          <a16:creationId xmlns:a16="http://schemas.microsoft.com/office/drawing/2014/main" id="{E102B3DF-88CE-26E3-19D5-BB0F6F16C1C9}"/>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7" name="Google Shape;649;p33">
                      <a:extLst>
                        <a:ext uri="{FF2B5EF4-FFF2-40B4-BE49-F238E27FC236}">
                          <a16:creationId xmlns:a16="http://schemas.microsoft.com/office/drawing/2014/main" id="{A19CB9D2-3569-0461-15EE-02CDD9B8B48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8" name="Google Shape;650;p33">
                      <a:extLst>
                        <a:ext uri="{FF2B5EF4-FFF2-40B4-BE49-F238E27FC236}">
                          <a16:creationId xmlns:a16="http://schemas.microsoft.com/office/drawing/2014/main" id="{FA49CD11-F7E4-8C4F-1058-C4F018A4EBE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9" name="Google Shape;651;p33">
                      <a:extLst>
                        <a:ext uri="{FF2B5EF4-FFF2-40B4-BE49-F238E27FC236}">
                          <a16:creationId xmlns:a16="http://schemas.microsoft.com/office/drawing/2014/main" id="{ABC59DAF-837C-4DC2-D43B-0D97FC5CDB8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0" name="Google Shape;652;p33">
                      <a:extLst>
                        <a:ext uri="{FF2B5EF4-FFF2-40B4-BE49-F238E27FC236}">
                          <a16:creationId xmlns:a16="http://schemas.microsoft.com/office/drawing/2014/main" id="{780621C7-C24F-B31C-AA5F-F5A3F20FA85B}"/>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1" name="Google Shape;653;p33">
                      <a:extLst>
                        <a:ext uri="{FF2B5EF4-FFF2-40B4-BE49-F238E27FC236}">
                          <a16:creationId xmlns:a16="http://schemas.microsoft.com/office/drawing/2014/main" id="{03F7A592-1DB8-479F-3B18-846D649EB2F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2" name="Google Shape;654;p33">
                      <a:extLst>
                        <a:ext uri="{FF2B5EF4-FFF2-40B4-BE49-F238E27FC236}">
                          <a16:creationId xmlns:a16="http://schemas.microsoft.com/office/drawing/2014/main" id="{E17A0051-B34F-1E1A-8CFC-3A3A1961535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88" name="Google Shape;655;p33">
                    <a:extLst>
                      <a:ext uri="{FF2B5EF4-FFF2-40B4-BE49-F238E27FC236}">
                        <a16:creationId xmlns:a16="http://schemas.microsoft.com/office/drawing/2014/main" id="{FA991A7C-B921-855C-1A47-BD23DE0B9723}"/>
                      </a:ext>
                    </a:extLst>
                  </p:cNvPr>
                  <p:cNvGrpSpPr/>
                  <p:nvPr/>
                </p:nvGrpSpPr>
                <p:grpSpPr>
                  <a:xfrm>
                    <a:off x="10835169" y="5276963"/>
                    <a:ext cx="446589" cy="813467"/>
                    <a:chOff x="376650" y="567400"/>
                    <a:chExt cx="334942" cy="610100"/>
                  </a:xfrm>
                </p:grpSpPr>
                <p:sp>
                  <p:nvSpPr>
                    <p:cNvPr id="489" name="Google Shape;656;p33">
                      <a:extLst>
                        <a:ext uri="{FF2B5EF4-FFF2-40B4-BE49-F238E27FC236}">
                          <a16:creationId xmlns:a16="http://schemas.microsoft.com/office/drawing/2014/main" id="{5893A28D-25F3-2C61-F817-905EFC37D5D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0" name="Google Shape;657;p33">
                      <a:extLst>
                        <a:ext uri="{FF2B5EF4-FFF2-40B4-BE49-F238E27FC236}">
                          <a16:creationId xmlns:a16="http://schemas.microsoft.com/office/drawing/2014/main" id="{553B881F-036C-D911-FF38-21331229540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1" name="Google Shape;658;p33">
                      <a:extLst>
                        <a:ext uri="{FF2B5EF4-FFF2-40B4-BE49-F238E27FC236}">
                          <a16:creationId xmlns:a16="http://schemas.microsoft.com/office/drawing/2014/main" id="{C93252CC-321B-EC43-5E92-4461154FB65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2" name="Google Shape;659;p33">
                      <a:extLst>
                        <a:ext uri="{FF2B5EF4-FFF2-40B4-BE49-F238E27FC236}">
                          <a16:creationId xmlns:a16="http://schemas.microsoft.com/office/drawing/2014/main" id="{FA0C1D6A-201A-0C21-C344-730A40C72BC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3" name="Google Shape;660;p33">
                      <a:extLst>
                        <a:ext uri="{FF2B5EF4-FFF2-40B4-BE49-F238E27FC236}">
                          <a16:creationId xmlns:a16="http://schemas.microsoft.com/office/drawing/2014/main" id="{22F80880-15E0-EAF6-807B-A0318987E15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4" name="Google Shape;661;p33">
                      <a:extLst>
                        <a:ext uri="{FF2B5EF4-FFF2-40B4-BE49-F238E27FC236}">
                          <a16:creationId xmlns:a16="http://schemas.microsoft.com/office/drawing/2014/main" id="{6924B1DC-EDE4-0778-BCA1-F3FE5110459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spTree>
    <p:extLst>
      <p:ext uri="{BB962C8B-B14F-4D97-AF65-F5344CB8AC3E}">
        <p14:creationId xmlns:p14="http://schemas.microsoft.com/office/powerpoint/2010/main" val="9501020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78"/>
                                        </p:tgtEl>
                                      </p:cBhvr>
                                    </p:animEffect>
                                    <p:set>
                                      <p:cBhvr>
                                        <p:cTn id="7" dur="1" fill="hold">
                                          <p:stCondLst>
                                            <p:cond delay="499"/>
                                          </p:stCondLst>
                                        </p:cTn>
                                        <p:tgtEl>
                                          <p:spTgt spid="47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476">
                                            <p:txEl>
                                              <p:pRg st="0" end="0"/>
                                            </p:txEl>
                                          </p:spTgt>
                                        </p:tgtEl>
                                        <p:attrNameLst>
                                          <p:attrName>style.visibility</p:attrName>
                                        </p:attrNameLst>
                                      </p:cBhvr>
                                      <p:to>
                                        <p:strVal val="visible"/>
                                      </p:to>
                                    </p:set>
                                    <p:animEffect transition="in" filter="fade">
                                      <p:cBhvr>
                                        <p:cTn id="12" dur="500"/>
                                        <p:tgtEl>
                                          <p:spTgt spid="476">
                                            <p:txEl>
                                              <p:pRg st="0" end="0"/>
                                            </p:txEl>
                                          </p:spTgt>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477">
                                            <p:txEl>
                                              <p:pRg st="0" end="0"/>
                                            </p:txEl>
                                          </p:spTgt>
                                        </p:tgtEl>
                                        <p:attrNameLst>
                                          <p:attrName>style.visibility</p:attrName>
                                        </p:attrNameLst>
                                      </p:cBhvr>
                                      <p:to>
                                        <p:strVal val="visible"/>
                                      </p:to>
                                    </p:set>
                                    <p:animEffect transition="in" filter="fade">
                                      <p:cBhvr>
                                        <p:cTn id="15" dur="500"/>
                                        <p:tgtEl>
                                          <p:spTgt spid="477">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476">
                                            <p:txEl>
                                              <p:pRg st="0" end="0"/>
                                            </p:txEl>
                                          </p:spTgt>
                                        </p:tgtEl>
                                      </p:cBhvr>
                                    </p:animEffect>
                                    <p:set>
                                      <p:cBhvr>
                                        <p:cTn id="26" dur="1" fill="hold">
                                          <p:stCondLst>
                                            <p:cond delay="499"/>
                                          </p:stCondLst>
                                        </p:cTn>
                                        <p:tgtEl>
                                          <p:spTgt spid="476">
                                            <p:txEl>
                                              <p:pRg st="0" end="0"/>
                                            </p:txEl>
                                          </p:spTgt>
                                        </p:tgtEl>
                                        <p:attrNameLst>
                                          <p:attrName>style.visibility</p:attrName>
                                        </p:attrNameLst>
                                      </p:cBhvr>
                                      <p:to>
                                        <p:strVal val="hidden"/>
                                      </p:to>
                                    </p:set>
                                  </p:childTnLst>
                                </p:cTn>
                              </p:par>
                            </p:childTnLst>
                          </p:cTn>
                        </p:par>
                        <p:par>
                          <p:cTn id="27" fill="hold">
                            <p:stCondLst>
                              <p:cond delay="500"/>
                            </p:stCondLst>
                            <p:childTnLst>
                              <p:par>
                                <p:cTn id="28" presetID="10" presetClass="exit" presetSubtype="0" fill="hold" grpId="0" nodeType="afterEffect">
                                  <p:stCondLst>
                                    <p:cond delay="0"/>
                                  </p:stCondLst>
                                  <p:childTnLst>
                                    <p:animEffect transition="out" filter="fade">
                                      <p:cBhvr>
                                        <p:cTn id="29" dur="500"/>
                                        <p:tgtEl>
                                          <p:spTgt spid="477">
                                            <p:txEl>
                                              <p:pRg st="0" end="0"/>
                                            </p:txEl>
                                          </p:spTgt>
                                        </p:tgtEl>
                                      </p:cBhvr>
                                    </p:animEffect>
                                    <p:set>
                                      <p:cBhvr>
                                        <p:cTn id="30" dur="1" fill="hold">
                                          <p:stCondLst>
                                            <p:cond delay="499"/>
                                          </p:stCondLst>
                                        </p:cTn>
                                        <p:tgtEl>
                                          <p:spTgt spid="477">
                                            <p:txEl>
                                              <p:pRg st="0" end="0"/>
                                            </p:txEl>
                                          </p:spTgt>
                                        </p:tgtEl>
                                        <p:attrNameLst>
                                          <p:attrName>style.visibility</p:attrName>
                                        </p:attrNameLst>
                                      </p:cBhvr>
                                      <p:to>
                                        <p:strVal val="hidden"/>
                                      </p:to>
                                    </p:set>
                                  </p:childTnLst>
                                </p:cTn>
                              </p:par>
                            </p:childTnLst>
                          </p:cTn>
                        </p:par>
                        <p:par>
                          <p:cTn id="31" fill="hold">
                            <p:stCondLst>
                              <p:cond delay="1000"/>
                            </p:stCondLst>
                            <p:childTnLst>
                              <p:par>
                                <p:cTn id="32" presetID="2" presetClass="exit" presetSubtype="4" fill="hold" nodeType="afterEffect">
                                  <p:stCondLst>
                                    <p:cond delay="0"/>
                                  </p:stCondLst>
                                  <p:childTnLst>
                                    <p:anim calcmode="lin" valueType="num">
                                      <p:cBhvr additive="base">
                                        <p:cTn id="33" dur="500"/>
                                        <p:tgtEl>
                                          <p:spTgt spid="2"/>
                                        </p:tgtEl>
                                        <p:attrNameLst>
                                          <p:attrName>ppt_x</p:attrName>
                                        </p:attrNameLst>
                                      </p:cBhvr>
                                      <p:tavLst>
                                        <p:tav tm="0">
                                          <p:val>
                                            <p:strVal val="ppt_x"/>
                                          </p:val>
                                        </p:tav>
                                        <p:tav tm="100000">
                                          <p:val>
                                            <p:strVal val="ppt_x"/>
                                          </p:val>
                                        </p:tav>
                                      </p:tavLst>
                                    </p:anim>
                                    <p:anim calcmode="lin" valueType="num">
                                      <p:cBhvr additive="base">
                                        <p:cTn id="34" dur="500"/>
                                        <p:tgtEl>
                                          <p:spTgt spid="2"/>
                                        </p:tgtEl>
                                        <p:attrNameLst>
                                          <p:attrName>ppt_y</p:attrName>
                                        </p:attrNameLst>
                                      </p:cBhvr>
                                      <p:tavLst>
                                        <p:tav tm="0">
                                          <p:val>
                                            <p:strVal val="ppt_y"/>
                                          </p:val>
                                        </p:tav>
                                        <p:tav tm="100000">
                                          <p:val>
                                            <p:strVal val="1+ppt_h/2"/>
                                          </p:val>
                                        </p:tav>
                                      </p:tavLst>
                                    </p:anim>
                                    <p:set>
                                      <p:cBhvr>
                                        <p:cTn id="35" dur="1" fill="hold">
                                          <p:stCondLst>
                                            <p:cond delay="499"/>
                                          </p:stCondLst>
                                        </p:cTn>
                                        <p:tgtEl>
                                          <p:spTgt spid="2"/>
                                        </p:tgtEl>
                                        <p:attrNameLst>
                                          <p:attrName>style.visibility</p:attrName>
                                        </p:attrNameLst>
                                      </p:cBhvr>
                                      <p:to>
                                        <p:strVal val="hidden"/>
                                      </p:to>
                                    </p:set>
                                  </p:childTnLst>
                                </p:cTn>
                              </p:par>
                            </p:childTnLst>
                          </p:cTn>
                        </p:par>
                        <p:par>
                          <p:cTn id="36" fill="hold">
                            <p:stCondLst>
                              <p:cond delay="1500"/>
                            </p:stCondLst>
                            <p:childTnLst>
                              <p:par>
                                <p:cTn id="37" presetID="2" presetClass="exit" presetSubtype="4" fill="hold" nodeType="afterEffect">
                                  <p:stCondLst>
                                    <p:cond delay="0"/>
                                  </p:stCondLst>
                                  <p:childTnLst>
                                    <p:anim calcmode="lin" valueType="num">
                                      <p:cBhvr additive="base">
                                        <p:cTn id="38" dur="500"/>
                                        <p:tgtEl>
                                          <p:spTgt spid="3"/>
                                        </p:tgtEl>
                                        <p:attrNameLst>
                                          <p:attrName>ppt_x</p:attrName>
                                        </p:attrNameLst>
                                      </p:cBhvr>
                                      <p:tavLst>
                                        <p:tav tm="0">
                                          <p:val>
                                            <p:strVal val="ppt_x"/>
                                          </p:val>
                                        </p:tav>
                                        <p:tav tm="100000">
                                          <p:val>
                                            <p:strVal val="ppt_x"/>
                                          </p:val>
                                        </p:tav>
                                      </p:tavLst>
                                    </p:anim>
                                    <p:anim calcmode="lin" valueType="num">
                                      <p:cBhvr additive="base">
                                        <p:cTn id="39" dur="500"/>
                                        <p:tgtEl>
                                          <p:spTgt spid="3"/>
                                        </p:tgtEl>
                                        <p:attrNameLst>
                                          <p:attrName>ppt_y</p:attrName>
                                        </p:attrNameLst>
                                      </p:cBhvr>
                                      <p:tavLst>
                                        <p:tav tm="0">
                                          <p:val>
                                            <p:strVal val="ppt_y"/>
                                          </p:val>
                                        </p:tav>
                                        <p:tav tm="100000">
                                          <p:val>
                                            <p:strVal val="1+ppt_h/2"/>
                                          </p:val>
                                        </p:tav>
                                      </p:tavLst>
                                    </p:anim>
                                    <p:set>
                                      <p:cBhvr>
                                        <p:cTn id="40" dur="1" fill="hold">
                                          <p:stCondLst>
                                            <p:cond delay="499"/>
                                          </p:stCondLst>
                                        </p:cTn>
                                        <p:tgtEl>
                                          <p:spTgt spid="3"/>
                                        </p:tgtEl>
                                        <p:attrNameLst>
                                          <p:attrName>style.visibility</p:attrName>
                                        </p:attrNameLst>
                                      </p:cBhvr>
                                      <p:to>
                                        <p:strVal val="hidden"/>
                                      </p:to>
                                    </p:set>
                                  </p:childTnLst>
                                </p:cTn>
                              </p:par>
                            </p:childTnLst>
                          </p:cTn>
                        </p:par>
                        <p:par>
                          <p:cTn id="41" fill="hold">
                            <p:stCondLst>
                              <p:cond delay="2000"/>
                            </p:stCondLst>
                            <p:childTnLst>
                              <p:par>
                                <p:cTn id="42" presetID="42" presetClass="entr" presetSubtype="0" fill="hold" nodeType="afterEffect">
                                  <p:stCondLst>
                                    <p:cond delay="0"/>
                                  </p:stCondLst>
                                  <p:childTnLst>
                                    <p:set>
                                      <p:cBhvr>
                                        <p:cTn id="43" dur="1" fill="hold">
                                          <p:stCondLst>
                                            <p:cond delay="0"/>
                                          </p:stCondLst>
                                        </p:cTn>
                                        <p:tgtEl>
                                          <p:spTgt spid="475"/>
                                        </p:tgtEl>
                                        <p:attrNameLst>
                                          <p:attrName>style.visibility</p:attrName>
                                        </p:attrNameLst>
                                      </p:cBhvr>
                                      <p:to>
                                        <p:strVal val="visible"/>
                                      </p:to>
                                    </p:set>
                                    <p:animEffect transition="in" filter="fade">
                                      <p:cBhvr>
                                        <p:cTn id="44" dur="500"/>
                                        <p:tgtEl>
                                          <p:spTgt spid="475"/>
                                        </p:tgtEl>
                                      </p:cBhvr>
                                    </p:animEffect>
                                    <p:anim calcmode="lin" valueType="num">
                                      <p:cBhvr>
                                        <p:cTn id="45" dur="500" fill="hold"/>
                                        <p:tgtEl>
                                          <p:spTgt spid="475"/>
                                        </p:tgtEl>
                                        <p:attrNameLst>
                                          <p:attrName>ppt_x</p:attrName>
                                        </p:attrNameLst>
                                      </p:cBhvr>
                                      <p:tavLst>
                                        <p:tav tm="0">
                                          <p:val>
                                            <p:strVal val="#ppt_x"/>
                                          </p:val>
                                        </p:tav>
                                        <p:tav tm="100000">
                                          <p:val>
                                            <p:strVal val="#ppt_x"/>
                                          </p:val>
                                        </p:tav>
                                      </p:tavLst>
                                    </p:anim>
                                    <p:anim calcmode="lin" valueType="num">
                                      <p:cBhvr>
                                        <p:cTn id="46" dur="500" fill="hold"/>
                                        <p:tgtEl>
                                          <p:spTgt spid="47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78"/>
                                        </p:tgtEl>
                                        <p:attrNameLst>
                                          <p:attrName>style.visibility</p:attrName>
                                        </p:attrNameLst>
                                      </p:cBhvr>
                                      <p:to>
                                        <p:strVal val="visible"/>
                                      </p:to>
                                    </p:set>
                                    <p:animEffect transition="in" filter="fade">
                                      <p:cBhvr>
                                        <p:cTn id="51" dur="5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 grpId="0" build="p"/>
      <p:bldP spid="476" grpId="1" build="p"/>
      <p:bldP spid="477" grpId="0" build="p"/>
      <p:bldP spid="477" grpId="1" build="allAtOnce"/>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65" name="Group 12464">
            <a:extLst>
              <a:ext uri="{FF2B5EF4-FFF2-40B4-BE49-F238E27FC236}">
                <a16:creationId xmlns:a16="http://schemas.microsoft.com/office/drawing/2014/main" id="{3C403A71-4886-9C41-9CF7-49D1D0A5B64B}"/>
              </a:ext>
            </a:extLst>
          </p:cNvPr>
          <p:cNvGrpSpPr/>
          <p:nvPr/>
        </p:nvGrpSpPr>
        <p:grpSpPr>
          <a:xfrm>
            <a:off x="-18288" y="-27432000"/>
            <a:ext cx="11030502" cy="59996568"/>
            <a:chOff x="-18288" y="0"/>
            <a:chExt cx="11030502" cy="59996568"/>
          </a:xfrm>
        </p:grpSpPr>
        <p:grpSp>
          <p:nvGrpSpPr>
            <p:cNvPr id="12466" name="Group 12465">
              <a:extLst>
                <a:ext uri="{FF2B5EF4-FFF2-40B4-BE49-F238E27FC236}">
                  <a16:creationId xmlns:a16="http://schemas.microsoft.com/office/drawing/2014/main" id="{29E8A36C-994C-4571-0B02-0570B98EA16E}"/>
                </a:ext>
              </a:extLst>
            </p:cNvPr>
            <p:cNvGrpSpPr/>
            <p:nvPr/>
          </p:nvGrpSpPr>
          <p:grpSpPr>
            <a:xfrm>
              <a:off x="-18288" y="0"/>
              <a:ext cx="11030502" cy="28906968"/>
              <a:chOff x="325656" y="-18003"/>
              <a:chExt cx="11030502" cy="28906968"/>
            </a:xfrm>
          </p:grpSpPr>
          <p:grpSp>
            <p:nvGrpSpPr>
              <p:cNvPr id="12602" name="Group 12601">
                <a:extLst>
                  <a:ext uri="{FF2B5EF4-FFF2-40B4-BE49-F238E27FC236}">
                    <a16:creationId xmlns:a16="http://schemas.microsoft.com/office/drawing/2014/main" id="{5CBA053B-CAE7-D025-5058-5DCACBC59830}"/>
                  </a:ext>
                </a:extLst>
              </p:cNvPr>
              <p:cNvGrpSpPr/>
              <p:nvPr/>
            </p:nvGrpSpPr>
            <p:grpSpPr>
              <a:xfrm>
                <a:off x="343662" y="-18003"/>
                <a:ext cx="11012496" cy="13681394"/>
                <a:chOff x="343662" y="-18003"/>
                <a:chExt cx="11012496" cy="13681394"/>
              </a:xfrm>
            </p:grpSpPr>
            <p:grpSp>
              <p:nvGrpSpPr>
                <p:cNvPr id="12670" name="Group 12669">
                  <a:extLst>
                    <a:ext uri="{FF2B5EF4-FFF2-40B4-BE49-F238E27FC236}">
                      <a16:creationId xmlns:a16="http://schemas.microsoft.com/office/drawing/2014/main" id="{9DC13CB8-E98D-3244-0715-571C2FFA206F}"/>
                    </a:ext>
                  </a:extLst>
                </p:cNvPr>
                <p:cNvGrpSpPr/>
                <p:nvPr/>
              </p:nvGrpSpPr>
              <p:grpSpPr>
                <a:xfrm>
                  <a:off x="343662" y="-18003"/>
                  <a:ext cx="11012496" cy="6144683"/>
                  <a:chOff x="343662" y="-18003"/>
                  <a:chExt cx="11012496" cy="6144683"/>
                </a:xfrm>
              </p:grpSpPr>
              <p:grpSp>
                <p:nvGrpSpPr>
                  <p:cNvPr id="12704" name="Google Shape;646;p33">
                    <a:extLst>
                      <a:ext uri="{FF2B5EF4-FFF2-40B4-BE49-F238E27FC236}">
                        <a16:creationId xmlns:a16="http://schemas.microsoft.com/office/drawing/2014/main" id="{799DE950-06CD-11AC-D975-85CC51363CCD}"/>
                      </a:ext>
                    </a:extLst>
                  </p:cNvPr>
                  <p:cNvGrpSpPr/>
                  <p:nvPr/>
                </p:nvGrpSpPr>
                <p:grpSpPr>
                  <a:xfrm rot="16200000" flipH="1">
                    <a:off x="-222794" y="548513"/>
                    <a:ext cx="2265951" cy="1132920"/>
                    <a:chOff x="3529938" y="261475"/>
                    <a:chExt cx="1699463" cy="849690"/>
                  </a:xfrm>
                </p:grpSpPr>
                <p:sp>
                  <p:nvSpPr>
                    <p:cNvPr id="12728" name="Google Shape;647;p33">
                      <a:extLst>
                        <a:ext uri="{FF2B5EF4-FFF2-40B4-BE49-F238E27FC236}">
                          <a16:creationId xmlns:a16="http://schemas.microsoft.com/office/drawing/2014/main" id="{17ED8821-42E7-EB70-D620-2B2F20841F3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29" name="Google Shape;648;p33">
                      <a:extLst>
                        <a:ext uri="{FF2B5EF4-FFF2-40B4-BE49-F238E27FC236}">
                          <a16:creationId xmlns:a16="http://schemas.microsoft.com/office/drawing/2014/main" id="{AF7F7447-38E2-7C9B-E48F-69CF58420B5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30" name="Google Shape;649;p33">
                      <a:extLst>
                        <a:ext uri="{FF2B5EF4-FFF2-40B4-BE49-F238E27FC236}">
                          <a16:creationId xmlns:a16="http://schemas.microsoft.com/office/drawing/2014/main" id="{CBC912FB-C77E-04FB-06FF-F84AA01DA7D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31" name="Google Shape;650;p33">
                      <a:extLst>
                        <a:ext uri="{FF2B5EF4-FFF2-40B4-BE49-F238E27FC236}">
                          <a16:creationId xmlns:a16="http://schemas.microsoft.com/office/drawing/2014/main" id="{CE9649D7-9D3A-D970-D1C0-DF10AA70B55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32" name="Google Shape;651;p33">
                      <a:extLst>
                        <a:ext uri="{FF2B5EF4-FFF2-40B4-BE49-F238E27FC236}">
                          <a16:creationId xmlns:a16="http://schemas.microsoft.com/office/drawing/2014/main" id="{CD4C7162-98DA-0A95-666F-87FF52213A7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33" name="Google Shape;652;p33">
                      <a:extLst>
                        <a:ext uri="{FF2B5EF4-FFF2-40B4-BE49-F238E27FC236}">
                          <a16:creationId xmlns:a16="http://schemas.microsoft.com/office/drawing/2014/main" id="{B0471AC7-91CB-6656-F3E3-DE87D6E329F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34" name="Google Shape;653;p33">
                      <a:extLst>
                        <a:ext uri="{FF2B5EF4-FFF2-40B4-BE49-F238E27FC236}">
                          <a16:creationId xmlns:a16="http://schemas.microsoft.com/office/drawing/2014/main" id="{5103E77F-B929-DFC8-E9D4-D7D82438236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35" name="Google Shape;654;p33">
                      <a:extLst>
                        <a:ext uri="{FF2B5EF4-FFF2-40B4-BE49-F238E27FC236}">
                          <a16:creationId xmlns:a16="http://schemas.microsoft.com/office/drawing/2014/main" id="{5A0F215E-B82D-629B-C44D-FFDCFD827D8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705" name="Google Shape;655;p33">
                    <a:extLst>
                      <a:ext uri="{FF2B5EF4-FFF2-40B4-BE49-F238E27FC236}">
                        <a16:creationId xmlns:a16="http://schemas.microsoft.com/office/drawing/2014/main" id="{4F374B61-F476-072A-DBB8-2C7F7C2B5508}"/>
                      </a:ext>
                    </a:extLst>
                  </p:cNvPr>
                  <p:cNvGrpSpPr/>
                  <p:nvPr/>
                </p:nvGrpSpPr>
                <p:grpSpPr>
                  <a:xfrm>
                    <a:off x="10909569" y="1371918"/>
                    <a:ext cx="446589" cy="813467"/>
                    <a:chOff x="376650" y="567400"/>
                    <a:chExt cx="334942" cy="610100"/>
                  </a:xfrm>
                </p:grpSpPr>
                <p:sp>
                  <p:nvSpPr>
                    <p:cNvPr id="12722" name="Google Shape;656;p33">
                      <a:extLst>
                        <a:ext uri="{FF2B5EF4-FFF2-40B4-BE49-F238E27FC236}">
                          <a16:creationId xmlns:a16="http://schemas.microsoft.com/office/drawing/2014/main" id="{004243CD-9406-57DF-B840-17C5E122D3A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23" name="Google Shape;657;p33">
                      <a:extLst>
                        <a:ext uri="{FF2B5EF4-FFF2-40B4-BE49-F238E27FC236}">
                          <a16:creationId xmlns:a16="http://schemas.microsoft.com/office/drawing/2014/main" id="{DA3DC104-92EC-B479-255F-34206D9C0C5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24" name="Google Shape;658;p33">
                      <a:extLst>
                        <a:ext uri="{FF2B5EF4-FFF2-40B4-BE49-F238E27FC236}">
                          <a16:creationId xmlns:a16="http://schemas.microsoft.com/office/drawing/2014/main" id="{A4B5312E-0686-87EE-776E-627221BE9B2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25" name="Google Shape;659;p33">
                      <a:extLst>
                        <a:ext uri="{FF2B5EF4-FFF2-40B4-BE49-F238E27FC236}">
                          <a16:creationId xmlns:a16="http://schemas.microsoft.com/office/drawing/2014/main" id="{6E353B74-31D7-633C-6B3D-10AECFB3BB1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26" name="Google Shape;660;p33">
                      <a:extLst>
                        <a:ext uri="{FF2B5EF4-FFF2-40B4-BE49-F238E27FC236}">
                          <a16:creationId xmlns:a16="http://schemas.microsoft.com/office/drawing/2014/main" id="{98D502A7-32A8-8935-ADAC-36B8403A7B9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27" name="Google Shape;661;p33">
                      <a:extLst>
                        <a:ext uri="{FF2B5EF4-FFF2-40B4-BE49-F238E27FC236}">
                          <a16:creationId xmlns:a16="http://schemas.microsoft.com/office/drawing/2014/main" id="{E939D49F-ACFB-0E9A-4F6A-485C58C2275B}"/>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706" name="Google Shape;646;p33">
                    <a:extLst>
                      <a:ext uri="{FF2B5EF4-FFF2-40B4-BE49-F238E27FC236}">
                        <a16:creationId xmlns:a16="http://schemas.microsoft.com/office/drawing/2014/main" id="{38904108-4CAF-1A93-AE92-847097F5301B}"/>
                      </a:ext>
                    </a:extLst>
                  </p:cNvPr>
                  <p:cNvGrpSpPr/>
                  <p:nvPr/>
                </p:nvGrpSpPr>
                <p:grpSpPr>
                  <a:xfrm rot="16200000" flipH="1">
                    <a:off x="-222854" y="4427245"/>
                    <a:ext cx="2265951" cy="1132920"/>
                    <a:chOff x="3529938" y="261475"/>
                    <a:chExt cx="1699463" cy="849690"/>
                  </a:xfrm>
                </p:grpSpPr>
                <p:sp>
                  <p:nvSpPr>
                    <p:cNvPr id="12714" name="Google Shape;647;p33">
                      <a:extLst>
                        <a:ext uri="{FF2B5EF4-FFF2-40B4-BE49-F238E27FC236}">
                          <a16:creationId xmlns:a16="http://schemas.microsoft.com/office/drawing/2014/main" id="{7D7FBB9A-BBC4-B508-6177-BB2BF1C8CF8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15" name="Google Shape;648;p33">
                      <a:extLst>
                        <a:ext uri="{FF2B5EF4-FFF2-40B4-BE49-F238E27FC236}">
                          <a16:creationId xmlns:a16="http://schemas.microsoft.com/office/drawing/2014/main" id="{7AA7945E-8828-4DD9-CCC2-BC88C11C69C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16" name="Google Shape;649;p33">
                      <a:extLst>
                        <a:ext uri="{FF2B5EF4-FFF2-40B4-BE49-F238E27FC236}">
                          <a16:creationId xmlns:a16="http://schemas.microsoft.com/office/drawing/2014/main" id="{060118FB-1B10-A5D0-DB8A-358B0FBBE889}"/>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17" name="Google Shape;650;p33">
                      <a:extLst>
                        <a:ext uri="{FF2B5EF4-FFF2-40B4-BE49-F238E27FC236}">
                          <a16:creationId xmlns:a16="http://schemas.microsoft.com/office/drawing/2014/main" id="{3EA97E70-20FF-7C1C-38E7-7BACBB3117A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18" name="Google Shape;651;p33">
                      <a:extLst>
                        <a:ext uri="{FF2B5EF4-FFF2-40B4-BE49-F238E27FC236}">
                          <a16:creationId xmlns:a16="http://schemas.microsoft.com/office/drawing/2014/main" id="{AB391086-DD87-4E57-06A9-352CD177ADF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19" name="Google Shape;652;p33">
                      <a:extLst>
                        <a:ext uri="{FF2B5EF4-FFF2-40B4-BE49-F238E27FC236}">
                          <a16:creationId xmlns:a16="http://schemas.microsoft.com/office/drawing/2014/main" id="{664A7D5A-7E41-DE84-D856-64E9EAA895F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20" name="Google Shape;653;p33">
                      <a:extLst>
                        <a:ext uri="{FF2B5EF4-FFF2-40B4-BE49-F238E27FC236}">
                          <a16:creationId xmlns:a16="http://schemas.microsoft.com/office/drawing/2014/main" id="{4BAED0C9-D2F0-2F37-7AC4-29794FE90C4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21" name="Google Shape;654;p33">
                      <a:extLst>
                        <a:ext uri="{FF2B5EF4-FFF2-40B4-BE49-F238E27FC236}">
                          <a16:creationId xmlns:a16="http://schemas.microsoft.com/office/drawing/2014/main" id="{45389878-7173-BE07-849F-36E71293835E}"/>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707" name="Google Shape;655;p33">
                    <a:extLst>
                      <a:ext uri="{FF2B5EF4-FFF2-40B4-BE49-F238E27FC236}">
                        <a16:creationId xmlns:a16="http://schemas.microsoft.com/office/drawing/2014/main" id="{7F7520C0-508B-59E8-FA55-600B8445B0AA}"/>
                      </a:ext>
                    </a:extLst>
                  </p:cNvPr>
                  <p:cNvGrpSpPr/>
                  <p:nvPr/>
                </p:nvGrpSpPr>
                <p:grpSpPr>
                  <a:xfrm>
                    <a:off x="10835169" y="5276963"/>
                    <a:ext cx="446589" cy="813467"/>
                    <a:chOff x="376650" y="567400"/>
                    <a:chExt cx="334942" cy="610100"/>
                  </a:xfrm>
                </p:grpSpPr>
                <p:sp>
                  <p:nvSpPr>
                    <p:cNvPr id="12708" name="Google Shape;656;p33">
                      <a:extLst>
                        <a:ext uri="{FF2B5EF4-FFF2-40B4-BE49-F238E27FC236}">
                          <a16:creationId xmlns:a16="http://schemas.microsoft.com/office/drawing/2014/main" id="{F02BB133-FCFA-EBBB-7236-EE9C245BD2A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09" name="Google Shape;657;p33">
                      <a:extLst>
                        <a:ext uri="{FF2B5EF4-FFF2-40B4-BE49-F238E27FC236}">
                          <a16:creationId xmlns:a16="http://schemas.microsoft.com/office/drawing/2014/main" id="{66FC8CE9-BCDF-87DE-3777-FCCF4EAD47B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10" name="Google Shape;658;p33">
                      <a:extLst>
                        <a:ext uri="{FF2B5EF4-FFF2-40B4-BE49-F238E27FC236}">
                          <a16:creationId xmlns:a16="http://schemas.microsoft.com/office/drawing/2014/main" id="{2E8D8878-72C3-56E6-4956-FF502A4CB57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11" name="Google Shape;659;p33">
                      <a:extLst>
                        <a:ext uri="{FF2B5EF4-FFF2-40B4-BE49-F238E27FC236}">
                          <a16:creationId xmlns:a16="http://schemas.microsoft.com/office/drawing/2014/main" id="{BDD4A6A5-6D1A-D321-4A7D-7F3A4789B4A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12" name="Google Shape;660;p33">
                      <a:extLst>
                        <a:ext uri="{FF2B5EF4-FFF2-40B4-BE49-F238E27FC236}">
                          <a16:creationId xmlns:a16="http://schemas.microsoft.com/office/drawing/2014/main" id="{67180C44-20DB-DB50-56E4-52C3A36EAD1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13" name="Google Shape;661;p33">
                      <a:extLst>
                        <a:ext uri="{FF2B5EF4-FFF2-40B4-BE49-F238E27FC236}">
                          <a16:creationId xmlns:a16="http://schemas.microsoft.com/office/drawing/2014/main" id="{25C9BB2B-FEA7-67BB-F815-A321701EDDB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2671" name="Group 12670">
                  <a:extLst>
                    <a:ext uri="{FF2B5EF4-FFF2-40B4-BE49-F238E27FC236}">
                      <a16:creationId xmlns:a16="http://schemas.microsoft.com/office/drawing/2014/main" id="{E1657A18-5213-9C66-7533-E7AC795D0150}"/>
                    </a:ext>
                  </a:extLst>
                </p:cNvPr>
                <p:cNvGrpSpPr/>
                <p:nvPr/>
              </p:nvGrpSpPr>
              <p:grpSpPr>
                <a:xfrm>
                  <a:off x="343662" y="7518708"/>
                  <a:ext cx="11012496" cy="6144683"/>
                  <a:chOff x="343662" y="-18003"/>
                  <a:chExt cx="11012496" cy="6144683"/>
                </a:xfrm>
              </p:grpSpPr>
              <p:grpSp>
                <p:nvGrpSpPr>
                  <p:cNvPr id="12672" name="Google Shape;646;p33">
                    <a:extLst>
                      <a:ext uri="{FF2B5EF4-FFF2-40B4-BE49-F238E27FC236}">
                        <a16:creationId xmlns:a16="http://schemas.microsoft.com/office/drawing/2014/main" id="{16C4703F-FFE9-4BD8-19AB-D56EFBEFBE5C}"/>
                      </a:ext>
                    </a:extLst>
                  </p:cNvPr>
                  <p:cNvGrpSpPr/>
                  <p:nvPr/>
                </p:nvGrpSpPr>
                <p:grpSpPr>
                  <a:xfrm rot="16200000" flipH="1">
                    <a:off x="-222794" y="548513"/>
                    <a:ext cx="2265951" cy="1132920"/>
                    <a:chOff x="3529938" y="261475"/>
                    <a:chExt cx="1699463" cy="849690"/>
                  </a:xfrm>
                </p:grpSpPr>
                <p:sp>
                  <p:nvSpPr>
                    <p:cNvPr id="12696" name="Google Shape;647;p33">
                      <a:extLst>
                        <a:ext uri="{FF2B5EF4-FFF2-40B4-BE49-F238E27FC236}">
                          <a16:creationId xmlns:a16="http://schemas.microsoft.com/office/drawing/2014/main" id="{40A99087-33DA-A63F-CD84-B118CBEF72C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97" name="Google Shape;648;p33">
                      <a:extLst>
                        <a:ext uri="{FF2B5EF4-FFF2-40B4-BE49-F238E27FC236}">
                          <a16:creationId xmlns:a16="http://schemas.microsoft.com/office/drawing/2014/main" id="{EC095756-8118-8859-24D1-EA38DE22A77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98" name="Google Shape;649;p33">
                      <a:extLst>
                        <a:ext uri="{FF2B5EF4-FFF2-40B4-BE49-F238E27FC236}">
                          <a16:creationId xmlns:a16="http://schemas.microsoft.com/office/drawing/2014/main" id="{FFCDD4D6-5CBC-42AD-1778-61A3B2BE4B8B}"/>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99" name="Google Shape;650;p33">
                      <a:extLst>
                        <a:ext uri="{FF2B5EF4-FFF2-40B4-BE49-F238E27FC236}">
                          <a16:creationId xmlns:a16="http://schemas.microsoft.com/office/drawing/2014/main" id="{F124CE3C-2835-C70B-D58F-236E5D6DBE6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00" name="Google Shape;651;p33">
                      <a:extLst>
                        <a:ext uri="{FF2B5EF4-FFF2-40B4-BE49-F238E27FC236}">
                          <a16:creationId xmlns:a16="http://schemas.microsoft.com/office/drawing/2014/main" id="{CC887E63-DE93-0C01-262D-A634EAE3679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01" name="Google Shape;652;p33">
                      <a:extLst>
                        <a:ext uri="{FF2B5EF4-FFF2-40B4-BE49-F238E27FC236}">
                          <a16:creationId xmlns:a16="http://schemas.microsoft.com/office/drawing/2014/main" id="{BEA2F281-B960-0B05-7C19-4DD09303CCDD}"/>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02" name="Google Shape;653;p33">
                      <a:extLst>
                        <a:ext uri="{FF2B5EF4-FFF2-40B4-BE49-F238E27FC236}">
                          <a16:creationId xmlns:a16="http://schemas.microsoft.com/office/drawing/2014/main" id="{9DF1E809-4DEE-986E-B23F-44F0D93CE09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703" name="Google Shape;654;p33">
                      <a:extLst>
                        <a:ext uri="{FF2B5EF4-FFF2-40B4-BE49-F238E27FC236}">
                          <a16:creationId xmlns:a16="http://schemas.microsoft.com/office/drawing/2014/main" id="{2FABB4B3-E107-A7EB-BFCD-7E131D70CD5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673" name="Google Shape;655;p33">
                    <a:extLst>
                      <a:ext uri="{FF2B5EF4-FFF2-40B4-BE49-F238E27FC236}">
                        <a16:creationId xmlns:a16="http://schemas.microsoft.com/office/drawing/2014/main" id="{41951CEE-CEBB-58D8-55F7-53A232F1E621}"/>
                      </a:ext>
                    </a:extLst>
                  </p:cNvPr>
                  <p:cNvGrpSpPr/>
                  <p:nvPr/>
                </p:nvGrpSpPr>
                <p:grpSpPr>
                  <a:xfrm>
                    <a:off x="10909569" y="1371918"/>
                    <a:ext cx="446589" cy="813467"/>
                    <a:chOff x="376650" y="567400"/>
                    <a:chExt cx="334942" cy="610100"/>
                  </a:xfrm>
                </p:grpSpPr>
                <p:sp>
                  <p:nvSpPr>
                    <p:cNvPr id="12690" name="Google Shape;656;p33">
                      <a:extLst>
                        <a:ext uri="{FF2B5EF4-FFF2-40B4-BE49-F238E27FC236}">
                          <a16:creationId xmlns:a16="http://schemas.microsoft.com/office/drawing/2014/main" id="{148A879F-ABB9-68D4-42C2-55B735ABAE1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91" name="Google Shape;657;p33">
                      <a:extLst>
                        <a:ext uri="{FF2B5EF4-FFF2-40B4-BE49-F238E27FC236}">
                          <a16:creationId xmlns:a16="http://schemas.microsoft.com/office/drawing/2014/main" id="{0BB78E1B-A4FC-9F10-0EB7-B139AFD28B9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92" name="Google Shape;658;p33">
                      <a:extLst>
                        <a:ext uri="{FF2B5EF4-FFF2-40B4-BE49-F238E27FC236}">
                          <a16:creationId xmlns:a16="http://schemas.microsoft.com/office/drawing/2014/main" id="{26D2C7E8-8F91-5680-6077-13B82263EB1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93" name="Google Shape;659;p33">
                      <a:extLst>
                        <a:ext uri="{FF2B5EF4-FFF2-40B4-BE49-F238E27FC236}">
                          <a16:creationId xmlns:a16="http://schemas.microsoft.com/office/drawing/2014/main" id="{75ACB74E-C98B-7D4A-06F0-3BB9DBCE91F7}"/>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94" name="Google Shape;660;p33">
                      <a:extLst>
                        <a:ext uri="{FF2B5EF4-FFF2-40B4-BE49-F238E27FC236}">
                          <a16:creationId xmlns:a16="http://schemas.microsoft.com/office/drawing/2014/main" id="{3D835225-A15D-DFE7-81F8-E006938A9C4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95" name="Google Shape;661;p33">
                      <a:extLst>
                        <a:ext uri="{FF2B5EF4-FFF2-40B4-BE49-F238E27FC236}">
                          <a16:creationId xmlns:a16="http://schemas.microsoft.com/office/drawing/2014/main" id="{7375E840-3D51-F9FF-1B18-24A02C60C7E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674" name="Google Shape;646;p33">
                    <a:extLst>
                      <a:ext uri="{FF2B5EF4-FFF2-40B4-BE49-F238E27FC236}">
                        <a16:creationId xmlns:a16="http://schemas.microsoft.com/office/drawing/2014/main" id="{A8520A02-0E5E-5F27-24CE-078AF5C58962}"/>
                      </a:ext>
                    </a:extLst>
                  </p:cNvPr>
                  <p:cNvGrpSpPr/>
                  <p:nvPr/>
                </p:nvGrpSpPr>
                <p:grpSpPr>
                  <a:xfrm rot="16200000" flipH="1">
                    <a:off x="-222854" y="4427245"/>
                    <a:ext cx="2265951" cy="1132920"/>
                    <a:chOff x="3529938" y="261475"/>
                    <a:chExt cx="1699463" cy="849690"/>
                  </a:xfrm>
                </p:grpSpPr>
                <p:sp>
                  <p:nvSpPr>
                    <p:cNvPr id="12682" name="Google Shape;647;p33">
                      <a:extLst>
                        <a:ext uri="{FF2B5EF4-FFF2-40B4-BE49-F238E27FC236}">
                          <a16:creationId xmlns:a16="http://schemas.microsoft.com/office/drawing/2014/main" id="{98EB9064-0541-BCF5-3D1D-18CA9E2A979D}"/>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83" name="Google Shape;648;p33">
                      <a:extLst>
                        <a:ext uri="{FF2B5EF4-FFF2-40B4-BE49-F238E27FC236}">
                          <a16:creationId xmlns:a16="http://schemas.microsoft.com/office/drawing/2014/main" id="{5BD070BC-9351-C038-DBD4-75010EE84F0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84" name="Google Shape;649;p33">
                      <a:extLst>
                        <a:ext uri="{FF2B5EF4-FFF2-40B4-BE49-F238E27FC236}">
                          <a16:creationId xmlns:a16="http://schemas.microsoft.com/office/drawing/2014/main" id="{AE5610F6-EACD-0333-CCEA-684D908526E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85" name="Google Shape;650;p33">
                      <a:extLst>
                        <a:ext uri="{FF2B5EF4-FFF2-40B4-BE49-F238E27FC236}">
                          <a16:creationId xmlns:a16="http://schemas.microsoft.com/office/drawing/2014/main" id="{783AADBC-A303-B05E-F877-3B72A37F1AA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86" name="Google Shape;651;p33">
                      <a:extLst>
                        <a:ext uri="{FF2B5EF4-FFF2-40B4-BE49-F238E27FC236}">
                          <a16:creationId xmlns:a16="http://schemas.microsoft.com/office/drawing/2014/main" id="{414CDB19-27B4-D5E7-2C04-352EDAE9447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87" name="Google Shape;652;p33">
                      <a:extLst>
                        <a:ext uri="{FF2B5EF4-FFF2-40B4-BE49-F238E27FC236}">
                          <a16:creationId xmlns:a16="http://schemas.microsoft.com/office/drawing/2014/main" id="{47417088-A434-2AAB-DA56-C8CCEB298AC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88" name="Google Shape;653;p33">
                      <a:extLst>
                        <a:ext uri="{FF2B5EF4-FFF2-40B4-BE49-F238E27FC236}">
                          <a16:creationId xmlns:a16="http://schemas.microsoft.com/office/drawing/2014/main" id="{7E1AB3D9-9A33-942E-7A11-ADE01DF2023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89" name="Google Shape;654;p33">
                      <a:extLst>
                        <a:ext uri="{FF2B5EF4-FFF2-40B4-BE49-F238E27FC236}">
                          <a16:creationId xmlns:a16="http://schemas.microsoft.com/office/drawing/2014/main" id="{5A11D465-C367-2647-B5A5-D503982C213B}"/>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675" name="Google Shape;655;p33">
                    <a:extLst>
                      <a:ext uri="{FF2B5EF4-FFF2-40B4-BE49-F238E27FC236}">
                        <a16:creationId xmlns:a16="http://schemas.microsoft.com/office/drawing/2014/main" id="{99FBCD9A-B757-055B-58F5-8624A9FF4E22}"/>
                      </a:ext>
                    </a:extLst>
                  </p:cNvPr>
                  <p:cNvGrpSpPr/>
                  <p:nvPr/>
                </p:nvGrpSpPr>
                <p:grpSpPr>
                  <a:xfrm>
                    <a:off x="10835169" y="5276963"/>
                    <a:ext cx="446589" cy="813467"/>
                    <a:chOff x="376650" y="567400"/>
                    <a:chExt cx="334942" cy="610100"/>
                  </a:xfrm>
                </p:grpSpPr>
                <p:sp>
                  <p:nvSpPr>
                    <p:cNvPr id="12676" name="Google Shape;656;p33">
                      <a:extLst>
                        <a:ext uri="{FF2B5EF4-FFF2-40B4-BE49-F238E27FC236}">
                          <a16:creationId xmlns:a16="http://schemas.microsoft.com/office/drawing/2014/main" id="{0F68DE40-6751-70D8-567C-1050C750CBD5}"/>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77" name="Google Shape;657;p33">
                      <a:extLst>
                        <a:ext uri="{FF2B5EF4-FFF2-40B4-BE49-F238E27FC236}">
                          <a16:creationId xmlns:a16="http://schemas.microsoft.com/office/drawing/2014/main" id="{A1B82421-C750-0E95-EC5B-730548F4786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78" name="Google Shape;658;p33">
                      <a:extLst>
                        <a:ext uri="{FF2B5EF4-FFF2-40B4-BE49-F238E27FC236}">
                          <a16:creationId xmlns:a16="http://schemas.microsoft.com/office/drawing/2014/main" id="{F9875C33-DE61-AB33-9CD3-9EF8B7FA49FA}"/>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79" name="Google Shape;659;p33">
                      <a:extLst>
                        <a:ext uri="{FF2B5EF4-FFF2-40B4-BE49-F238E27FC236}">
                          <a16:creationId xmlns:a16="http://schemas.microsoft.com/office/drawing/2014/main" id="{60578A30-1903-8C38-1FA7-D29D6F7ED6B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80" name="Google Shape;660;p33">
                      <a:extLst>
                        <a:ext uri="{FF2B5EF4-FFF2-40B4-BE49-F238E27FC236}">
                          <a16:creationId xmlns:a16="http://schemas.microsoft.com/office/drawing/2014/main" id="{F1A0BD55-E695-CDC9-B8BE-5041437BD57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81" name="Google Shape;661;p33">
                      <a:extLst>
                        <a:ext uri="{FF2B5EF4-FFF2-40B4-BE49-F238E27FC236}">
                          <a16:creationId xmlns:a16="http://schemas.microsoft.com/office/drawing/2014/main" id="{08E600B1-CF8B-C954-DD65-409C0FBB677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12603" name="Group 12602">
                <a:extLst>
                  <a:ext uri="{FF2B5EF4-FFF2-40B4-BE49-F238E27FC236}">
                    <a16:creationId xmlns:a16="http://schemas.microsoft.com/office/drawing/2014/main" id="{87FA3D5A-742F-CC72-963D-7B9A4EC75E24}"/>
                  </a:ext>
                </a:extLst>
              </p:cNvPr>
              <p:cNvGrpSpPr/>
              <p:nvPr/>
            </p:nvGrpSpPr>
            <p:grpSpPr>
              <a:xfrm>
                <a:off x="325656" y="15207571"/>
                <a:ext cx="11012496" cy="13681394"/>
                <a:chOff x="343662" y="-18003"/>
                <a:chExt cx="11012496" cy="13681394"/>
              </a:xfrm>
            </p:grpSpPr>
            <p:grpSp>
              <p:nvGrpSpPr>
                <p:cNvPr id="12604" name="Group 12603">
                  <a:extLst>
                    <a:ext uri="{FF2B5EF4-FFF2-40B4-BE49-F238E27FC236}">
                      <a16:creationId xmlns:a16="http://schemas.microsoft.com/office/drawing/2014/main" id="{A0CAECAF-6EA4-785A-30C8-07CA8742168F}"/>
                    </a:ext>
                  </a:extLst>
                </p:cNvPr>
                <p:cNvGrpSpPr/>
                <p:nvPr/>
              </p:nvGrpSpPr>
              <p:grpSpPr>
                <a:xfrm>
                  <a:off x="343662" y="-18003"/>
                  <a:ext cx="11012496" cy="6144683"/>
                  <a:chOff x="343662" y="-18003"/>
                  <a:chExt cx="11012496" cy="6144683"/>
                </a:xfrm>
              </p:grpSpPr>
              <p:grpSp>
                <p:nvGrpSpPr>
                  <p:cNvPr id="12638" name="Google Shape;646;p33">
                    <a:extLst>
                      <a:ext uri="{FF2B5EF4-FFF2-40B4-BE49-F238E27FC236}">
                        <a16:creationId xmlns:a16="http://schemas.microsoft.com/office/drawing/2014/main" id="{15206D88-6A71-7A67-9CB9-9D86B6FCAD17}"/>
                      </a:ext>
                    </a:extLst>
                  </p:cNvPr>
                  <p:cNvGrpSpPr/>
                  <p:nvPr/>
                </p:nvGrpSpPr>
                <p:grpSpPr>
                  <a:xfrm rot="16200000" flipH="1">
                    <a:off x="-222794" y="548513"/>
                    <a:ext cx="2265951" cy="1132920"/>
                    <a:chOff x="3529938" y="261475"/>
                    <a:chExt cx="1699463" cy="849690"/>
                  </a:xfrm>
                </p:grpSpPr>
                <p:sp>
                  <p:nvSpPr>
                    <p:cNvPr id="12662" name="Google Shape;647;p33">
                      <a:extLst>
                        <a:ext uri="{FF2B5EF4-FFF2-40B4-BE49-F238E27FC236}">
                          <a16:creationId xmlns:a16="http://schemas.microsoft.com/office/drawing/2014/main" id="{CBE94F7B-68A7-1047-4B9E-1203AF83F770}"/>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63" name="Google Shape;648;p33">
                      <a:extLst>
                        <a:ext uri="{FF2B5EF4-FFF2-40B4-BE49-F238E27FC236}">
                          <a16:creationId xmlns:a16="http://schemas.microsoft.com/office/drawing/2014/main" id="{BECA303E-11E3-37EB-1E88-5B94127D1D6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64" name="Google Shape;649;p33">
                      <a:extLst>
                        <a:ext uri="{FF2B5EF4-FFF2-40B4-BE49-F238E27FC236}">
                          <a16:creationId xmlns:a16="http://schemas.microsoft.com/office/drawing/2014/main" id="{CE67A106-5AFF-B817-80F6-D901B7D247C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65" name="Google Shape;650;p33">
                      <a:extLst>
                        <a:ext uri="{FF2B5EF4-FFF2-40B4-BE49-F238E27FC236}">
                          <a16:creationId xmlns:a16="http://schemas.microsoft.com/office/drawing/2014/main" id="{B54C0008-7628-D0C3-CA89-BFBACB2FC0B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66" name="Google Shape;651;p33">
                      <a:extLst>
                        <a:ext uri="{FF2B5EF4-FFF2-40B4-BE49-F238E27FC236}">
                          <a16:creationId xmlns:a16="http://schemas.microsoft.com/office/drawing/2014/main" id="{1EB4FB14-F3B0-B594-4E05-05F26885FE1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67" name="Google Shape;652;p33">
                      <a:extLst>
                        <a:ext uri="{FF2B5EF4-FFF2-40B4-BE49-F238E27FC236}">
                          <a16:creationId xmlns:a16="http://schemas.microsoft.com/office/drawing/2014/main" id="{F61879EE-C5A9-6954-19E0-5D25C93E706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68" name="Google Shape;653;p33">
                      <a:extLst>
                        <a:ext uri="{FF2B5EF4-FFF2-40B4-BE49-F238E27FC236}">
                          <a16:creationId xmlns:a16="http://schemas.microsoft.com/office/drawing/2014/main" id="{42BE65C1-1395-05AA-1A5F-719CC9B9FC4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69" name="Google Shape;654;p33">
                      <a:extLst>
                        <a:ext uri="{FF2B5EF4-FFF2-40B4-BE49-F238E27FC236}">
                          <a16:creationId xmlns:a16="http://schemas.microsoft.com/office/drawing/2014/main" id="{DE6F8833-4D2D-A535-AA44-734E43544EE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639" name="Google Shape;655;p33">
                    <a:extLst>
                      <a:ext uri="{FF2B5EF4-FFF2-40B4-BE49-F238E27FC236}">
                        <a16:creationId xmlns:a16="http://schemas.microsoft.com/office/drawing/2014/main" id="{750DA36D-38FA-4FF4-1B90-9C2684F952CA}"/>
                      </a:ext>
                    </a:extLst>
                  </p:cNvPr>
                  <p:cNvGrpSpPr/>
                  <p:nvPr/>
                </p:nvGrpSpPr>
                <p:grpSpPr>
                  <a:xfrm>
                    <a:off x="10909569" y="1371918"/>
                    <a:ext cx="446589" cy="813467"/>
                    <a:chOff x="376650" y="567400"/>
                    <a:chExt cx="334942" cy="610100"/>
                  </a:xfrm>
                </p:grpSpPr>
                <p:sp>
                  <p:nvSpPr>
                    <p:cNvPr id="12656" name="Google Shape;656;p33">
                      <a:extLst>
                        <a:ext uri="{FF2B5EF4-FFF2-40B4-BE49-F238E27FC236}">
                          <a16:creationId xmlns:a16="http://schemas.microsoft.com/office/drawing/2014/main" id="{A080333D-2B2E-519E-0153-CDA122FED7B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57" name="Google Shape;657;p33">
                      <a:extLst>
                        <a:ext uri="{FF2B5EF4-FFF2-40B4-BE49-F238E27FC236}">
                          <a16:creationId xmlns:a16="http://schemas.microsoft.com/office/drawing/2014/main" id="{20647833-B10E-24FA-58C9-B11EFA408A6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58" name="Google Shape;658;p33">
                      <a:extLst>
                        <a:ext uri="{FF2B5EF4-FFF2-40B4-BE49-F238E27FC236}">
                          <a16:creationId xmlns:a16="http://schemas.microsoft.com/office/drawing/2014/main" id="{B06A2C71-87A4-869E-7449-0F739305B2C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59" name="Google Shape;659;p33">
                      <a:extLst>
                        <a:ext uri="{FF2B5EF4-FFF2-40B4-BE49-F238E27FC236}">
                          <a16:creationId xmlns:a16="http://schemas.microsoft.com/office/drawing/2014/main" id="{EBA87A08-C33F-344C-0CF4-C6A56D0A94B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60" name="Google Shape;660;p33">
                      <a:extLst>
                        <a:ext uri="{FF2B5EF4-FFF2-40B4-BE49-F238E27FC236}">
                          <a16:creationId xmlns:a16="http://schemas.microsoft.com/office/drawing/2014/main" id="{B9E5A3B9-5CF4-CBFF-FE9B-0A064F104CFF}"/>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61" name="Google Shape;661;p33">
                      <a:extLst>
                        <a:ext uri="{FF2B5EF4-FFF2-40B4-BE49-F238E27FC236}">
                          <a16:creationId xmlns:a16="http://schemas.microsoft.com/office/drawing/2014/main" id="{A732F151-617D-9EFC-7AC9-A4E86DCF61F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640" name="Google Shape;646;p33">
                    <a:extLst>
                      <a:ext uri="{FF2B5EF4-FFF2-40B4-BE49-F238E27FC236}">
                        <a16:creationId xmlns:a16="http://schemas.microsoft.com/office/drawing/2014/main" id="{61113383-CCB3-3984-F3DC-18D30AF434B3}"/>
                      </a:ext>
                    </a:extLst>
                  </p:cNvPr>
                  <p:cNvGrpSpPr/>
                  <p:nvPr/>
                </p:nvGrpSpPr>
                <p:grpSpPr>
                  <a:xfrm rot="16200000" flipH="1">
                    <a:off x="-222854" y="4427245"/>
                    <a:ext cx="2265951" cy="1132920"/>
                    <a:chOff x="3529938" y="261475"/>
                    <a:chExt cx="1699463" cy="849690"/>
                  </a:xfrm>
                </p:grpSpPr>
                <p:sp>
                  <p:nvSpPr>
                    <p:cNvPr id="12648" name="Google Shape;647;p33">
                      <a:extLst>
                        <a:ext uri="{FF2B5EF4-FFF2-40B4-BE49-F238E27FC236}">
                          <a16:creationId xmlns:a16="http://schemas.microsoft.com/office/drawing/2014/main" id="{A2EC23E1-6989-1D91-4544-4DDED01157A0}"/>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49" name="Google Shape;648;p33">
                      <a:extLst>
                        <a:ext uri="{FF2B5EF4-FFF2-40B4-BE49-F238E27FC236}">
                          <a16:creationId xmlns:a16="http://schemas.microsoft.com/office/drawing/2014/main" id="{E6DB91A1-C02C-B051-4747-B6F74C1BB8C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50" name="Google Shape;649;p33">
                      <a:extLst>
                        <a:ext uri="{FF2B5EF4-FFF2-40B4-BE49-F238E27FC236}">
                          <a16:creationId xmlns:a16="http://schemas.microsoft.com/office/drawing/2014/main" id="{9EED32A0-DAE3-2578-3ACD-D57E6D79554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51" name="Google Shape;650;p33">
                      <a:extLst>
                        <a:ext uri="{FF2B5EF4-FFF2-40B4-BE49-F238E27FC236}">
                          <a16:creationId xmlns:a16="http://schemas.microsoft.com/office/drawing/2014/main" id="{3A8EA530-567B-5F73-00DC-4A0F83AE58A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52" name="Google Shape;651;p33">
                      <a:extLst>
                        <a:ext uri="{FF2B5EF4-FFF2-40B4-BE49-F238E27FC236}">
                          <a16:creationId xmlns:a16="http://schemas.microsoft.com/office/drawing/2014/main" id="{163B2ABC-7DCB-5F3A-B49C-7DF6D32937A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53" name="Google Shape;652;p33">
                      <a:extLst>
                        <a:ext uri="{FF2B5EF4-FFF2-40B4-BE49-F238E27FC236}">
                          <a16:creationId xmlns:a16="http://schemas.microsoft.com/office/drawing/2014/main" id="{02C30B56-4394-7CBC-475C-7EF6A55194F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54" name="Google Shape;653;p33">
                      <a:extLst>
                        <a:ext uri="{FF2B5EF4-FFF2-40B4-BE49-F238E27FC236}">
                          <a16:creationId xmlns:a16="http://schemas.microsoft.com/office/drawing/2014/main" id="{7E53F8A0-06AB-D33A-D5CB-706BA72C059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55" name="Google Shape;654;p33">
                      <a:extLst>
                        <a:ext uri="{FF2B5EF4-FFF2-40B4-BE49-F238E27FC236}">
                          <a16:creationId xmlns:a16="http://schemas.microsoft.com/office/drawing/2014/main" id="{086E67CC-D8D8-F81D-0741-9CC9C25B416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641" name="Google Shape;655;p33">
                    <a:extLst>
                      <a:ext uri="{FF2B5EF4-FFF2-40B4-BE49-F238E27FC236}">
                        <a16:creationId xmlns:a16="http://schemas.microsoft.com/office/drawing/2014/main" id="{07727841-6B62-3476-7BF8-33159D5F195F}"/>
                      </a:ext>
                    </a:extLst>
                  </p:cNvPr>
                  <p:cNvGrpSpPr/>
                  <p:nvPr/>
                </p:nvGrpSpPr>
                <p:grpSpPr>
                  <a:xfrm>
                    <a:off x="10835169" y="5276963"/>
                    <a:ext cx="446589" cy="813467"/>
                    <a:chOff x="376650" y="567400"/>
                    <a:chExt cx="334942" cy="610100"/>
                  </a:xfrm>
                </p:grpSpPr>
                <p:sp>
                  <p:nvSpPr>
                    <p:cNvPr id="12642" name="Google Shape;656;p33">
                      <a:extLst>
                        <a:ext uri="{FF2B5EF4-FFF2-40B4-BE49-F238E27FC236}">
                          <a16:creationId xmlns:a16="http://schemas.microsoft.com/office/drawing/2014/main" id="{5D051065-1BF1-60F2-9304-C88C5C77353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43" name="Google Shape;657;p33">
                      <a:extLst>
                        <a:ext uri="{FF2B5EF4-FFF2-40B4-BE49-F238E27FC236}">
                          <a16:creationId xmlns:a16="http://schemas.microsoft.com/office/drawing/2014/main" id="{FE981326-D321-9D72-EE5C-54D6AD1F507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44" name="Google Shape;658;p33">
                      <a:extLst>
                        <a:ext uri="{FF2B5EF4-FFF2-40B4-BE49-F238E27FC236}">
                          <a16:creationId xmlns:a16="http://schemas.microsoft.com/office/drawing/2014/main" id="{293822F1-188A-FF07-824E-421FCF274D5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45" name="Google Shape;659;p33">
                      <a:extLst>
                        <a:ext uri="{FF2B5EF4-FFF2-40B4-BE49-F238E27FC236}">
                          <a16:creationId xmlns:a16="http://schemas.microsoft.com/office/drawing/2014/main" id="{D5A8C76B-37D8-F9A0-216A-54BE211CB8A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46" name="Google Shape;660;p33">
                      <a:extLst>
                        <a:ext uri="{FF2B5EF4-FFF2-40B4-BE49-F238E27FC236}">
                          <a16:creationId xmlns:a16="http://schemas.microsoft.com/office/drawing/2014/main" id="{7BDAEA39-A114-126A-A3E9-E85D1F4C673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47" name="Google Shape;661;p33">
                      <a:extLst>
                        <a:ext uri="{FF2B5EF4-FFF2-40B4-BE49-F238E27FC236}">
                          <a16:creationId xmlns:a16="http://schemas.microsoft.com/office/drawing/2014/main" id="{CC29BBE6-5ED2-ED58-C773-BF6CBDA6FC0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2605" name="Group 12604">
                  <a:extLst>
                    <a:ext uri="{FF2B5EF4-FFF2-40B4-BE49-F238E27FC236}">
                      <a16:creationId xmlns:a16="http://schemas.microsoft.com/office/drawing/2014/main" id="{E6AA2082-0EB4-4127-B1C9-F6AAC4BD0543}"/>
                    </a:ext>
                  </a:extLst>
                </p:cNvPr>
                <p:cNvGrpSpPr/>
                <p:nvPr/>
              </p:nvGrpSpPr>
              <p:grpSpPr>
                <a:xfrm>
                  <a:off x="343662" y="7518708"/>
                  <a:ext cx="11012496" cy="6144683"/>
                  <a:chOff x="343662" y="-18003"/>
                  <a:chExt cx="11012496" cy="6144683"/>
                </a:xfrm>
              </p:grpSpPr>
              <p:grpSp>
                <p:nvGrpSpPr>
                  <p:cNvPr id="12606" name="Google Shape;646;p33">
                    <a:extLst>
                      <a:ext uri="{FF2B5EF4-FFF2-40B4-BE49-F238E27FC236}">
                        <a16:creationId xmlns:a16="http://schemas.microsoft.com/office/drawing/2014/main" id="{7767AD9A-C32A-FC8D-D3C1-1B25EB6C7964}"/>
                      </a:ext>
                    </a:extLst>
                  </p:cNvPr>
                  <p:cNvGrpSpPr/>
                  <p:nvPr/>
                </p:nvGrpSpPr>
                <p:grpSpPr>
                  <a:xfrm rot="16200000" flipH="1">
                    <a:off x="-222794" y="548513"/>
                    <a:ext cx="2265951" cy="1132920"/>
                    <a:chOff x="3529938" y="261475"/>
                    <a:chExt cx="1699463" cy="849690"/>
                  </a:xfrm>
                </p:grpSpPr>
                <p:sp>
                  <p:nvSpPr>
                    <p:cNvPr id="12630" name="Google Shape;647;p33">
                      <a:extLst>
                        <a:ext uri="{FF2B5EF4-FFF2-40B4-BE49-F238E27FC236}">
                          <a16:creationId xmlns:a16="http://schemas.microsoft.com/office/drawing/2014/main" id="{1621BF60-AE24-DE4E-A37A-3FE0957DE62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31" name="Google Shape;648;p33">
                      <a:extLst>
                        <a:ext uri="{FF2B5EF4-FFF2-40B4-BE49-F238E27FC236}">
                          <a16:creationId xmlns:a16="http://schemas.microsoft.com/office/drawing/2014/main" id="{9C06BFE5-C4D7-2C28-952A-EA3E4316CE8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32" name="Google Shape;649;p33">
                      <a:extLst>
                        <a:ext uri="{FF2B5EF4-FFF2-40B4-BE49-F238E27FC236}">
                          <a16:creationId xmlns:a16="http://schemas.microsoft.com/office/drawing/2014/main" id="{D04750D7-7F3A-B054-8AD1-202A94FA121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33" name="Google Shape;650;p33">
                      <a:extLst>
                        <a:ext uri="{FF2B5EF4-FFF2-40B4-BE49-F238E27FC236}">
                          <a16:creationId xmlns:a16="http://schemas.microsoft.com/office/drawing/2014/main" id="{82DFE5CA-AF4D-C4CC-84C1-B6DF1B83811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34" name="Google Shape;651;p33">
                      <a:extLst>
                        <a:ext uri="{FF2B5EF4-FFF2-40B4-BE49-F238E27FC236}">
                          <a16:creationId xmlns:a16="http://schemas.microsoft.com/office/drawing/2014/main" id="{993FD6E9-9F26-568E-7A3F-AB5EE69E883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35" name="Google Shape;652;p33">
                      <a:extLst>
                        <a:ext uri="{FF2B5EF4-FFF2-40B4-BE49-F238E27FC236}">
                          <a16:creationId xmlns:a16="http://schemas.microsoft.com/office/drawing/2014/main" id="{1FB26B65-9B6E-76DD-B6E6-E20125781DC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36" name="Google Shape;653;p33">
                      <a:extLst>
                        <a:ext uri="{FF2B5EF4-FFF2-40B4-BE49-F238E27FC236}">
                          <a16:creationId xmlns:a16="http://schemas.microsoft.com/office/drawing/2014/main" id="{163CA721-18ED-43DF-DAB5-3B16755984D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37" name="Google Shape;654;p33">
                      <a:extLst>
                        <a:ext uri="{FF2B5EF4-FFF2-40B4-BE49-F238E27FC236}">
                          <a16:creationId xmlns:a16="http://schemas.microsoft.com/office/drawing/2014/main" id="{46DF3E8D-2C3F-8C2B-4AA2-69E3DC99243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607" name="Google Shape;655;p33">
                    <a:extLst>
                      <a:ext uri="{FF2B5EF4-FFF2-40B4-BE49-F238E27FC236}">
                        <a16:creationId xmlns:a16="http://schemas.microsoft.com/office/drawing/2014/main" id="{ABEC27A7-DCDB-C602-EFE1-AA1423112200}"/>
                      </a:ext>
                    </a:extLst>
                  </p:cNvPr>
                  <p:cNvGrpSpPr/>
                  <p:nvPr/>
                </p:nvGrpSpPr>
                <p:grpSpPr>
                  <a:xfrm>
                    <a:off x="10909569" y="1371918"/>
                    <a:ext cx="446589" cy="813467"/>
                    <a:chOff x="376650" y="567400"/>
                    <a:chExt cx="334942" cy="610100"/>
                  </a:xfrm>
                </p:grpSpPr>
                <p:sp>
                  <p:nvSpPr>
                    <p:cNvPr id="12624" name="Google Shape;656;p33">
                      <a:extLst>
                        <a:ext uri="{FF2B5EF4-FFF2-40B4-BE49-F238E27FC236}">
                          <a16:creationId xmlns:a16="http://schemas.microsoft.com/office/drawing/2014/main" id="{512B77B1-5EDA-06AB-5C53-4BA62899C32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25" name="Google Shape;657;p33">
                      <a:extLst>
                        <a:ext uri="{FF2B5EF4-FFF2-40B4-BE49-F238E27FC236}">
                          <a16:creationId xmlns:a16="http://schemas.microsoft.com/office/drawing/2014/main" id="{6EBBC904-E69E-3AA0-32B8-DB01E977D1A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26" name="Google Shape;658;p33">
                      <a:extLst>
                        <a:ext uri="{FF2B5EF4-FFF2-40B4-BE49-F238E27FC236}">
                          <a16:creationId xmlns:a16="http://schemas.microsoft.com/office/drawing/2014/main" id="{7185A4BD-353A-215B-F1B4-74FAAA60F5E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27" name="Google Shape;659;p33">
                      <a:extLst>
                        <a:ext uri="{FF2B5EF4-FFF2-40B4-BE49-F238E27FC236}">
                          <a16:creationId xmlns:a16="http://schemas.microsoft.com/office/drawing/2014/main" id="{EC2F99C9-0CE4-7B95-FC6E-EDCC898836D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28" name="Google Shape;660;p33">
                      <a:extLst>
                        <a:ext uri="{FF2B5EF4-FFF2-40B4-BE49-F238E27FC236}">
                          <a16:creationId xmlns:a16="http://schemas.microsoft.com/office/drawing/2014/main" id="{77E3A10A-9039-46EF-14C2-4700A6040A0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29" name="Google Shape;661;p33">
                      <a:extLst>
                        <a:ext uri="{FF2B5EF4-FFF2-40B4-BE49-F238E27FC236}">
                          <a16:creationId xmlns:a16="http://schemas.microsoft.com/office/drawing/2014/main" id="{824DAC3D-670A-68C5-9FFF-D65B0EAAF4A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608" name="Google Shape;646;p33">
                    <a:extLst>
                      <a:ext uri="{FF2B5EF4-FFF2-40B4-BE49-F238E27FC236}">
                        <a16:creationId xmlns:a16="http://schemas.microsoft.com/office/drawing/2014/main" id="{7BC8AAD7-DE1A-FD0F-CA4C-12A342F1665F}"/>
                      </a:ext>
                    </a:extLst>
                  </p:cNvPr>
                  <p:cNvGrpSpPr/>
                  <p:nvPr/>
                </p:nvGrpSpPr>
                <p:grpSpPr>
                  <a:xfrm rot="16200000" flipH="1">
                    <a:off x="-222854" y="4427245"/>
                    <a:ext cx="2265951" cy="1132920"/>
                    <a:chOff x="3529938" y="261475"/>
                    <a:chExt cx="1699463" cy="849690"/>
                  </a:xfrm>
                </p:grpSpPr>
                <p:sp>
                  <p:nvSpPr>
                    <p:cNvPr id="12616" name="Google Shape;647;p33">
                      <a:extLst>
                        <a:ext uri="{FF2B5EF4-FFF2-40B4-BE49-F238E27FC236}">
                          <a16:creationId xmlns:a16="http://schemas.microsoft.com/office/drawing/2014/main" id="{71436AC9-537A-6900-74D3-D4E0ADF1DFE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17" name="Google Shape;648;p33">
                      <a:extLst>
                        <a:ext uri="{FF2B5EF4-FFF2-40B4-BE49-F238E27FC236}">
                          <a16:creationId xmlns:a16="http://schemas.microsoft.com/office/drawing/2014/main" id="{8B7B3065-67C9-0F54-99AC-781E768449E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18" name="Google Shape;649;p33">
                      <a:extLst>
                        <a:ext uri="{FF2B5EF4-FFF2-40B4-BE49-F238E27FC236}">
                          <a16:creationId xmlns:a16="http://schemas.microsoft.com/office/drawing/2014/main" id="{BFCEB443-1517-348C-1BEE-463CD7165A8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19" name="Google Shape;650;p33">
                      <a:extLst>
                        <a:ext uri="{FF2B5EF4-FFF2-40B4-BE49-F238E27FC236}">
                          <a16:creationId xmlns:a16="http://schemas.microsoft.com/office/drawing/2014/main" id="{0A3CEB96-430D-8997-1F07-BA6A6359F6B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20" name="Google Shape;651;p33">
                      <a:extLst>
                        <a:ext uri="{FF2B5EF4-FFF2-40B4-BE49-F238E27FC236}">
                          <a16:creationId xmlns:a16="http://schemas.microsoft.com/office/drawing/2014/main" id="{3A3441EC-6A6F-C425-67D3-4C57B7EE252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21" name="Google Shape;652;p33">
                      <a:extLst>
                        <a:ext uri="{FF2B5EF4-FFF2-40B4-BE49-F238E27FC236}">
                          <a16:creationId xmlns:a16="http://schemas.microsoft.com/office/drawing/2014/main" id="{974CDF61-8040-BBAA-A2D2-530E0CC7F89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22" name="Google Shape;653;p33">
                      <a:extLst>
                        <a:ext uri="{FF2B5EF4-FFF2-40B4-BE49-F238E27FC236}">
                          <a16:creationId xmlns:a16="http://schemas.microsoft.com/office/drawing/2014/main" id="{FBA6373B-D550-7878-FB2A-188E94CAEEB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23" name="Google Shape;654;p33">
                      <a:extLst>
                        <a:ext uri="{FF2B5EF4-FFF2-40B4-BE49-F238E27FC236}">
                          <a16:creationId xmlns:a16="http://schemas.microsoft.com/office/drawing/2014/main" id="{33C2BE36-DB91-6564-5AF2-4F04450B7DF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609" name="Google Shape;655;p33">
                    <a:extLst>
                      <a:ext uri="{FF2B5EF4-FFF2-40B4-BE49-F238E27FC236}">
                        <a16:creationId xmlns:a16="http://schemas.microsoft.com/office/drawing/2014/main" id="{DB6593B8-62F8-5968-9F78-1027848D7ED0}"/>
                      </a:ext>
                    </a:extLst>
                  </p:cNvPr>
                  <p:cNvGrpSpPr/>
                  <p:nvPr/>
                </p:nvGrpSpPr>
                <p:grpSpPr>
                  <a:xfrm>
                    <a:off x="10835169" y="5276963"/>
                    <a:ext cx="446589" cy="813467"/>
                    <a:chOff x="376650" y="567400"/>
                    <a:chExt cx="334942" cy="610100"/>
                  </a:xfrm>
                </p:grpSpPr>
                <p:sp>
                  <p:nvSpPr>
                    <p:cNvPr id="12610" name="Google Shape;656;p33">
                      <a:extLst>
                        <a:ext uri="{FF2B5EF4-FFF2-40B4-BE49-F238E27FC236}">
                          <a16:creationId xmlns:a16="http://schemas.microsoft.com/office/drawing/2014/main" id="{055A3A79-8A57-C27A-DAAC-6022CE493A2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11" name="Google Shape;657;p33">
                      <a:extLst>
                        <a:ext uri="{FF2B5EF4-FFF2-40B4-BE49-F238E27FC236}">
                          <a16:creationId xmlns:a16="http://schemas.microsoft.com/office/drawing/2014/main" id="{4FB549B6-DF2B-F574-531F-1787DEAADDC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12" name="Google Shape;658;p33">
                      <a:extLst>
                        <a:ext uri="{FF2B5EF4-FFF2-40B4-BE49-F238E27FC236}">
                          <a16:creationId xmlns:a16="http://schemas.microsoft.com/office/drawing/2014/main" id="{7AE6608F-C301-9113-ED6F-25FA92E3C66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13" name="Google Shape;659;p33">
                      <a:extLst>
                        <a:ext uri="{FF2B5EF4-FFF2-40B4-BE49-F238E27FC236}">
                          <a16:creationId xmlns:a16="http://schemas.microsoft.com/office/drawing/2014/main" id="{4718CF2B-28E9-84F1-4323-C9255C5648E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14" name="Google Shape;660;p33">
                      <a:extLst>
                        <a:ext uri="{FF2B5EF4-FFF2-40B4-BE49-F238E27FC236}">
                          <a16:creationId xmlns:a16="http://schemas.microsoft.com/office/drawing/2014/main" id="{E4D093F2-B514-CD28-5383-C1BF43EB1FB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15" name="Google Shape;661;p33">
                      <a:extLst>
                        <a:ext uri="{FF2B5EF4-FFF2-40B4-BE49-F238E27FC236}">
                          <a16:creationId xmlns:a16="http://schemas.microsoft.com/office/drawing/2014/main" id="{19A13090-8969-AC87-0FC9-F1AEF33F112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12467" name="Group 12466">
              <a:extLst>
                <a:ext uri="{FF2B5EF4-FFF2-40B4-BE49-F238E27FC236}">
                  <a16:creationId xmlns:a16="http://schemas.microsoft.com/office/drawing/2014/main" id="{DEBE6D8D-760F-DFA3-C07F-EA9112A52E6A}"/>
                </a:ext>
              </a:extLst>
            </p:cNvPr>
            <p:cNvGrpSpPr/>
            <p:nvPr/>
          </p:nvGrpSpPr>
          <p:grpSpPr>
            <a:xfrm>
              <a:off x="-18288" y="31089600"/>
              <a:ext cx="11030502" cy="28906968"/>
              <a:chOff x="325656" y="-18003"/>
              <a:chExt cx="11030502" cy="28906968"/>
            </a:xfrm>
          </p:grpSpPr>
          <p:grpSp>
            <p:nvGrpSpPr>
              <p:cNvPr id="12468" name="Group 12467">
                <a:extLst>
                  <a:ext uri="{FF2B5EF4-FFF2-40B4-BE49-F238E27FC236}">
                    <a16:creationId xmlns:a16="http://schemas.microsoft.com/office/drawing/2014/main" id="{B9A5DF76-34A1-699D-102A-6C3BF43A2DE0}"/>
                  </a:ext>
                </a:extLst>
              </p:cNvPr>
              <p:cNvGrpSpPr/>
              <p:nvPr/>
            </p:nvGrpSpPr>
            <p:grpSpPr>
              <a:xfrm>
                <a:off x="343662" y="-18003"/>
                <a:ext cx="11012496" cy="13681394"/>
                <a:chOff x="343662" y="-18003"/>
                <a:chExt cx="11012496" cy="13681394"/>
              </a:xfrm>
            </p:grpSpPr>
            <p:grpSp>
              <p:nvGrpSpPr>
                <p:cNvPr id="12536" name="Group 12535">
                  <a:extLst>
                    <a:ext uri="{FF2B5EF4-FFF2-40B4-BE49-F238E27FC236}">
                      <a16:creationId xmlns:a16="http://schemas.microsoft.com/office/drawing/2014/main" id="{ACEE1653-E600-477E-1DA4-5A7008B20EBD}"/>
                    </a:ext>
                  </a:extLst>
                </p:cNvPr>
                <p:cNvGrpSpPr/>
                <p:nvPr/>
              </p:nvGrpSpPr>
              <p:grpSpPr>
                <a:xfrm>
                  <a:off x="343662" y="-18003"/>
                  <a:ext cx="11012496" cy="6144683"/>
                  <a:chOff x="343662" y="-18003"/>
                  <a:chExt cx="11012496" cy="6144683"/>
                </a:xfrm>
              </p:grpSpPr>
              <p:grpSp>
                <p:nvGrpSpPr>
                  <p:cNvPr id="12570" name="Google Shape;646;p33">
                    <a:extLst>
                      <a:ext uri="{FF2B5EF4-FFF2-40B4-BE49-F238E27FC236}">
                        <a16:creationId xmlns:a16="http://schemas.microsoft.com/office/drawing/2014/main" id="{19A09176-9DFE-D2D0-9EDD-E6CF2B5529CF}"/>
                      </a:ext>
                    </a:extLst>
                  </p:cNvPr>
                  <p:cNvGrpSpPr/>
                  <p:nvPr/>
                </p:nvGrpSpPr>
                <p:grpSpPr>
                  <a:xfrm rot="16200000" flipH="1">
                    <a:off x="-222794" y="548513"/>
                    <a:ext cx="2265951" cy="1132920"/>
                    <a:chOff x="3529938" y="261475"/>
                    <a:chExt cx="1699463" cy="849690"/>
                  </a:xfrm>
                </p:grpSpPr>
                <p:sp>
                  <p:nvSpPr>
                    <p:cNvPr id="12594" name="Google Shape;647;p33">
                      <a:extLst>
                        <a:ext uri="{FF2B5EF4-FFF2-40B4-BE49-F238E27FC236}">
                          <a16:creationId xmlns:a16="http://schemas.microsoft.com/office/drawing/2014/main" id="{BD032FEC-12CF-E8AD-327F-FC726E7EE80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95" name="Google Shape;648;p33">
                      <a:extLst>
                        <a:ext uri="{FF2B5EF4-FFF2-40B4-BE49-F238E27FC236}">
                          <a16:creationId xmlns:a16="http://schemas.microsoft.com/office/drawing/2014/main" id="{BED62A77-2549-3F69-B22B-3992AEF6F4E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96" name="Google Shape;649;p33">
                      <a:extLst>
                        <a:ext uri="{FF2B5EF4-FFF2-40B4-BE49-F238E27FC236}">
                          <a16:creationId xmlns:a16="http://schemas.microsoft.com/office/drawing/2014/main" id="{2F83D5BF-AAD4-415C-6FEF-3A9B8B1EB3E2}"/>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97" name="Google Shape;650;p33">
                      <a:extLst>
                        <a:ext uri="{FF2B5EF4-FFF2-40B4-BE49-F238E27FC236}">
                          <a16:creationId xmlns:a16="http://schemas.microsoft.com/office/drawing/2014/main" id="{08E2EDAF-F4D7-8FE3-D2F2-D17543D8D19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98" name="Google Shape;651;p33">
                      <a:extLst>
                        <a:ext uri="{FF2B5EF4-FFF2-40B4-BE49-F238E27FC236}">
                          <a16:creationId xmlns:a16="http://schemas.microsoft.com/office/drawing/2014/main" id="{AD05E7EC-F951-6B0C-EE60-7AE7C97021F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99" name="Google Shape;652;p33">
                      <a:extLst>
                        <a:ext uri="{FF2B5EF4-FFF2-40B4-BE49-F238E27FC236}">
                          <a16:creationId xmlns:a16="http://schemas.microsoft.com/office/drawing/2014/main" id="{573BFC45-7727-2BDA-3F27-C7719175F3B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00" name="Google Shape;653;p33">
                      <a:extLst>
                        <a:ext uri="{FF2B5EF4-FFF2-40B4-BE49-F238E27FC236}">
                          <a16:creationId xmlns:a16="http://schemas.microsoft.com/office/drawing/2014/main" id="{F98A23CF-08D8-0A70-5BA8-CAC037DBC03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601" name="Google Shape;654;p33">
                      <a:extLst>
                        <a:ext uri="{FF2B5EF4-FFF2-40B4-BE49-F238E27FC236}">
                          <a16:creationId xmlns:a16="http://schemas.microsoft.com/office/drawing/2014/main" id="{DFA1F9B2-485F-E40A-6F56-7849216FB9EB}"/>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571" name="Google Shape;655;p33">
                    <a:extLst>
                      <a:ext uri="{FF2B5EF4-FFF2-40B4-BE49-F238E27FC236}">
                        <a16:creationId xmlns:a16="http://schemas.microsoft.com/office/drawing/2014/main" id="{56665E2C-61F4-1E4C-13AB-63616506B498}"/>
                      </a:ext>
                    </a:extLst>
                  </p:cNvPr>
                  <p:cNvGrpSpPr/>
                  <p:nvPr/>
                </p:nvGrpSpPr>
                <p:grpSpPr>
                  <a:xfrm>
                    <a:off x="10909569" y="1371918"/>
                    <a:ext cx="446589" cy="813467"/>
                    <a:chOff x="376650" y="567400"/>
                    <a:chExt cx="334942" cy="610100"/>
                  </a:xfrm>
                </p:grpSpPr>
                <p:sp>
                  <p:nvSpPr>
                    <p:cNvPr id="12588" name="Google Shape;656;p33">
                      <a:extLst>
                        <a:ext uri="{FF2B5EF4-FFF2-40B4-BE49-F238E27FC236}">
                          <a16:creationId xmlns:a16="http://schemas.microsoft.com/office/drawing/2014/main" id="{97A51494-7E40-178E-3E5A-11B715EFF5C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89" name="Google Shape;657;p33">
                      <a:extLst>
                        <a:ext uri="{FF2B5EF4-FFF2-40B4-BE49-F238E27FC236}">
                          <a16:creationId xmlns:a16="http://schemas.microsoft.com/office/drawing/2014/main" id="{2888AD60-7108-5492-C4B3-957DF7063AB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90" name="Google Shape;658;p33">
                      <a:extLst>
                        <a:ext uri="{FF2B5EF4-FFF2-40B4-BE49-F238E27FC236}">
                          <a16:creationId xmlns:a16="http://schemas.microsoft.com/office/drawing/2014/main" id="{6BF92D3F-18B3-7B9C-0A1C-08E6D88AE962}"/>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91" name="Google Shape;659;p33">
                      <a:extLst>
                        <a:ext uri="{FF2B5EF4-FFF2-40B4-BE49-F238E27FC236}">
                          <a16:creationId xmlns:a16="http://schemas.microsoft.com/office/drawing/2014/main" id="{56A22C54-F05A-448F-B64A-2B8E8FB4DFA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92" name="Google Shape;660;p33">
                      <a:extLst>
                        <a:ext uri="{FF2B5EF4-FFF2-40B4-BE49-F238E27FC236}">
                          <a16:creationId xmlns:a16="http://schemas.microsoft.com/office/drawing/2014/main" id="{2588C3A1-BDA2-7001-5303-8D376B5712D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93" name="Google Shape;661;p33">
                      <a:extLst>
                        <a:ext uri="{FF2B5EF4-FFF2-40B4-BE49-F238E27FC236}">
                          <a16:creationId xmlns:a16="http://schemas.microsoft.com/office/drawing/2014/main" id="{7E7D1434-E6DD-25B0-58DE-8F3AD1EA2EA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572" name="Google Shape;646;p33">
                    <a:extLst>
                      <a:ext uri="{FF2B5EF4-FFF2-40B4-BE49-F238E27FC236}">
                        <a16:creationId xmlns:a16="http://schemas.microsoft.com/office/drawing/2014/main" id="{4ACB2E9A-A19D-747F-3FB2-994784297870}"/>
                      </a:ext>
                    </a:extLst>
                  </p:cNvPr>
                  <p:cNvGrpSpPr/>
                  <p:nvPr/>
                </p:nvGrpSpPr>
                <p:grpSpPr>
                  <a:xfrm rot="16200000" flipH="1">
                    <a:off x="-222854" y="4427245"/>
                    <a:ext cx="2265951" cy="1132920"/>
                    <a:chOff x="3529938" y="261475"/>
                    <a:chExt cx="1699463" cy="849690"/>
                  </a:xfrm>
                </p:grpSpPr>
                <p:sp>
                  <p:nvSpPr>
                    <p:cNvPr id="12580" name="Google Shape;647;p33">
                      <a:extLst>
                        <a:ext uri="{FF2B5EF4-FFF2-40B4-BE49-F238E27FC236}">
                          <a16:creationId xmlns:a16="http://schemas.microsoft.com/office/drawing/2014/main" id="{CFA15339-A526-EF75-4058-BBE87AC6275D}"/>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81" name="Google Shape;648;p33">
                      <a:extLst>
                        <a:ext uri="{FF2B5EF4-FFF2-40B4-BE49-F238E27FC236}">
                          <a16:creationId xmlns:a16="http://schemas.microsoft.com/office/drawing/2014/main" id="{FE3956CE-B6AB-11B6-6AF5-CBA7DA393F8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82" name="Google Shape;649;p33">
                      <a:extLst>
                        <a:ext uri="{FF2B5EF4-FFF2-40B4-BE49-F238E27FC236}">
                          <a16:creationId xmlns:a16="http://schemas.microsoft.com/office/drawing/2014/main" id="{17453931-AD94-D186-284B-896502B9948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83" name="Google Shape;650;p33">
                      <a:extLst>
                        <a:ext uri="{FF2B5EF4-FFF2-40B4-BE49-F238E27FC236}">
                          <a16:creationId xmlns:a16="http://schemas.microsoft.com/office/drawing/2014/main" id="{4A11007E-5FA4-1658-1A95-5AF59986002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84" name="Google Shape;651;p33">
                      <a:extLst>
                        <a:ext uri="{FF2B5EF4-FFF2-40B4-BE49-F238E27FC236}">
                          <a16:creationId xmlns:a16="http://schemas.microsoft.com/office/drawing/2014/main" id="{0D7A3A11-3870-FAF3-FF5F-5EFFB225C54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85" name="Google Shape;652;p33">
                      <a:extLst>
                        <a:ext uri="{FF2B5EF4-FFF2-40B4-BE49-F238E27FC236}">
                          <a16:creationId xmlns:a16="http://schemas.microsoft.com/office/drawing/2014/main" id="{2B917404-2354-E7D4-F95C-4A72ABED7F2B}"/>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86" name="Google Shape;653;p33">
                      <a:extLst>
                        <a:ext uri="{FF2B5EF4-FFF2-40B4-BE49-F238E27FC236}">
                          <a16:creationId xmlns:a16="http://schemas.microsoft.com/office/drawing/2014/main" id="{561E696B-E663-2E66-C87F-C672505C7C6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87" name="Google Shape;654;p33">
                      <a:extLst>
                        <a:ext uri="{FF2B5EF4-FFF2-40B4-BE49-F238E27FC236}">
                          <a16:creationId xmlns:a16="http://schemas.microsoft.com/office/drawing/2014/main" id="{BA7327B6-87B5-D09E-00D0-1C4E07FA175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573" name="Google Shape;655;p33">
                    <a:extLst>
                      <a:ext uri="{FF2B5EF4-FFF2-40B4-BE49-F238E27FC236}">
                        <a16:creationId xmlns:a16="http://schemas.microsoft.com/office/drawing/2014/main" id="{54AC398F-D176-9C38-0B03-8380BA77FDF5}"/>
                      </a:ext>
                    </a:extLst>
                  </p:cNvPr>
                  <p:cNvGrpSpPr/>
                  <p:nvPr/>
                </p:nvGrpSpPr>
                <p:grpSpPr>
                  <a:xfrm>
                    <a:off x="10835169" y="5276963"/>
                    <a:ext cx="446589" cy="813467"/>
                    <a:chOff x="376650" y="567400"/>
                    <a:chExt cx="334942" cy="610100"/>
                  </a:xfrm>
                </p:grpSpPr>
                <p:sp>
                  <p:nvSpPr>
                    <p:cNvPr id="12574" name="Google Shape;656;p33">
                      <a:extLst>
                        <a:ext uri="{FF2B5EF4-FFF2-40B4-BE49-F238E27FC236}">
                          <a16:creationId xmlns:a16="http://schemas.microsoft.com/office/drawing/2014/main" id="{5287774D-C5CE-DE76-A4A2-BC0C78C9F84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75" name="Google Shape;657;p33">
                      <a:extLst>
                        <a:ext uri="{FF2B5EF4-FFF2-40B4-BE49-F238E27FC236}">
                          <a16:creationId xmlns:a16="http://schemas.microsoft.com/office/drawing/2014/main" id="{76C8FB0A-7EAD-A019-B46F-B541D2EF8AB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76" name="Google Shape;658;p33">
                      <a:extLst>
                        <a:ext uri="{FF2B5EF4-FFF2-40B4-BE49-F238E27FC236}">
                          <a16:creationId xmlns:a16="http://schemas.microsoft.com/office/drawing/2014/main" id="{2F094DD6-E7A2-0A55-7B3E-EB8CC13E252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77" name="Google Shape;659;p33">
                      <a:extLst>
                        <a:ext uri="{FF2B5EF4-FFF2-40B4-BE49-F238E27FC236}">
                          <a16:creationId xmlns:a16="http://schemas.microsoft.com/office/drawing/2014/main" id="{E334B664-0D58-4CD9-162D-233CE4966D4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78" name="Google Shape;660;p33">
                      <a:extLst>
                        <a:ext uri="{FF2B5EF4-FFF2-40B4-BE49-F238E27FC236}">
                          <a16:creationId xmlns:a16="http://schemas.microsoft.com/office/drawing/2014/main" id="{F1ACAB7E-A164-8EF5-4E64-36BB83CE159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79" name="Google Shape;661;p33">
                      <a:extLst>
                        <a:ext uri="{FF2B5EF4-FFF2-40B4-BE49-F238E27FC236}">
                          <a16:creationId xmlns:a16="http://schemas.microsoft.com/office/drawing/2014/main" id="{C36C2812-DBD9-F4AC-211C-47791C0F89F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2537" name="Group 12536">
                  <a:extLst>
                    <a:ext uri="{FF2B5EF4-FFF2-40B4-BE49-F238E27FC236}">
                      <a16:creationId xmlns:a16="http://schemas.microsoft.com/office/drawing/2014/main" id="{A6249B82-1336-5B03-8354-6FF2E8AB6F79}"/>
                    </a:ext>
                  </a:extLst>
                </p:cNvPr>
                <p:cNvGrpSpPr/>
                <p:nvPr/>
              </p:nvGrpSpPr>
              <p:grpSpPr>
                <a:xfrm>
                  <a:off x="343662" y="7518708"/>
                  <a:ext cx="11012496" cy="6144683"/>
                  <a:chOff x="343662" y="-18003"/>
                  <a:chExt cx="11012496" cy="6144683"/>
                </a:xfrm>
              </p:grpSpPr>
              <p:grpSp>
                <p:nvGrpSpPr>
                  <p:cNvPr id="12538" name="Google Shape;646;p33">
                    <a:extLst>
                      <a:ext uri="{FF2B5EF4-FFF2-40B4-BE49-F238E27FC236}">
                        <a16:creationId xmlns:a16="http://schemas.microsoft.com/office/drawing/2014/main" id="{61B77310-C8F0-65E4-62F2-83F205919524}"/>
                      </a:ext>
                    </a:extLst>
                  </p:cNvPr>
                  <p:cNvGrpSpPr/>
                  <p:nvPr/>
                </p:nvGrpSpPr>
                <p:grpSpPr>
                  <a:xfrm rot="16200000" flipH="1">
                    <a:off x="-222794" y="548513"/>
                    <a:ext cx="2265951" cy="1132920"/>
                    <a:chOff x="3529938" y="261475"/>
                    <a:chExt cx="1699463" cy="849690"/>
                  </a:xfrm>
                </p:grpSpPr>
                <p:sp>
                  <p:nvSpPr>
                    <p:cNvPr id="12562" name="Google Shape;647;p33">
                      <a:extLst>
                        <a:ext uri="{FF2B5EF4-FFF2-40B4-BE49-F238E27FC236}">
                          <a16:creationId xmlns:a16="http://schemas.microsoft.com/office/drawing/2014/main" id="{D7216303-469F-A0BB-96AD-D0D9572856D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63" name="Google Shape;648;p33">
                      <a:extLst>
                        <a:ext uri="{FF2B5EF4-FFF2-40B4-BE49-F238E27FC236}">
                          <a16:creationId xmlns:a16="http://schemas.microsoft.com/office/drawing/2014/main" id="{85D467A4-7EEB-027E-47C1-B58C6EFE310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64" name="Google Shape;649;p33">
                      <a:extLst>
                        <a:ext uri="{FF2B5EF4-FFF2-40B4-BE49-F238E27FC236}">
                          <a16:creationId xmlns:a16="http://schemas.microsoft.com/office/drawing/2014/main" id="{52855168-5E6A-030A-D479-8115136F716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65" name="Google Shape;650;p33">
                      <a:extLst>
                        <a:ext uri="{FF2B5EF4-FFF2-40B4-BE49-F238E27FC236}">
                          <a16:creationId xmlns:a16="http://schemas.microsoft.com/office/drawing/2014/main" id="{D6CF65B6-B9C0-708A-78EB-FF0CB575A48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66" name="Google Shape;651;p33">
                      <a:extLst>
                        <a:ext uri="{FF2B5EF4-FFF2-40B4-BE49-F238E27FC236}">
                          <a16:creationId xmlns:a16="http://schemas.microsoft.com/office/drawing/2014/main" id="{7E2BA53D-A969-BD9E-C1EF-14A56EB12EB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67" name="Google Shape;652;p33">
                      <a:extLst>
                        <a:ext uri="{FF2B5EF4-FFF2-40B4-BE49-F238E27FC236}">
                          <a16:creationId xmlns:a16="http://schemas.microsoft.com/office/drawing/2014/main" id="{6A2E6CC0-BF20-1EB2-086B-F1C7FFE71C2D}"/>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68" name="Google Shape;653;p33">
                      <a:extLst>
                        <a:ext uri="{FF2B5EF4-FFF2-40B4-BE49-F238E27FC236}">
                          <a16:creationId xmlns:a16="http://schemas.microsoft.com/office/drawing/2014/main" id="{39F62556-9E59-152B-DA5C-19EBF46366E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69" name="Google Shape;654;p33">
                      <a:extLst>
                        <a:ext uri="{FF2B5EF4-FFF2-40B4-BE49-F238E27FC236}">
                          <a16:creationId xmlns:a16="http://schemas.microsoft.com/office/drawing/2014/main" id="{728A210F-75F6-F657-8942-050356981CD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539" name="Google Shape;655;p33">
                    <a:extLst>
                      <a:ext uri="{FF2B5EF4-FFF2-40B4-BE49-F238E27FC236}">
                        <a16:creationId xmlns:a16="http://schemas.microsoft.com/office/drawing/2014/main" id="{E8065E19-49D7-56D3-EDF2-E89EE3D8DC1E}"/>
                      </a:ext>
                    </a:extLst>
                  </p:cNvPr>
                  <p:cNvGrpSpPr/>
                  <p:nvPr/>
                </p:nvGrpSpPr>
                <p:grpSpPr>
                  <a:xfrm>
                    <a:off x="10909569" y="1371918"/>
                    <a:ext cx="446589" cy="813467"/>
                    <a:chOff x="376650" y="567400"/>
                    <a:chExt cx="334942" cy="610100"/>
                  </a:xfrm>
                </p:grpSpPr>
                <p:sp>
                  <p:nvSpPr>
                    <p:cNvPr id="12556" name="Google Shape;656;p33">
                      <a:extLst>
                        <a:ext uri="{FF2B5EF4-FFF2-40B4-BE49-F238E27FC236}">
                          <a16:creationId xmlns:a16="http://schemas.microsoft.com/office/drawing/2014/main" id="{238989EF-E4BB-7919-8C9C-8D8D82BD56D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57" name="Google Shape;657;p33">
                      <a:extLst>
                        <a:ext uri="{FF2B5EF4-FFF2-40B4-BE49-F238E27FC236}">
                          <a16:creationId xmlns:a16="http://schemas.microsoft.com/office/drawing/2014/main" id="{15D97616-502C-4280-9C98-850DD19BFA5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58" name="Google Shape;658;p33">
                      <a:extLst>
                        <a:ext uri="{FF2B5EF4-FFF2-40B4-BE49-F238E27FC236}">
                          <a16:creationId xmlns:a16="http://schemas.microsoft.com/office/drawing/2014/main" id="{11E95C0D-CF30-1326-5C90-373DF08F7CC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59" name="Google Shape;659;p33">
                      <a:extLst>
                        <a:ext uri="{FF2B5EF4-FFF2-40B4-BE49-F238E27FC236}">
                          <a16:creationId xmlns:a16="http://schemas.microsoft.com/office/drawing/2014/main" id="{14261D5C-202F-D59F-BC71-AE36D951333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60" name="Google Shape;660;p33">
                      <a:extLst>
                        <a:ext uri="{FF2B5EF4-FFF2-40B4-BE49-F238E27FC236}">
                          <a16:creationId xmlns:a16="http://schemas.microsoft.com/office/drawing/2014/main" id="{5319DA58-DF02-0B07-A13E-D8C6217945C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61" name="Google Shape;661;p33">
                      <a:extLst>
                        <a:ext uri="{FF2B5EF4-FFF2-40B4-BE49-F238E27FC236}">
                          <a16:creationId xmlns:a16="http://schemas.microsoft.com/office/drawing/2014/main" id="{05D6C389-E107-EF6A-6819-950DB3A7AEE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540" name="Google Shape;646;p33">
                    <a:extLst>
                      <a:ext uri="{FF2B5EF4-FFF2-40B4-BE49-F238E27FC236}">
                        <a16:creationId xmlns:a16="http://schemas.microsoft.com/office/drawing/2014/main" id="{9CC94A01-4063-9FB6-F16D-8BC50277E60D}"/>
                      </a:ext>
                    </a:extLst>
                  </p:cNvPr>
                  <p:cNvGrpSpPr/>
                  <p:nvPr/>
                </p:nvGrpSpPr>
                <p:grpSpPr>
                  <a:xfrm rot="16200000" flipH="1">
                    <a:off x="-222854" y="4427245"/>
                    <a:ext cx="2265951" cy="1132920"/>
                    <a:chOff x="3529938" y="261475"/>
                    <a:chExt cx="1699463" cy="849690"/>
                  </a:xfrm>
                </p:grpSpPr>
                <p:sp>
                  <p:nvSpPr>
                    <p:cNvPr id="12548" name="Google Shape;647;p33">
                      <a:extLst>
                        <a:ext uri="{FF2B5EF4-FFF2-40B4-BE49-F238E27FC236}">
                          <a16:creationId xmlns:a16="http://schemas.microsoft.com/office/drawing/2014/main" id="{98684F04-9F04-74F5-A432-3593F194C8BD}"/>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49" name="Google Shape;648;p33">
                      <a:extLst>
                        <a:ext uri="{FF2B5EF4-FFF2-40B4-BE49-F238E27FC236}">
                          <a16:creationId xmlns:a16="http://schemas.microsoft.com/office/drawing/2014/main" id="{FFACBD78-C39B-DC70-BA2E-280BA305719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50" name="Google Shape;649;p33">
                      <a:extLst>
                        <a:ext uri="{FF2B5EF4-FFF2-40B4-BE49-F238E27FC236}">
                          <a16:creationId xmlns:a16="http://schemas.microsoft.com/office/drawing/2014/main" id="{EE4F8145-7910-6EFE-21D0-00E4893BF46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51" name="Google Shape;650;p33">
                      <a:extLst>
                        <a:ext uri="{FF2B5EF4-FFF2-40B4-BE49-F238E27FC236}">
                          <a16:creationId xmlns:a16="http://schemas.microsoft.com/office/drawing/2014/main" id="{FE084C88-03DA-2A9F-CEE6-EFC6A6E49E5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52" name="Google Shape;651;p33">
                      <a:extLst>
                        <a:ext uri="{FF2B5EF4-FFF2-40B4-BE49-F238E27FC236}">
                          <a16:creationId xmlns:a16="http://schemas.microsoft.com/office/drawing/2014/main" id="{CB3D2F68-79B1-64AF-F847-E4798B136EA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53" name="Google Shape;652;p33">
                      <a:extLst>
                        <a:ext uri="{FF2B5EF4-FFF2-40B4-BE49-F238E27FC236}">
                          <a16:creationId xmlns:a16="http://schemas.microsoft.com/office/drawing/2014/main" id="{0B694F0A-8400-CD19-6DBB-B5B8E7A2ADA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54" name="Google Shape;653;p33">
                      <a:extLst>
                        <a:ext uri="{FF2B5EF4-FFF2-40B4-BE49-F238E27FC236}">
                          <a16:creationId xmlns:a16="http://schemas.microsoft.com/office/drawing/2014/main" id="{7CB1B462-BECF-0414-1E2A-A571576E0FA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55" name="Google Shape;654;p33">
                      <a:extLst>
                        <a:ext uri="{FF2B5EF4-FFF2-40B4-BE49-F238E27FC236}">
                          <a16:creationId xmlns:a16="http://schemas.microsoft.com/office/drawing/2014/main" id="{6C57D064-F1B1-3E66-F564-F04508CE4C9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541" name="Google Shape;655;p33">
                    <a:extLst>
                      <a:ext uri="{FF2B5EF4-FFF2-40B4-BE49-F238E27FC236}">
                        <a16:creationId xmlns:a16="http://schemas.microsoft.com/office/drawing/2014/main" id="{C0FACE5A-0C42-F8CC-0845-78EB7D543D73}"/>
                      </a:ext>
                    </a:extLst>
                  </p:cNvPr>
                  <p:cNvGrpSpPr/>
                  <p:nvPr/>
                </p:nvGrpSpPr>
                <p:grpSpPr>
                  <a:xfrm>
                    <a:off x="10835169" y="5276963"/>
                    <a:ext cx="446589" cy="813467"/>
                    <a:chOff x="376650" y="567400"/>
                    <a:chExt cx="334942" cy="610100"/>
                  </a:xfrm>
                </p:grpSpPr>
                <p:sp>
                  <p:nvSpPr>
                    <p:cNvPr id="12542" name="Google Shape;656;p33">
                      <a:extLst>
                        <a:ext uri="{FF2B5EF4-FFF2-40B4-BE49-F238E27FC236}">
                          <a16:creationId xmlns:a16="http://schemas.microsoft.com/office/drawing/2014/main" id="{3DB320C1-C91F-67AF-82BA-9A532CEE3C0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43" name="Google Shape;657;p33">
                      <a:extLst>
                        <a:ext uri="{FF2B5EF4-FFF2-40B4-BE49-F238E27FC236}">
                          <a16:creationId xmlns:a16="http://schemas.microsoft.com/office/drawing/2014/main" id="{705B2A42-EA7E-80C2-3E92-9747521C201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44" name="Google Shape;658;p33">
                      <a:extLst>
                        <a:ext uri="{FF2B5EF4-FFF2-40B4-BE49-F238E27FC236}">
                          <a16:creationId xmlns:a16="http://schemas.microsoft.com/office/drawing/2014/main" id="{DFEAD002-E5F1-5843-E3E9-C1120565386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45" name="Google Shape;659;p33">
                      <a:extLst>
                        <a:ext uri="{FF2B5EF4-FFF2-40B4-BE49-F238E27FC236}">
                          <a16:creationId xmlns:a16="http://schemas.microsoft.com/office/drawing/2014/main" id="{46C7FF49-718D-1E17-3944-88BD9003C7F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46" name="Google Shape;660;p33">
                      <a:extLst>
                        <a:ext uri="{FF2B5EF4-FFF2-40B4-BE49-F238E27FC236}">
                          <a16:creationId xmlns:a16="http://schemas.microsoft.com/office/drawing/2014/main" id="{498DB762-E775-E73E-ED67-4092353FB6D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47" name="Google Shape;661;p33">
                      <a:extLst>
                        <a:ext uri="{FF2B5EF4-FFF2-40B4-BE49-F238E27FC236}">
                          <a16:creationId xmlns:a16="http://schemas.microsoft.com/office/drawing/2014/main" id="{2BE9A72A-47B3-A844-482B-0DE27880470B}"/>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12469" name="Group 12468">
                <a:extLst>
                  <a:ext uri="{FF2B5EF4-FFF2-40B4-BE49-F238E27FC236}">
                    <a16:creationId xmlns:a16="http://schemas.microsoft.com/office/drawing/2014/main" id="{F370D0D0-B2B4-DE40-6F27-B924AC1ACC7D}"/>
                  </a:ext>
                </a:extLst>
              </p:cNvPr>
              <p:cNvGrpSpPr/>
              <p:nvPr/>
            </p:nvGrpSpPr>
            <p:grpSpPr>
              <a:xfrm>
                <a:off x="325656" y="15207571"/>
                <a:ext cx="11012496" cy="13681394"/>
                <a:chOff x="343662" y="-18003"/>
                <a:chExt cx="11012496" cy="13681394"/>
              </a:xfrm>
            </p:grpSpPr>
            <p:grpSp>
              <p:nvGrpSpPr>
                <p:cNvPr id="12470" name="Group 12469">
                  <a:extLst>
                    <a:ext uri="{FF2B5EF4-FFF2-40B4-BE49-F238E27FC236}">
                      <a16:creationId xmlns:a16="http://schemas.microsoft.com/office/drawing/2014/main" id="{279823B4-1D86-55B2-CB31-309D2554AC52}"/>
                    </a:ext>
                  </a:extLst>
                </p:cNvPr>
                <p:cNvGrpSpPr/>
                <p:nvPr/>
              </p:nvGrpSpPr>
              <p:grpSpPr>
                <a:xfrm>
                  <a:off x="343662" y="-18003"/>
                  <a:ext cx="11012496" cy="6144683"/>
                  <a:chOff x="343662" y="-18003"/>
                  <a:chExt cx="11012496" cy="6144683"/>
                </a:xfrm>
              </p:grpSpPr>
              <p:grpSp>
                <p:nvGrpSpPr>
                  <p:cNvPr id="12504" name="Google Shape;646;p33">
                    <a:extLst>
                      <a:ext uri="{FF2B5EF4-FFF2-40B4-BE49-F238E27FC236}">
                        <a16:creationId xmlns:a16="http://schemas.microsoft.com/office/drawing/2014/main" id="{AFFE1B0F-F430-2015-F431-CFABE4F01558}"/>
                      </a:ext>
                    </a:extLst>
                  </p:cNvPr>
                  <p:cNvGrpSpPr/>
                  <p:nvPr/>
                </p:nvGrpSpPr>
                <p:grpSpPr>
                  <a:xfrm rot="16200000" flipH="1">
                    <a:off x="-222794" y="548513"/>
                    <a:ext cx="2265951" cy="1132920"/>
                    <a:chOff x="3529938" y="261475"/>
                    <a:chExt cx="1699463" cy="849690"/>
                  </a:xfrm>
                </p:grpSpPr>
                <p:sp>
                  <p:nvSpPr>
                    <p:cNvPr id="12528" name="Google Shape;647;p33">
                      <a:extLst>
                        <a:ext uri="{FF2B5EF4-FFF2-40B4-BE49-F238E27FC236}">
                          <a16:creationId xmlns:a16="http://schemas.microsoft.com/office/drawing/2014/main" id="{056753C1-3CBD-5E6B-7F04-2DC31A490A1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29" name="Google Shape;648;p33">
                      <a:extLst>
                        <a:ext uri="{FF2B5EF4-FFF2-40B4-BE49-F238E27FC236}">
                          <a16:creationId xmlns:a16="http://schemas.microsoft.com/office/drawing/2014/main" id="{8BFD2075-4FD9-3284-C30A-039C7CDDFEB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30" name="Google Shape;649;p33">
                      <a:extLst>
                        <a:ext uri="{FF2B5EF4-FFF2-40B4-BE49-F238E27FC236}">
                          <a16:creationId xmlns:a16="http://schemas.microsoft.com/office/drawing/2014/main" id="{1357A17A-C987-2470-A3C2-C43FAB5492A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31" name="Google Shape;650;p33">
                      <a:extLst>
                        <a:ext uri="{FF2B5EF4-FFF2-40B4-BE49-F238E27FC236}">
                          <a16:creationId xmlns:a16="http://schemas.microsoft.com/office/drawing/2014/main" id="{A092149C-6347-ECEE-C719-5B598A1C62F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32" name="Google Shape;651;p33">
                      <a:extLst>
                        <a:ext uri="{FF2B5EF4-FFF2-40B4-BE49-F238E27FC236}">
                          <a16:creationId xmlns:a16="http://schemas.microsoft.com/office/drawing/2014/main" id="{185080DA-003A-71A8-BDE3-53D0EBCD828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33" name="Google Shape;652;p33">
                      <a:extLst>
                        <a:ext uri="{FF2B5EF4-FFF2-40B4-BE49-F238E27FC236}">
                          <a16:creationId xmlns:a16="http://schemas.microsoft.com/office/drawing/2014/main" id="{89DCBBE6-2939-D856-3076-F78D601BC83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34" name="Google Shape;653;p33">
                      <a:extLst>
                        <a:ext uri="{FF2B5EF4-FFF2-40B4-BE49-F238E27FC236}">
                          <a16:creationId xmlns:a16="http://schemas.microsoft.com/office/drawing/2014/main" id="{B3552D20-170F-6E7D-6071-FA2353FDA55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35" name="Google Shape;654;p33">
                      <a:extLst>
                        <a:ext uri="{FF2B5EF4-FFF2-40B4-BE49-F238E27FC236}">
                          <a16:creationId xmlns:a16="http://schemas.microsoft.com/office/drawing/2014/main" id="{4D3FA4EC-00D7-C6BC-663E-040DC3C64C2E}"/>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505" name="Google Shape;655;p33">
                    <a:extLst>
                      <a:ext uri="{FF2B5EF4-FFF2-40B4-BE49-F238E27FC236}">
                        <a16:creationId xmlns:a16="http://schemas.microsoft.com/office/drawing/2014/main" id="{B134ADA3-C96C-751D-97AF-A3E7281AE244}"/>
                      </a:ext>
                    </a:extLst>
                  </p:cNvPr>
                  <p:cNvGrpSpPr/>
                  <p:nvPr/>
                </p:nvGrpSpPr>
                <p:grpSpPr>
                  <a:xfrm>
                    <a:off x="10909569" y="1371918"/>
                    <a:ext cx="446589" cy="813467"/>
                    <a:chOff x="376650" y="567400"/>
                    <a:chExt cx="334942" cy="610100"/>
                  </a:xfrm>
                </p:grpSpPr>
                <p:sp>
                  <p:nvSpPr>
                    <p:cNvPr id="12522" name="Google Shape;656;p33">
                      <a:extLst>
                        <a:ext uri="{FF2B5EF4-FFF2-40B4-BE49-F238E27FC236}">
                          <a16:creationId xmlns:a16="http://schemas.microsoft.com/office/drawing/2014/main" id="{8241679E-BFC9-1585-2519-2B9011C2F44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23" name="Google Shape;657;p33">
                      <a:extLst>
                        <a:ext uri="{FF2B5EF4-FFF2-40B4-BE49-F238E27FC236}">
                          <a16:creationId xmlns:a16="http://schemas.microsoft.com/office/drawing/2014/main" id="{ED656726-3A8E-66A1-6F3A-05A171AAF50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24" name="Google Shape;658;p33">
                      <a:extLst>
                        <a:ext uri="{FF2B5EF4-FFF2-40B4-BE49-F238E27FC236}">
                          <a16:creationId xmlns:a16="http://schemas.microsoft.com/office/drawing/2014/main" id="{E1930D6D-793A-5715-4AF3-761646FB9BC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25" name="Google Shape;659;p33">
                      <a:extLst>
                        <a:ext uri="{FF2B5EF4-FFF2-40B4-BE49-F238E27FC236}">
                          <a16:creationId xmlns:a16="http://schemas.microsoft.com/office/drawing/2014/main" id="{D0F0E22A-D616-4E43-FBF6-57C31A08062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26" name="Google Shape;660;p33">
                      <a:extLst>
                        <a:ext uri="{FF2B5EF4-FFF2-40B4-BE49-F238E27FC236}">
                          <a16:creationId xmlns:a16="http://schemas.microsoft.com/office/drawing/2014/main" id="{7B557CB1-4166-12BE-08E4-EF5465237E1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27" name="Google Shape;661;p33">
                      <a:extLst>
                        <a:ext uri="{FF2B5EF4-FFF2-40B4-BE49-F238E27FC236}">
                          <a16:creationId xmlns:a16="http://schemas.microsoft.com/office/drawing/2014/main" id="{9A922FC1-FDE1-B0F6-AAFC-49174D6E96DB}"/>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506" name="Google Shape;646;p33">
                    <a:extLst>
                      <a:ext uri="{FF2B5EF4-FFF2-40B4-BE49-F238E27FC236}">
                        <a16:creationId xmlns:a16="http://schemas.microsoft.com/office/drawing/2014/main" id="{D433302B-5D8A-0389-9127-C99CA019B51F}"/>
                      </a:ext>
                    </a:extLst>
                  </p:cNvPr>
                  <p:cNvGrpSpPr/>
                  <p:nvPr/>
                </p:nvGrpSpPr>
                <p:grpSpPr>
                  <a:xfrm rot="16200000" flipH="1">
                    <a:off x="-222854" y="4427245"/>
                    <a:ext cx="2265951" cy="1132920"/>
                    <a:chOff x="3529938" y="261475"/>
                    <a:chExt cx="1699463" cy="849690"/>
                  </a:xfrm>
                </p:grpSpPr>
                <p:sp>
                  <p:nvSpPr>
                    <p:cNvPr id="12514" name="Google Shape;647;p33">
                      <a:extLst>
                        <a:ext uri="{FF2B5EF4-FFF2-40B4-BE49-F238E27FC236}">
                          <a16:creationId xmlns:a16="http://schemas.microsoft.com/office/drawing/2014/main" id="{C19C2DDD-1C88-02AE-6661-EB67BB2C098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15" name="Google Shape;648;p33">
                      <a:extLst>
                        <a:ext uri="{FF2B5EF4-FFF2-40B4-BE49-F238E27FC236}">
                          <a16:creationId xmlns:a16="http://schemas.microsoft.com/office/drawing/2014/main" id="{90719058-6ACF-BF8B-E16F-739937163B2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16" name="Google Shape;649;p33">
                      <a:extLst>
                        <a:ext uri="{FF2B5EF4-FFF2-40B4-BE49-F238E27FC236}">
                          <a16:creationId xmlns:a16="http://schemas.microsoft.com/office/drawing/2014/main" id="{ED2A6138-EA97-4346-D79C-9D15B7A1E1B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17" name="Google Shape;650;p33">
                      <a:extLst>
                        <a:ext uri="{FF2B5EF4-FFF2-40B4-BE49-F238E27FC236}">
                          <a16:creationId xmlns:a16="http://schemas.microsoft.com/office/drawing/2014/main" id="{1D22FA4E-B189-6AEC-6B57-AD659EB8A7D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18" name="Google Shape;651;p33">
                      <a:extLst>
                        <a:ext uri="{FF2B5EF4-FFF2-40B4-BE49-F238E27FC236}">
                          <a16:creationId xmlns:a16="http://schemas.microsoft.com/office/drawing/2014/main" id="{65CF2BCD-70D0-28C3-EE85-C72DC0B7799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19" name="Google Shape;652;p33">
                      <a:extLst>
                        <a:ext uri="{FF2B5EF4-FFF2-40B4-BE49-F238E27FC236}">
                          <a16:creationId xmlns:a16="http://schemas.microsoft.com/office/drawing/2014/main" id="{C7821F37-5B05-8EF1-C971-8249A6144C7B}"/>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20" name="Google Shape;653;p33">
                      <a:extLst>
                        <a:ext uri="{FF2B5EF4-FFF2-40B4-BE49-F238E27FC236}">
                          <a16:creationId xmlns:a16="http://schemas.microsoft.com/office/drawing/2014/main" id="{D3006459-9F7F-D002-259D-8FB7E0E36D36}"/>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21" name="Google Shape;654;p33">
                      <a:extLst>
                        <a:ext uri="{FF2B5EF4-FFF2-40B4-BE49-F238E27FC236}">
                          <a16:creationId xmlns:a16="http://schemas.microsoft.com/office/drawing/2014/main" id="{D39E7694-00FA-1083-187B-327CED43BE3E}"/>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507" name="Google Shape;655;p33">
                    <a:extLst>
                      <a:ext uri="{FF2B5EF4-FFF2-40B4-BE49-F238E27FC236}">
                        <a16:creationId xmlns:a16="http://schemas.microsoft.com/office/drawing/2014/main" id="{44F6ADDD-D2CA-EC99-C1C4-D2BE8CE61296}"/>
                      </a:ext>
                    </a:extLst>
                  </p:cNvPr>
                  <p:cNvGrpSpPr/>
                  <p:nvPr/>
                </p:nvGrpSpPr>
                <p:grpSpPr>
                  <a:xfrm>
                    <a:off x="10835169" y="5276963"/>
                    <a:ext cx="446589" cy="813467"/>
                    <a:chOff x="376650" y="567400"/>
                    <a:chExt cx="334942" cy="610100"/>
                  </a:xfrm>
                </p:grpSpPr>
                <p:sp>
                  <p:nvSpPr>
                    <p:cNvPr id="12508" name="Google Shape;656;p33">
                      <a:extLst>
                        <a:ext uri="{FF2B5EF4-FFF2-40B4-BE49-F238E27FC236}">
                          <a16:creationId xmlns:a16="http://schemas.microsoft.com/office/drawing/2014/main" id="{56DBFF38-0901-292F-C00B-FD2C9D2839E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09" name="Google Shape;657;p33">
                      <a:extLst>
                        <a:ext uri="{FF2B5EF4-FFF2-40B4-BE49-F238E27FC236}">
                          <a16:creationId xmlns:a16="http://schemas.microsoft.com/office/drawing/2014/main" id="{F7C5BC80-EDAB-E886-B8A6-5742CD2795D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10" name="Google Shape;658;p33">
                      <a:extLst>
                        <a:ext uri="{FF2B5EF4-FFF2-40B4-BE49-F238E27FC236}">
                          <a16:creationId xmlns:a16="http://schemas.microsoft.com/office/drawing/2014/main" id="{C5F7E1DC-F748-2E47-66F0-091F4781020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11" name="Google Shape;659;p33">
                      <a:extLst>
                        <a:ext uri="{FF2B5EF4-FFF2-40B4-BE49-F238E27FC236}">
                          <a16:creationId xmlns:a16="http://schemas.microsoft.com/office/drawing/2014/main" id="{3C294CD9-9A5A-7092-4586-FF3BBAAE261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12" name="Google Shape;660;p33">
                      <a:extLst>
                        <a:ext uri="{FF2B5EF4-FFF2-40B4-BE49-F238E27FC236}">
                          <a16:creationId xmlns:a16="http://schemas.microsoft.com/office/drawing/2014/main" id="{7FEE1280-56CD-BDE1-926C-8ACEFFA10AB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13" name="Google Shape;661;p33">
                      <a:extLst>
                        <a:ext uri="{FF2B5EF4-FFF2-40B4-BE49-F238E27FC236}">
                          <a16:creationId xmlns:a16="http://schemas.microsoft.com/office/drawing/2014/main" id="{0CA8FFA1-B847-75E1-9BF0-392C7DD82DE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2471" name="Group 12470">
                  <a:extLst>
                    <a:ext uri="{FF2B5EF4-FFF2-40B4-BE49-F238E27FC236}">
                      <a16:creationId xmlns:a16="http://schemas.microsoft.com/office/drawing/2014/main" id="{7A3977C6-48D5-3CB7-DF8C-04223A1BC1F2}"/>
                    </a:ext>
                  </a:extLst>
                </p:cNvPr>
                <p:cNvGrpSpPr/>
                <p:nvPr/>
              </p:nvGrpSpPr>
              <p:grpSpPr>
                <a:xfrm>
                  <a:off x="343662" y="7518708"/>
                  <a:ext cx="11012496" cy="6144683"/>
                  <a:chOff x="343662" y="-18003"/>
                  <a:chExt cx="11012496" cy="6144683"/>
                </a:xfrm>
              </p:grpSpPr>
              <p:grpSp>
                <p:nvGrpSpPr>
                  <p:cNvPr id="12472" name="Google Shape;646;p33">
                    <a:extLst>
                      <a:ext uri="{FF2B5EF4-FFF2-40B4-BE49-F238E27FC236}">
                        <a16:creationId xmlns:a16="http://schemas.microsoft.com/office/drawing/2014/main" id="{4BFDE4A8-230A-3A06-4960-EB2BAFCC7DF3}"/>
                      </a:ext>
                    </a:extLst>
                  </p:cNvPr>
                  <p:cNvGrpSpPr/>
                  <p:nvPr/>
                </p:nvGrpSpPr>
                <p:grpSpPr>
                  <a:xfrm rot="16200000" flipH="1">
                    <a:off x="-222794" y="548513"/>
                    <a:ext cx="2265951" cy="1132920"/>
                    <a:chOff x="3529938" y="261475"/>
                    <a:chExt cx="1699463" cy="849690"/>
                  </a:xfrm>
                </p:grpSpPr>
                <p:sp>
                  <p:nvSpPr>
                    <p:cNvPr id="12496" name="Google Shape;647;p33">
                      <a:extLst>
                        <a:ext uri="{FF2B5EF4-FFF2-40B4-BE49-F238E27FC236}">
                          <a16:creationId xmlns:a16="http://schemas.microsoft.com/office/drawing/2014/main" id="{91EB4AC4-500F-08FC-C808-F7FE97DF1E7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497" name="Google Shape;648;p33">
                      <a:extLst>
                        <a:ext uri="{FF2B5EF4-FFF2-40B4-BE49-F238E27FC236}">
                          <a16:creationId xmlns:a16="http://schemas.microsoft.com/office/drawing/2014/main" id="{8F0013D4-1689-43E4-9B8E-51CA1F5B538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498" name="Google Shape;649;p33">
                      <a:extLst>
                        <a:ext uri="{FF2B5EF4-FFF2-40B4-BE49-F238E27FC236}">
                          <a16:creationId xmlns:a16="http://schemas.microsoft.com/office/drawing/2014/main" id="{27D232B5-46B2-3C26-6302-DF4A938C288B}"/>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499" name="Google Shape;650;p33">
                      <a:extLst>
                        <a:ext uri="{FF2B5EF4-FFF2-40B4-BE49-F238E27FC236}">
                          <a16:creationId xmlns:a16="http://schemas.microsoft.com/office/drawing/2014/main" id="{0C225A95-18AE-104F-C73D-CA74E1CF2861}"/>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00" name="Google Shape;651;p33">
                      <a:extLst>
                        <a:ext uri="{FF2B5EF4-FFF2-40B4-BE49-F238E27FC236}">
                          <a16:creationId xmlns:a16="http://schemas.microsoft.com/office/drawing/2014/main" id="{AA08DC91-C8F8-8D0A-029E-A19F113C388C}"/>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01" name="Google Shape;652;p33">
                      <a:extLst>
                        <a:ext uri="{FF2B5EF4-FFF2-40B4-BE49-F238E27FC236}">
                          <a16:creationId xmlns:a16="http://schemas.microsoft.com/office/drawing/2014/main" id="{B3525DAB-7429-B395-3319-B6D86A4101D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02" name="Google Shape;653;p33">
                      <a:extLst>
                        <a:ext uri="{FF2B5EF4-FFF2-40B4-BE49-F238E27FC236}">
                          <a16:creationId xmlns:a16="http://schemas.microsoft.com/office/drawing/2014/main" id="{60F50ABB-3942-5CBE-FF7E-CEAE7669E7C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503" name="Google Shape;654;p33">
                      <a:extLst>
                        <a:ext uri="{FF2B5EF4-FFF2-40B4-BE49-F238E27FC236}">
                          <a16:creationId xmlns:a16="http://schemas.microsoft.com/office/drawing/2014/main" id="{5CD42FDB-459D-5F68-4342-A10CF3DE2CE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473" name="Google Shape;655;p33">
                    <a:extLst>
                      <a:ext uri="{FF2B5EF4-FFF2-40B4-BE49-F238E27FC236}">
                        <a16:creationId xmlns:a16="http://schemas.microsoft.com/office/drawing/2014/main" id="{94E39BA3-23AE-FB21-49BB-9375B8C5456A}"/>
                      </a:ext>
                    </a:extLst>
                  </p:cNvPr>
                  <p:cNvGrpSpPr/>
                  <p:nvPr/>
                </p:nvGrpSpPr>
                <p:grpSpPr>
                  <a:xfrm>
                    <a:off x="10909569" y="1371918"/>
                    <a:ext cx="446589" cy="813467"/>
                    <a:chOff x="376650" y="567400"/>
                    <a:chExt cx="334942" cy="610100"/>
                  </a:xfrm>
                </p:grpSpPr>
                <p:sp>
                  <p:nvSpPr>
                    <p:cNvPr id="12490" name="Google Shape;656;p33">
                      <a:extLst>
                        <a:ext uri="{FF2B5EF4-FFF2-40B4-BE49-F238E27FC236}">
                          <a16:creationId xmlns:a16="http://schemas.microsoft.com/office/drawing/2014/main" id="{05A79FBB-B78C-8B37-51A6-037FD1F0B73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491" name="Google Shape;657;p33">
                      <a:extLst>
                        <a:ext uri="{FF2B5EF4-FFF2-40B4-BE49-F238E27FC236}">
                          <a16:creationId xmlns:a16="http://schemas.microsoft.com/office/drawing/2014/main" id="{05A955E1-5F92-9BF5-CAE1-EE40EB257C1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492" name="Google Shape;658;p33">
                      <a:extLst>
                        <a:ext uri="{FF2B5EF4-FFF2-40B4-BE49-F238E27FC236}">
                          <a16:creationId xmlns:a16="http://schemas.microsoft.com/office/drawing/2014/main" id="{67DDDDCD-BFA9-42A5-5C41-DC53038A9B4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493" name="Google Shape;659;p33">
                      <a:extLst>
                        <a:ext uri="{FF2B5EF4-FFF2-40B4-BE49-F238E27FC236}">
                          <a16:creationId xmlns:a16="http://schemas.microsoft.com/office/drawing/2014/main" id="{82C128E6-312E-6532-23E9-3318AB09621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494" name="Google Shape;660;p33">
                      <a:extLst>
                        <a:ext uri="{FF2B5EF4-FFF2-40B4-BE49-F238E27FC236}">
                          <a16:creationId xmlns:a16="http://schemas.microsoft.com/office/drawing/2014/main" id="{69F371CB-FF81-A3ED-62DC-84EE0CDCC8F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495" name="Google Shape;661;p33">
                      <a:extLst>
                        <a:ext uri="{FF2B5EF4-FFF2-40B4-BE49-F238E27FC236}">
                          <a16:creationId xmlns:a16="http://schemas.microsoft.com/office/drawing/2014/main" id="{239705CF-E882-294B-A007-A47E5BEF733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474" name="Google Shape;646;p33">
                    <a:extLst>
                      <a:ext uri="{FF2B5EF4-FFF2-40B4-BE49-F238E27FC236}">
                        <a16:creationId xmlns:a16="http://schemas.microsoft.com/office/drawing/2014/main" id="{73C919F3-58B4-4FC9-693E-7695BD4F19F7}"/>
                      </a:ext>
                    </a:extLst>
                  </p:cNvPr>
                  <p:cNvGrpSpPr/>
                  <p:nvPr/>
                </p:nvGrpSpPr>
                <p:grpSpPr>
                  <a:xfrm rot="16200000" flipH="1">
                    <a:off x="-222854" y="4427245"/>
                    <a:ext cx="2265951" cy="1132920"/>
                    <a:chOff x="3529938" y="261475"/>
                    <a:chExt cx="1699463" cy="849690"/>
                  </a:xfrm>
                </p:grpSpPr>
                <p:sp>
                  <p:nvSpPr>
                    <p:cNvPr id="12482" name="Google Shape;647;p33">
                      <a:extLst>
                        <a:ext uri="{FF2B5EF4-FFF2-40B4-BE49-F238E27FC236}">
                          <a16:creationId xmlns:a16="http://schemas.microsoft.com/office/drawing/2014/main" id="{2EA0D9B6-BF94-6CA1-827C-BF53959D819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483" name="Google Shape;648;p33">
                      <a:extLst>
                        <a:ext uri="{FF2B5EF4-FFF2-40B4-BE49-F238E27FC236}">
                          <a16:creationId xmlns:a16="http://schemas.microsoft.com/office/drawing/2014/main" id="{FD79F90B-00D5-1A05-578F-51AB798ABEC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484" name="Google Shape;649;p33">
                      <a:extLst>
                        <a:ext uri="{FF2B5EF4-FFF2-40B4-BE49-F238E27FC236}">
                          <a16:creationId xmlns:a16="http://schemas.microsoft.com/office/drawing/2014/main" id="{8142AE76-7DBF-8866-54A2-C671C4A6BDB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485" name="Google Shape;650;p33">
                      <a:extLst>
                        <a:ext uri="{FF2B5EF4-FFF2-40B4-BE49-F238E27FC236}">
                          <a16:creationId xmlns:a16="http://schemas.microsoft.com/office/drawing/2014/main" id="{8C37F25D-0C30-40FC-FD49-D774E3DFA3D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486" name="Google Shape;651;p33">
                      <a:extLst>
                        <a:ext uri="{FF2B5EF4-FFF2-40B4-BE49-F238E27FC236}">
                          <a16:creationId xmlns:a16="http://schemas.microsoft.com/office/drawing/2014/main" id="{DA732A8F-9CE4-A5FB-16B3-84CE912438E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487" name="Google Shape;652;p33">
                      <a:extLst>
                        <a:ext uri="{FF2B5EF4-FFF2-40B4-BE49-F238E27FC236}">
                          <a16:creationId xmlns:a16="http://schemas.microsoft.com/office/drawing/2014/main" id="{9D9FEA65-E85D-182F-A9DA-255B1A972A2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488" name="Google Shape;653;p33">
                      <a:extLst>
                        <a:ext uri="{FF2B5EF4-FFF2-40B4-BE49-F238E27FC236}">
                          <a16:creationId xmlns:a16="http://schemas.microsoft.com/office/drawing/2014/main" id="{363AF30F-8658-1FEE-4D08-E5ED3EB40CB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489" name="Google Shape;654;p33">
                      <a:extLst>
                        <a:ext uri="{FF2B5EF4-FFF2-40B4-BE49-F238E27FC236}">
                          <a16:creationId xmlns:a16="http://schemas.microsoft.com/office/drawing/2014/main" id="{8BA9A7D2-81A6-0012-F23A-6479AD08947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2475" name="Google Shape;655;p33">
                    <a:extLst>
                      <a:ext uri="{FF2B5EF4-FFF2-40B4-BE49-F238E27FC236}">
                        <a16:creationId xmlns:a16="http://schemas.microsoft.com/office/drawing/2014/main" id="{DEE521ED-8CFE-82DF-B63B-EAA5AC185824}"/>
                      </a:ext>
                    </a:extLst>
                  </p:cNvPr>
                  <p:cNvGrpSpPr/>
                  <p:nvPr/>
                </p:nvGrpSpPr>
                <p:grpSpPr>
                  <a:xfrm>
                    <a:off x="10835169" y="5276963"/>
                    <a:ext cx="446589" cy="813467"/>
                    <a:chOff x="376650" y="567400"/>
                    <a:chExt cx="334942" cy="610100"/>
                  </a:xfrm>
                </p:grpSpPr>
                <p:sp>
                  <p:nvSpPr>
                    <p:cNvPr id="12476" name="Google Shape;656;p33">
                      <a:extLst>
                        <a:ext uri="{FF2B5EF4-FFF2-40B4-BE49-F238E27FC236}">
                          <a16:creationId xmlns:a16="http://schemas.microsoft.com/office/drawing/2014/main" id="{96F72862-30F8-4146-16FE-DE2B3A1F77D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477" name="Google Shape;657;p33">
                      <a:extLst>
                        <a:ext uri="{FF2B5EF4-FFF2-40B4-BE49-F238E27FC236}">
                          <a16:creationId xmlns:a16="http://schemas.microsoft.com/office/drawing/2014/main" id="{616409A4-4284-D1F3-FF2B-2FFA42A8F32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478" name="Google Shape;658;p33">
                      <a:extLst>
                        <a:ext uri="{FF2B5EF4-FFF2-40B4-BE49-F238E27FC236}">
                          <a16:creationId xmlns:a16="http://schemas.microsoft.com/office/drawing/2014/main" id="{26E21E7D-46F4-A294-526C-C92097F745E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479" name="Google Shape;659;p33">
                      <a:extLst>
                        <a:ext uri="{FF2B5EF4-FFF2-40B4-BE49-F238E27FC236}">
                          <a16:creationId xmlns:a16="http://schemas.microsoft.com/office/drawing/2014/main" id="{E798F9C1-6DA9-CC47-B2BB-C057968DE9C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480" name="Google Shape;660;p33">
                      <a:extLst>
                        <a:ext uri="{FF2B5EF4-FFF2-40B4-BE49-F238E27FC236}">
                          <a16:creationId xmlns:a16="http://schemas.microsoft.com/office/drawing/2014/main" id="{14357FBD-88ED-86F9-C56D-C94708734D8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481" name="Google Shape;661;p33">
                      <a:extLst>
                        <a:ext uri="{FF2B5EF4-FFF2-40B4-BE49-F238E27FC236}">
                          <a16:creationId xmlns:a16="http://schemas.microsoft.com/office/drawing/2014/main" id="{721F7C2E-4ACD-C3A4-8069-C306AAC8FB8B}"/>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a:xfrm>
            <a:off x="960000" y="262890"/>
            <a:ext cx="10272000" cy="763600"/>
          </a:xfrm>
        </p:spPr>
        <p:txBody>
          <a:bodyPr/>
          <a:lstStyle/>
          <a:p>
            <a:r>
              <a:rPr lang="en-US">
                <a:latin typeface="Segoe UI" panose="020B0502040204020203" pitchFamily="34" charset="0"/>
                <a:cs typeface="Segoe UI" panose="020B0502040204020203" pitchFamily="34" charset="0"/>
              </a:rPr>
              <a:t>Results – Birdseye within 3 meters</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D19E311F-85D6-465D-9495-558284ABA0F8}"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42</a:t>
            </a:fld>
            <a:endParaRPr lang="en-US">
              <a:latin typeface="Segoe UI" panose="020B0502040204020203" pitchFamily="34" charset="0"/>
              <a:cs typeface="Segoe UI" panose="020B0502040204020203" pitchFamily="34" charset="0"/>
            </a:endParaRPr>
          </a:p>
        </p:txBody>
      </p:sp>
      <p:grpSp>
        <p:nvGrpSpPr>
          <p:cNvPr id="7" name="Google Shape;640;p33">
            <a:extLst>
              <a:ext uri="{FF2B5EF4-FFF2-40B4-BE49-F238E27FC236}">
                <a16:creationId xmlns:a16="http://schemas.microsoft.com/office/drawing/2014/main" id="{936776C5-3409-6AF7-B4F3-C7210B8C2518}"/>
              </a:ext>
            </a:extLst>
          </p:cNvPr>
          <p:cNvGrpSpPr/>
          <p:nvPr/>
        </p:nvGrpSpPr>
        <p:grpSpPr>
          <a:xfrm>
            <a:off x="6563956" y="-4572000"/>
            <a:ext cx="3603807" cy="3603807"/>
            <a:chOff x="1190625" y="238125"/>
            <a:chExt cx="5201800" cy="5201801"/>
          </a:xfrm>
        </p:grpSpPr>
        <p:sp>
          <p:nvSpPr>
            <p:cNvPr id="8" name="Google Shape;641;p33">
              <a:extLst>
                <a:ext uri="{FF2B5EF4-FFF2-40B4-BE49-F238E27FC236}">
                  <a16:creationId xmlns:a16="http://schemas.microsoft.com/office/drawing/2014/main" id="{231F4497-FD12-B146-BF1C-94D1C86418D8}"/>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9" name="Google Shape;642;p33">
              <a:extLst>
                <a:ext uri="{FF2B5EF4-FFF2-40B4-BE49-F238E27FC236}">
                  <a16:creationId xmlns:a16="http://schemas.microsoft.com/office/drawing/2014/main" id="{99BE3AAB-1C97-DCAC-3D61-6805153D06A5}"/>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0" name="Google Shape;643;p33">
              <a:extLst>
                <a:ext uri="{FF2B5EF4-FFF2-40B4-BE49-F238E27FC236}">
                  <a16:creationId xmlns:a16="http://schemas.microsoft.com/office/drawing/2014/main" id="{5C9AFB85-829D-86B7-DEFC-13BCD0FF54E7}"/>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1" name="Google Shape;644;p33">
              <a:extLst>
                <a:ext uri="{FF2B5EF4-FFF2-40B4-BE49-F238E27FC236}">
                  <a16:creationId xmlns:a16="http://schemas.microsoft.com/office/drawing/2014/main" id="{589BDC4A-E0BA-F07A-BB7D-E83B3FBFD189}"/>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2" name="Google Shape;645;p33">
              <a:extLst>
                <a:ext uri="{FF2B5EF4-FFF2-40B4-BE49-F238E27FC236}">
                  <a16:creationId xmlns:a16="http://schemas.microsoft.com/office/drawing/2014/main" id="{FC2A1892-B6FD-DEB7-6551-7DAE52EED7BA}"/>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pic>
        <p:nvPicPr>
          <p:cNvPr id="28" name="Picture 27" descr="A stool on a tile floor&#10;&#10;Description automatically generated">
            <a:extLst>
              <a:ext uri="{FF2B5EF4-FFF2-40B4-BE49-F238E27FC236}">
                <a16:creationId xmlns:a16="http://schemas.microsoft.com/office/drawing/2014/main" id="{8D30E9F0-EC9C-BF44-576D-2B4BEB12E6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1239" y="1673535"/>
            <a:ext cx="3274685" cy="4366247"/>
          </a:xfrm>
          <a:prstGeom prst="rect">
            <a:avLst/>
          </a:prstGeom>
        </p:spPr>
      </p:pic>
      <p:pic>
        <p:nvPicPr>
          <p:cNvPr id="32" name="Picture 31" descr="A group of people in an office&#10;&#10;Description automatically generated">
            <a:extLst>
              <a:ext uri="{FF2B5EF4-FFF2-40B4-BE49-F238E27FC236}">
                <a16:creationId xmlns:a16="http://schemas.microsoft.com/office/drawing/2014/main" id="{C85CE602-9A5C-405B-6B77-F56172900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407" y="1844622"/>
            <a:ext cx="5365429" cy="4024072"/>
          </a:xfrm>
          <a:prstGeom prst="rect">
            <a:avLst/>
          </a:prstGeom>
        </p:spPr>
      </p:pic>
      <p:pic>
        <p:nvPicPr>
          <p:cNvPr id="34" name="Picture 33" descr="A ceiling with a checkered pattern&#10;&#10;Description automatically generated">
            <a:extLst>
              <a:ext uri="{FF2B5EF4-FFF2-40B4-BE49-F238E27FC236}">
                <a16:creationId xmlns:a16="http://schemas.microsoft.com/office/drawing/2014/main" id="{66E9A7CF-0939-D308-27E0-28E1D9133C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3956" y="2141659"/>
            <a:ext cx="3089375" cy="3089375"/>
          </a:xfrm>
          <a:prstGeom prst="rect">
            <a:avLst/>
          </a:prstGeom>
        </p:spPr>
      </p:pic>
      <p:pic>
        <p:nvPicPr>
          <p:cNvPr id="36" name="Picture 35" descr="A view from the top of a room&#10;&#10;Description automatically generated">
            <a:extLst>
              <a:ext uri="{FF2B5EF4-FFF2-40B4-BE49-F238E27FC236}">
                <a16:creationId xmlns:a16="http://schemas.microsoft.com/office/drawing/2014/main" id="{63173E60-EAB1-4C1B-7F06-A07681D83C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3893" y="2141658"/>
            <a:ext cx="3089375" cy="3089375"/>
          </a:xfrm>
          <a:prstGeom prst="rect">
            <a:avLst/>
          </a:prstGeom>
        </p:spPr>
      </p:pic>
      <p:sp>
        <p:nvSpPr>
          <p:cNvPr id="2" name="Text Placeholder 6">
            <a:extLst>
              <a:ext uri="{FF2B5EF4-FFF2-40B4-BE49-F238E27FC236}">
                <a16:creationId xmlns:a16="http://schemas.microsoft.com/office/drawing/2014/main" id="{24DB8086-BF90-36AA-DFE6-02D861CD3CD9}"/>
              </a:ext>
            </a:extLst>
          </p:cNvPr>
          <p:cNvSpPr>
            <a:spLocks noGrp="1"/>
          </p:cNvSpPr>
          <p:nvPr>
            <p:ph type="body" idx="1"/>
          </p:nvPr>
        </p:nvSpPr>
        <p:spPr>
          <a:xfrm>
            <a:off x="1272192" y="1030868"/>
            <a:ext cx="3531504" cy="5325481"/>
          </a:xfrm>
          <a:solidFill>
            <a:schemeClr val="bg1"/>
          </a:solidFill>
        </p:spPr>
        <p:txBody>
          <a:bodyPr anchor="ctr"/>
          <a:lstStyle/>
          <a:p>
            <a:pPr marL="0" indent="0" algn="just">
              <a:buNone/>
            </a:pPr>
            <a:r>
              <a:rPr lang="en-US" sz="2400" b="1">
                <a:solidFill>
                  <a:schemeClr val="bg2"/>
                </a:solidFill>
                <a:latin typeface="Segoe UI" panose="020B0502040204020203" pitchFamily="34" charset="0"/>
                <a:cs typeface="Segoe UI" panose="020B0502040204020203" pitchFamily="34" charset="0"/>
              </a:rPr>
              <a:t>At first, we verified that the Bird’s Eye view is generated accurately</a:t>
            </a:r>
          </a:p>
        </p:txBody>
      </p:sp>
      <p:pic>
        <p:nvPicPr>
          <p:cNvPr id="12294" name="Picture 6">
            <a:extLst>
              <a:ext uri="{FF2B5EF4-FFF2-40B4-BE49-F238E27FC236}">
                <a16:creationId xmlns:a16="http://schemas.microsoft.com/office/drawing/2014/main" id="{AD19B829-1FDB-3EC3-F656-E85D296220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843" t="4658" r="10477" b="8257"/>
          <a:stretch/>
        </p:blipFill>
        <p:spPr bwMode="auto">
          <a:xfrm>
            <a:off x="5320756" y="1252153"/>
            <a:ext cx="5086971" cy="5070093"/>
          </a:xfrm>
          <a:prstGeom prst="rect">
            <a:avLst/>
          </a:prstGeom>
          <a:noFill/>
          <a:extLst>
            <a:ext uri="{909E8E84-426E-40DD-AFC4-6F175D3DCCD1}">
              <a14:hiddenFill xmlns:a14="http://schemas.microsoft.com/office/drawing/2010/main">
                <a:solidFill>
                  <a:srgbClr val="FFFFFF"/>
                </a:solidFill>
              </a14:hiddenFill>
            </a:ext>
          </a:extLst>
        </p:spPr>
      </p:pic>
      <p:sp>
        <p:nvSpPr>
          <p:cNvPr id="3" name="شكل بيضاوي 2">
            <a:extLst>
              <a:ext uri="{FF2B5EF4-FFF2-40B4-BE49-F238E27FC236}">
                <a16:creationId xmlns:a16="http://schemas.microsoft.com/office/drawing/2014/main" id="{CE30A6A7-880E-EE24-71D1-11F4E9E981A9}"/>
              </a:ext>
            </a:extLst>
          </p:cNvPr>
          <p:cNvSpPr/>
          <p:nvPr/>
        </p:nvSpPr>
        <p:spPr>
          <a:xfrm>
            <a:off x="8169002" y="3116097"/>
            <a:ext cx="1977856" cy="39432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6">
            <a:extLst>
              <a:ext uri="{FF2B5EF4-FFF2-40B4-BE49-F238E27FC236}">
                <a16:creationId xmlns:a16="http://schemas.microsoft.com/office/drawing/2014/main" id="{B4890971-A1EE-2D1D-1EFC-99F351996847}"/>
              </a:ext>
            </a:extLst>
          </p:cNvPr>
          <p:cNvSpPr txBox="1">
            <a:spLocks/>
          </p:cNvSpPr>
          <p:nvPr/>
        </p:nvSpPr>
        <p:spPr>
          <a:xfrm>
            <a:off x="8084223" y="2796231"/>
            <a:ext cx="2103695" cy="1806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1pPr>
            <a:lvl2pPr marL="1219170" marR="0" lvl="1"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2pPr>
            <a:lvl3pPr marL="1828754" marR="0" lvl="2"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3pPr>
            <a:lvl4pPr marL="2438339" marR="0" lvl="3"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4pPr>
            <a:lvl5pPr marL="3047924" marR="0" lvl="4"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5pPr>
            <a:lvl6pPr marL="3657509" marR="0" lvl="5"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6pPr>
            <a:lvl7pPr marL="4267093" marR="0" lvl="6"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7pPr>
            <a:lvl8pPr marL="4876678" marR="0" lvl="7"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8pPr>
            <a:lvl9pPr marL="5486263" marR="0" lvl="8"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9pPr>
          </a:lstStyle>
          <a:p>
            <a:pPr marL="0" indent="0">
              <a:buFont typeface="Arial"/>
              <a:buNone/>
            </a:pPr>
            <a:r>
              <a:rPr lang="en-US" sz="2400" b="1">
                <a:solidFill>
                  <a:schemeClr val="bg2"/>
                </a:solidFill>
                <a:latin typeface="Segoe UI" panose="020B0502040204020203" pitchFamily="34" charset="0"/>
                <a:cs typeface="Segoe UI" panose="020B0502040204020203" pitchFamily="34" charset="0"/>
              </a:rPr>
              <a:t>3 Meters line</a:t>
            </a:r>
          </a:p>
        </p:txBody>
      </p:sp>
      <p:sp>
        <p:nvSpPr>
          <p:cNvPr id="12736" name="Text Placeholder 6">
            <a:extLst>
              <a:ext uri="{FF2B5EF4-FFF2-40B4-BE49-F238E27FC236}">
                <a16:creationId xmlns:a16="http://schemas.microsoft.com/office/drawing/2014/main" id="{831A3D52-F7B7-F195-2D02-D233B58EDF03}"/>
              </a:ext>
            </a:extLst>
          </p:cNvPr>
          <p:cNvSpPr txBox="1">
            <a:spLocks/>
          </p:cNvSpPr>
          <p:nvPr/>
        </p:nvSpPr>
        <p:spPr>
          <a:xfrm>
            <a:off x="1231012" y="2313474"/>
            <a:ext cx="3531504" cy="3254653"/>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1pPr>
            <a:lvl2pPr marL="1219170" marR="0" lvl="1"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2pPr>
            <a:lvl3pPr marL="1828754" marR="0" lvl="2"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3pPr>
            <a:lvl4pPr marL="2438339" marR="0" lvl="3"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4pPr>
            <a:lvl5pPr marL="3047924" marR="0" lvl="4"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5pPr>
            <a:lvl6pPr marL="3657509" marR="0" lvl="5"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6pPr>
            <a:lvl7pPr marL="4267093" marR="0" lvl="6"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7pPr>
            <a:lvl8pPr marL="4876678" marR="0" lvl="7"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8pPr>
            <a:lvl9pPr marL="5486263" marR="0" lvl="8"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9pPr>
          </a:lstStyle>
          <a:p>
            <a:pPr marL="0" indent="0" algn="just">
              <a:buFont typeface="Arial"/>
              <a:buNone/>
            </a:pPr>
            <a:r>
              <a:rPr lang="en-US" sz="2400" b="1">
                <a:solidFill>
                  <a:schemeClr val="bg2"/>
                </a:solidFill>
                <a:latin typeface="Segoe UI" panose="020B0502040204020203" pitchFamily="34" charset="0"/>
                <a:cs typeface="Segoe UI" panose="020B0502040204020203" pitchFamily="34" charset="0"/>
              </a:rPr>
              <a:t>Then we took a wide-angle image from above to see how the Bird’s is supposed to look.</a:t>
            </a:r>
          </a:p>
        </p:txBody>
      </p:sp>
      <p:sp>
        <p:nvSpPr>
          <p:cNvPr id="12737" name="Text Placeholder 6">
            <a:extLst>
              <a:ext uri="{FF2B5EF4-FFF2-40B4-BE49-F238E27FC236}">
                <a16:creationId xmlns:a16="http://schemas.microsoft.com/office/drawing/2014/main" id="{9751B5B6-7A32-22D4-EBD9-AAEA9984EE16}"/>
              </a:ext>
            </a:extLst>
          </p:cNvPr>
          <p:cNvSpPr txBox="1">
            <a:spLocks/>
          </p:cNvSpPr>
          <p:nvPr/>
        </p:nvSpPr>
        <p:spPr>
          <a:xfrm>
            <a:off x="1266606" y="2331401"/>
            <a:ext cx="3531504" cy="3254653"/>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1pPr>
            <a:lvl2pPr marL="1219170" marR="0" lvl="1"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2pPr>
            <a:lvl3pPr marL="1828754" marR="0" lvl="2"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3pPr>
            <a:lvl4pPr marL="2438339" marR="0" lvl="3"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4pPr>
            <a:lvl5pPr marL="3047924" marR="0" lvl="4"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5pPr>
            <a:lvl6pPr marL="3657509" marR="0" lvl="5"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6pPr>
            <a:lvl7pPr marL="4267093" marR="0" lvl="6"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7pPr>
            <a:lvl8pPr marL="4876678" marR="0" lvl="7"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8pPr>
            <a:lvl9pPr marL="5486263" marR="0" lvl="8"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9pPr>
          </a:lstStyle>
          <a:p>
            <a:pPr marL="0" indent="0" algn="just">
              <a:buFont typeface="Arial"/>
              <a:buNone/>
            </a:pPr>
            <a:r>
              <a:rPr lang="en-US" sz="2400" b="1">
                <a:solidFill>
                  <a:schemeClr val="bg2"/>
                </a:solidFill>
                <a:latin typeface="Segoe UI" panose="020B0502040204020203" pitchFamily="34" charset="0"/>
                <a:cs typeface="Segoe UI" panose="020B0502040204020203" pitchFamily="34" charset="0"/>
              </a:rPr>
              <a:t>And finally, we measured the distance the Bird’s Eye View covers.</a:t>
            </a:r>
          </a:p>
        </p:txBody>
      </p:sp>
    </p:spTree>
    <p:extLst>
      <p:ext uri="{BB962C8B-B14F-4D97-AF65-F5344CB8AC3E}">
        <p14:creationId xmlns:p14="http://schemas.microsoft.com/office/powerpoint/2010/main" val="20129355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2465"/>
                                        </p:tgtEl>
                                      </p:cBhvr>
                                    </p:animEffect>
                                    <p:set>
                                      <p:cBhvr>
                                        <p:cTn id="7" dur="1" fill="hold">
                                          <p:stCondLst>
                                            <p:cond delay="499"/>
                                          </p:stCondLst>
                                        </p:cTn>
                                        <p:tgtEl>
                                          <p:spTgt spid="12465"/>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
                                            <p:bg/>
                                          </p:spTgt>
                                        </p:tgtEl>
                                        <p:attrNameLst>
                                          <p:attrName>style.visibility</p:attrName>
                                        </p:attrNameLst>
                                      </p:cBhvr>
                                      <p:to>
                                        <p:strVal val="visible"/>
                                      </p:to>
                                    </p:set>
                                    <p:animEffect transition="in" filter="fade">
                                      <p:cBhvr>
                                        <p:cTn id="10" dur="500"/>
                                        <p:tgtEl>
                                          <p:spTgt spid="2">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750"/>
                                        <p:tgtEl>
                                          <p:spTgt spid="34"/>
                                        </p:tgtEl>
                                      </p:cBhvr>
                                    </p:animEffect>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2">
                                            <p:txEl>
                                              <p:pRg st="0" end="0"/>
                                            </p:txEl>
                                          </p:spTgt>
                                        </p:tgtEl>
                                      </p:cBhvr>
                                    </p:animEffect>
                                    <p:set>
                                      <p:cBhvr>
                                        <p:cTn id="26" dur="1" fill="hold">
                                          <p:stCondLst>
                                            <p:cond delay="499"/>
                                          </p:stCondLst>
                                        </p:cTn>
                                        <p:tgtEl>
                                          <p:spTgt spid="2">
                                            <p:txEl>
                                              <p:pRg st="0" end="0"/>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2">
                                            <p:bg/>
                                          </p:spTgt>
                                        </p:tgtEl>
                                      </p:cBhvr>
                                    </p:animEffect>
                                    <p:set>
                                      <p:cBhvr>
                                        <p:cTn id="29" dur="1" fill="hold">
                                          <p:stCondLst>
                                            <p:cond delay="499"/>
                                          </p:stCondLst>
                                        </p:cTn>
                                        <p:tgtEl>
                                          <p:spTgt spid="2">
                                            <p:bg/>
                                          </p:spTgt>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34"/>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6"/>
                                        </p:tgtEl>
                                      </p:cBhvr>
                                    </p:animEffect>
                                    <p:set>
                                      <p:cBhvr>
                                        <p:cTn id="34" dur="1" fill="hold">
                                          <p:stCondLst>
                                            <p:cond delay="499"/>
                                          </p:stCondLst>
                                        </p:cTn>
                                        <p:tgtEl>
                                          <p:spTgt spid="3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736">
                                            <p:bg/>
                                          </p:spTgt>
                                        </p:tgtEl>
                                        <p:attrNameLst>
                                          <p:attrName>style.visibility</p:attrName>
                                        </p:attrNameLst>
                                      </p:cBhvr>
                                      <p:to>
                                        <p:strVal val="visible"/>
                                      </p:to>
                                    </p:set>
                                    <p:animEffect transition="in" filter="fade">
                                      <p:cBhvr>
                                        <p:cTn id="39" dur="500"/>
                                        <p:tgtEl>
                                          <p:spTgt spid="12736">
                                            <p:bg/>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736">
                                            <p:txEl>
                                              <p:pRg st="0" end="0"/>
                                            </p:txEl>
                                          </p:spTgt>
                                        </p:tgtEl>
                                        <p:attrNameLst>
                                          <p:attrName>style.visibility</p:attrName>
                                        </p:attrNameLst>
                                      </p:cBhvr>
                                      <p:to>
                                        <p:strVal val="visible"/>
                                      </p:to>
                                    </p:set>
                                    <p:animEffect transition="in" filter="fade">
                                      <p:cBhvr>
                                        <p:cTn id="42" dur="500"/>
                                        <p:tgtEl>
                                          <p:spTgt spid="12736">
                                            <p:txEl>
                                              <p:pRg st="0" end="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28"/>
                                        </p:tgtEl>
                                      </p:cBhvr>
                                    </p:animEffect>
                                    <p:set>
                                      <p:cBhvr>
                                        <p:cTn id="50" dur="1" fill="hold">
                                          <p:stCondLst>
                                            <p:cond delay="499"/>
                                          </p:stCondLst>
                                        </p:cTn>
                                        <p:tgtEl>
                                          <p:spTgt spid="28"/>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2736">
                                            <p:txEl>
                                              <p:pRg st="0" end="0"/>
                                            </p:txEl>
                                          </p:spTgt>
                                        </p:tgtEl>
                                      </p:cBhvr>
                                    </p:animEffect>
                                    <p:set>
                                      <p:cBhvr>
                                        <p:cTn id="53" dur="1" fill="hold">
                                          <p:stCondLst>
                                            <p:cond delay="499"/>
                                          </p:stCondLst>
                                        </p:cTn>
                                        <p:tgtEl>
                                          <p:spTgt spid="12736">
                                            <p:txEl>
                                              <p:pRg st="0" end="0"/>
                                            </p:txEl>
                                          </p:spTgt>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2737">
                                            <p:bg/>
                                          </p:spTgt>
                                        </p:tgtEl>
                                        <p:attrNameLst>
                                          <p:attrName>style.visibility</p:attrName>
                                        </p:attrNameLst>
                                      </p:cBhvr>
                                      <p:to>
                                        <p:strVal val="visible"/>
                                      </p:to>
                                    </p:set>
                                    <p:animEffect transition="in" filter="fade">
                                      <p:cBhvr>
                                        <p:cTn id="58" dur="500"/>
                                        <p:tgtEl>
                                          <p:spTgt spid="12737">
                                            <p:bg/>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737">
                                            <p:txEl>
                                              <p:pRg st="0" end="0"/>
                                            </p:txEl>
                                          </p:spTgt>
                                        </p:tgtEl>
                                        <p:attrNameLst>
                                          <p:attrName>style.visibility</p:attrName>
                                        </p:attrNameLst>
                                      </p:cBhvr>
                                      <p:to>
                                        <p:strVal val="visible"/>
                                      </p:to>
                                    </p:set>
                                    <p:animEffect transition="in" filter="fade">
                                      <p:cBhvr>
                                        <p:cTn id="61" dur="500"/>
                                        <p:tgtEl>
                                          <p:spTgt spid="12737">
                                            <p:txEl>
                                              <p:pRg st="0" end="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2294"/>
                                        </p:tgtEl>
                                        <p:attrNameLst>
                                          <p:attrName>style.visibility</p:attrName>
                                        </p:attrNameLst>
                                      </p:cBhvr>
                                      <p:to>
                                        <p:strVal val="visible"/>
                                      </p:to>
                                    </p:set>
                                    <p:animEffect transition="in" filter="fade">
                                      <p:cBhvr>
                                        <p:cTn id="74" dur="500"/>
                                        <p:tgtEl>
                                          <p:spTgt spid="12294"/>
                                        </p:tgtEl>
                                      </p:cBhvr>
                                    </p:animEffect>
                                  </p:childTnLst>
                                </p:cTn>
                              </p:par>
                            </p:childTnLst>
                          </p:cTn>
                        </p:par>
                        <p:par>
                          <p:cTn id="75" fill="hold">
                            <p:stCondLst>
                              <p:cond delay="500"/>
                            </p:stCondLst>
                            <p:childTnLst>
                              <p:par>
                                <p:cTn id="76" presetID="16" presetClass="entr" presetSubtype="21" fill="hold" grpId="0" nodeType="afterEffect">
                                  <p:stCondLst>
                                    <p:cond delay="1000"/>
                                  </p:stCondLst>
                                  <p:childTnLst>
                                    <p:set>
                                      <p:cBhvr>
                                        <p:cTn id="77" dur="1" fill="hold">
                                          <p:stCondLst>
                                            <p:cond delay="0"/>
                                          </p:stCondLst>
                                        </p:cTn>
                                        <p:tgtEl>
                                          <p:spTgt spid="13"/>
                                        </p:tgtEl>
                                        <p:attrNameLst>
                                          <p:attrName>style.visibility</p:attrName>
                                        </p:attrNameLst>
                                      </p:cBhvr>
                                      <p:to>
                                        <p:strVal val="visible"/>
                                      </p:to>
                                    </p:set>
                                    <p:animEffect transition="in" filter="barn(inVertical)">
                                      <p:cBhvr>
                                        <p:cTn id="78" dur="500"/>
                                        <p:tgtEl>
                                          <p:spTgt spid="13"/>
                                        </p:tgtEl>
                                      </p:cBhvr>
                                    </p:animEffect>
                                  </p:childTnLst>
                                </p:cTn>
                              </p:par>
                              <p:par>
                                <p:cTn id="79" presetID="16" presetClass="entr" presetSubtype="21" fill="hold" grpId="0" nodeType="withEffect">
                                  <p:stCondLst>
                                    <p:cond delay="1000"/>
                                  </p:stCondLst>
                                  <p:childTnLst>
                                    <p:set>
                                      <p:cBhvr>
                                        <p:cTn id="80" dur="1" fill="hold">
                                          <p:stCondLst>
                                            <p:cond delay="0"/>
                                          </p:stCondLst>
                                        </p:cTn>
                                        <p:tgtEl>
                                          <p:spTgt spid="3"/>
                                        </p:tgtEl>
                                        <p:attrNameLst>
                                          <p:attrName>style.visibility</p:attrName>
                                        </p:attrNameLst>
                                      </p:cBhvr>
                                      <p:to>
                                        <p:strVal val="visible"/>
                                      </p:to>
                                    </p:set>
                                    <p:animEffect transition="in" filter="barn(inVertical)">
                                      <p:cBhvr>
                                        <p:cTn id="81" dur="500"/>
                                        <p:tgtEl>
                                          <p:spTgt spid="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2465"/>
                                        </p:tgtEl>
                                        <p:attrNameLst>
                                          <p:attrName>style.visibility</p:attrName>
                                        </p:attrNameLst>
                                      </p:cBhvr>
                                      <p:to>
                                        <p:strVal val="visible"/>
                                      </p:to>
                                    </p:set>
                                    <p:animEffect transition="in" filter="fade">
                                      <p:cBhvr>
                                        <p:cTn id="86" dur="500"/>
                                        <p:tgtEl>
                                          <p:spTgt spid="12465"/>
                                        </p:tgtEl>
                                      </p:cBhvr>
                                    </p:animEffect>
                                  </p:childTnLst>
                                </p:cTn>
                              </p:par>
                              <p:par>
                                <p:cTn id="87" presetID="10" presetClass="exit" presetSubtype="0" fill="hold" grpId="1" nodeType="withEffect">
                                  <p:stCondLst>
                                    <p:cond delay="0"/>
                                  </p:stCondLst>
                                  <p:childTnLst>
                                    <p:animEffect transition="out" filter="fade">
                                      <p:cBhvr>
                                        <p:cTn id="88" dur="500"/>
                                        <p:tgtEl>
                                          <p:spTgt spid="12736">
                                            <p:bg/>
                                          </p:spTgt>
                                        </p:tgtEl>
                                      </p:cBhvr>
                                    </p:animEffect>
                                    <p:set>
                                      <p:cBhvr>
                                        <p:cTn id="89" dur="1" fill="hold">
                                          <p:stCondLst>
                                            <p:cond delay="499"/>
                                          </p:stCondLst>
                                        </p:cTn>
                                        <p:tgtEl>
                                          <p:spTgt spid="12736">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2" grpId="1" uiExpand="1" build="p" animBg="1"/>
      <p:bldP spid="3" grpId="0" uiExpand="1" animBg="1"/>
      <p:bldP spid="13" grpId="0" uiExpand="1"/>
      <p:bldP spid="12736" grpId="0" uiExpand="1" build="p" animBg="1"/>
      <p:bldP spid="12736" grpId="1" uiExpand="1" build="p" animBg="1"/>
      <p:bldP spid="12737" grpId="0" uiExpand="1"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5" name="Group 474">
            <a:extLst>
              <a:ext uri="{FF2B5EF4-FFF2-40B4-BE49-F238E27FC236}">
                <a16:creationId xmlns:a16="http://schemas.microsoft.com/office/drawing/2014/main" id="{A9761BBC-F6FE-D4C5-3595-8BE1D25595D8}"/>
              </a:ext>
            </a:extLst>
          </p:cNvPr>
          <p:cNvGrpSpPr/>
          <p:nvPr/>
        </p:nvGrpSpPr>
        <p:grpSpPr>
          <a:xfrm>
            <a:off x="-18288" y="-34290001"/>
            <a:ext cx="11030502" cy="59996566"/>
            <a:chOff x="-18288" y="-1"/>
            <a:chExt cx="11030502" cy="59996566"/>
          </a:xfrm>
        </p:grpSpPr>
        <p:grpSp>
          <p:nvGrpSpPr>
            <p:cNvPr id="476" name="Group 475">
              <a:extLst>
                <a:ext uri="{FF2B5EF4-FFF2-40B4-BE49-F238E27FC236}">
                  <a16:creationId xmlns:a16="http://schemas.microsoft.com/office/drawing/2014/main" id="{03BE63C4-9D19-D691-23F6-A48E5E49C0B7}"/>
                </a:ext>
              </a:extLst>
            </p:cNvPr>
            <p:cNvGrpSpPr/>
            <p:nvPr/>
          </p:nvGrpSpPr>
          <p:grpSpPr>
            <a:xfrm>
              <a:off x="-18288" y="-1"/>
              <a:ext cx="11030502" cy="28906966"/>
              <a:chOff x="325656" y="-18004"/>
              <a:chExt cx="11030502" cy="28906966"/>
            </a:xfrm>
          </p:grpSpPr>
          <p:grpSp>
            <p:nvGrpSpPr>
              <p:cNvPr id="544" name="Group 543">
                <a:extLst>
                  <a:ext uri="{FF2B5EF4-FFF2-40B4-BE49-F238E27FC236}">
                    <a16:creationId xmlns:a16="http://schemas.microsoft.com/office/drawing/2014/main" id="{5719DA79-9AE9-8FB8-9613-821DD0EE134C}"/>
                  </a:ext>
                </a:extLst>
              </p:cNvPr>
              <p:cNvGrpSpPr/>
              <p:nvPr/>
            </p:nvGrpSpPr>
            <p:grpSpPr>
              <a:xfrm>
                <a:off x="343662" y="-18004"/>
                <a:ext cx="11012496" cy="13681392"/>
                <a:chOff x="343662" y="-18004"/>
                <a:chExt cx="11012496" cy="13681392"/>
              </a:xfrm>
            </p:grpSpPr>
            <p:grpSp>
              <p:nvGrpSpPr>
                <p:cNvPr id="612" name="Group 611">
                  <a:extLst>
                    <a:ext uri="{FF2B5EF4-FFF2-40B4-BE49-F238E27FC236}">
                      <a16:creationId xmlns:a16="http://schemas.microsoft.com/office/drawing/2014/main" id="{C0155895-6560-2AEB-8E68-64C398AC6042}"/>
                    </a:ext>
                  </a:extLst>
                </p:cNvPr>
                <p:cNvGrpSpPr/>
                <p:nvPr/>
              </p:nvGrpSpPr>
              <p:grpSpPr>
                <a:xfrm>
                  <a:off x="343662" y="-18004"/>
                  <a:ext cx="11012496" cy="6144681"/>
                  <a:chOff x="343662" y="-18004"/>
                  <a:chExt cx="11012496" cy="6144681"/>
                </a:xfrm>
              </p:grpSpPr>
              <p:grpSp>
                <p:nvGrpSpPr>
                  <p:cNvPr id="646" name="Google Shape;646;p33">
                    <a:extLst>
                      <a:ext uri="{FF2B5EF4-FFF2-40B4-BE49-F238E27FC236}">
                        <a16:creationId xmlns:a16="http://schemas.microsoft.com/office/drawing/2014/main" id="{200B65DD-2983-C0F0-B0F5-645260B3502D}"/>
                      </a:ext>
                    </a:extLst>
                  </p:cNvPr>
                  <p:cNvGrpSpPr/>
                  <p:nvPr/>
                </p:nvGrpSpPr>
                <p:grpSpPr>
                  <a:xfrm rot="16200000" flipH="1">
                    <a:off x="-222793" y="548511"/>
                    <a:ext cx="2265949" cy="1132920"/>
                    <a:chOff x="3529938" y="261475"/>
                    <a:chExt cx="1699462" cy="849690"/>
                  </a:xfrm>
                </p:grpSpPr>
                <p:sp>
                  <p:nvSpPr>
                    <p:cNvPr id="670" name="Google Shape;647;p33">
                      <a:extLst>
                        <a:ext uri="{FF2B5EF4-FFF2-40B4-BE49-F238E27FC236}">
                          <a16:creationId xmlns:a16="http://schemas.microsoft.com/office/drawing/2014/main" id="{B651068B-8FFE-A4EB-154C-245A4D69845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1" name="Google Shape;648;p33">
                      <a:extLst>
                        <a:ext uri="{FF2B5EF4-FFF2-40B4-BE49-F238E27FC236}">
                          <a16:creationId xmlns:a16="http://schemas.microsoft.com/office/drawing/2014/main" id="{BAA03717-17BA-929A-7115-13CEFE45D2C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2" name="Google Shape;649;p33">
                      <a:extLst>
                        <a:ext uri="{FF2B5EF4-FFF2-40B4-BE49-F238E27FC236}">
                          <a16:creationId xmlns:a16="http://schemas.microsoft.com/office/drawing/2014/main" id="{951C7AAF-C7CB-615F-0D43-47398EA3457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3" name="Google Shape;650;p33">
                      <a:extLst>
                        <a:ext uri="{FF2B5EF4-FFF2-40B4-BE49-F238E27FC236}">
                          <a16:creationId xmlns:a16="http://schemas.microsoft.com/office/drawing/2014/main" id="{701C2F56-4985-F6D8-6674-1BDB03C0A9A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4" name="Google Shape;651;p33">
                      <a:extLst>
                        <a:ext uri="{FF2B5EF4-FFF2-40B4-BE49-F238E27FC236}">
                          <a16:creationId xmlns:a16="http://schemas.microsoft.com/office/drawing/2014/main" id="{47765619-10CB-D8C0-1BA0-67C59F2AA9E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5" name="Google Shape;652;p33">
                      <a:extLst>
                        <a:ext uri="{FF2B5EF4-FFF2-40B4-BE49-F238E27FC236}">
                          <a16:creationId xmlns:a16="http://schemas.microsoft.com/office/drawing/2014/main" id="{52C613F8-349A-67DF-056E-FDB93675044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6" name="Google Shape;653;p33">
                      <a:extLst>
                        <a:ext uri="{FF2B5EF4-FFF2-40B4-BE49-F238E27FC236}">
                          <a16:creationId xmlns:a16="http://schemas.microsoft.com/office/drawing/2014/main" id="{23EE9EB9-2D63-48F5-E820-1457EBBC750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7" name="Google Shape;654;p33">
                      <a:extLst>
                        <a:ext uri="{FF2B5EF4-FFF2-40B4-BE49-F238E27FC236}">
                          <a16:creationId xmlns:a16="http://schemas.microsoft.com/office/drawing/2014/main" id="{F6CAA325-4545-DB44-6416-3DDBA90C88D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47" name="Google Shape;655;p33">
                    <a:extLst>
                      <a:ext uri="{FF2B5EF4-FFF2-40B4-BE49-F238E27FC236}">
                        <a16:creationId xmlns:a16="http://schemas.microsoft.com/office/drawing/2014/main" id="{9F1BE21F-894C-15D1-2468-7DA53AD500AA}"/>
                      </a:ext>
                    </a:extLst>
                  </p:cNvPr>
                  <p:cNvGrpSpPr/>
                  <p:nvPr/>
                </p:nvGrpSpPr>
                <p:grpSpPr>
                  <a:xfrm>
                    <a:off x="10909569" y="1371919"/>
                    <a:ext cx="446589" cy="813467"/>
                    <a:chOff x="376650" y="567400"/>
                    <a:chExt cx="334942" cy="610100"/>
                  </a:xfrm>
                </p:grpSpPr>
                <p:sp>
                  <p:nvSpPr>
                    <p:cNvPr id="664" name="Google Shape;656;p33">
                      <a:extLst>
                        <a:ext uri="{FF2B5EF4-FFF2-40B4-BE49-F238E27FC236}">
                          <a16:creationId xmlns:a16="http://schemas.microsoft.com/office/drawing/2014/main" id="{90CF5459-7224-0014-0DD3-FF74216141C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5" name="Google Shape;657;p33">
                      <a:extLst>
                        <a:ext uri="{FF2B5EF4-FFF2-40B4-BE49-F238E27FC236}">
                          <a16:creationId xmlns:a16="http://schemas.microsoft.com/office/drawing/2014/main" id="{EB6BF6B3-1F0E-53A2-F3B9-5DD403D2B41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6" name="Google Shape;658;p33">
                      <a:extLst>
                        <a:ext uri="{FF2B5EF4-FFF2-40B4-BE49-F238E27FC236}">
                          <a16:creationId xmlns:a16="http://schemas.microsoft.com/office/drawing/2014/main" id="{07893A95-77E8-C42B-74A6-95498782385A}"/>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7" name="Google Shape;659;p33">
                      <a:extLst>
                        <a:ext uri="{FF2B5EF4-FFF2-40B4-BE49-F238E27FC236}">
                          <a16:creationId xmlns:a16="http://schemas.microsoft.com/office/drawing/2014/main" id="{E9453F30-E103-73E5-1385-D1AD0B77FD3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8" name="Google Shape;660;p33">
                      <a:extLst>
                        <a:ext uri="{FF2B5EF4-FFF2-40B4-BE49-F238E27FC236}">
                          <a16:creationId xmlns:a16="http://schemas.microsoft.com/office/drawing/2014/main" id="{44090E6D-1EC6-1EAD-D859-B9004592D85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9" name="Google Shape;661;p33">
                      <a:extLst>
                        <a:ext uri="{FF2B5EF4-FFF2-40B4-BE49-F238E27FC236}">
                          <a16:creationId xmlns:a16="http://schemas.microsoft.com/office/drawing/2014/main" id="{E3B5455B-87A1-9452-0B3E-A7FC3DAF0DE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48" name="Google Shape;646;p33">
                    <a:extLst>
                      <a:ext uri="{FF2B5EF4-FFF2-40B4-BE49-F238E27FC236}">
                        <a16:creationId xmlns:a16="http://schemas.microsoft.com/office/drawing/2014/main" id="{CDE8E443-46B2-72A1-1A81-E6518A57A4DF}"/>
                      </a:ext>
                    </a:extLst>
                  </p:cNvPr>
                  <p:cNvGrpSpPr/>
                  <p:nvPr/>
                </p:nvGrpSpPr>
                <p:grpSpPr>
                  <a:xfrm rot="16200000" flipH="1">
                    <a:off x="-222853" y="4427243"/>
                    <a:ext cx="2265949" cy="1132920"/>
                    <a:chOff x="3529938" y="261475"/>
                    <a:chExt cx="1699462" cy="849690"/>
                  </a:xfrm>
                </p:grpSpPr>
                <p:sp>
                  <p:nvSpPr>
                    <p:cNvPr id="656" name="Google Shape;647;p33">
                      <a:extLst>
                        <a:ext uri="{FF2B5EF4-FFF2-40B4-BE49-F238E27FC236}">
                          <a16:creationId xmlns:a16="http://schemas.microsoft.com/office/drawing/2014/main" id="{36B92A4F-2BBD-DEF1-EB51-19B7F4793C3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7" name="Google Shape;648;p33">
                      <a:extLst>
                        <a:ext uri="{FF2B5EF4-FFF2-40B4-BE49-F238E27FC236}">
                          <a16:creationId xmlns:a16="http://schemas.microsoft.com/office/drawing/2014/main" id="{C28B3B9F-1C06-C400-0D55-8D780947559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8" name="Google Shape;649;p33">
                      <a:extLst>
                        <a:ext uri="{FF2B5EF4-FFF2-40B4-BE49-F238E27FC236}">
                          <a16:creationId xmlns:a16="http://schemas.microsoft.com/office/drawing/2014/main" id="{8E652ADE-A938-AF25-7995-131CD11311E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9" name="Google Shape;650;p33">
                      <a:extLst>
                        <a:ext uri="{FF2B5EF4-FFF2-40B4-BE49-F238E27FC236}">
                          <a16:creationId xmlns:a16="http://schemas.microsoft.com/office/drawing/2014/main" id="{FA13A935-2A9E-D7FA-2736-C6A48F466AA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0" name="Google Shape;651;p33">
                      <a:extLst>
                        <a:ext uri="{FF2B5EF4-FFF2-40B4-BE49-F238E27FC236}">
                          <a16:creationId xmlns:a16="http://schemas.microsoft.com/office/drawing/2014/main" id="{06232A21-2978-A794-737C-C309F72642A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1" name="Google Shape;652;p33">
                      <a:extLst>
                        <a:ext uri="{FF2B5EF4-FFF2-40B4-BE49-F238E27FC236}">
                          <a16:creationId xmlns:a16="http://schemas.microsoft.com/office/drawing/2014/main" id="{453E47F2-D6EB-B3E7-22D2-316C49A999D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2" name="Google Shape;653;p33">
                      <a:extLst>
                        <a:ext uri="{FF2B5EF4-FFF2-40B4-BE49-F238E27FC236}">
                          <a16:creationId xmlns:a16="http://schemas.microsoft.com/office/drawing/2014/main" id="{8F965EB6-5E96-48FA-25C6-967E91A7472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3" name="Google Shape;654;p33">
                      <a:extLst>
                        <a:ext uri="{FF2B5EF4-FFF2-40B4-BE49-F238E27FC236}">
                          <a16:creationId xmlns:a16="http://schemas.microsoft.com/office/drawing/2014/main" id="{0CECDDD9-7EC4-F2EF-92A5-CC94E30DD92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49" name="Google Shape;655;p33">
                    <a:extLst>
                      <a:ext uri="{FF2B5EF4-FFF2-40B4-BE49-F238E27FC236}">
                        <a16:creationId xmlns:a16="http://schemas.microsoft.com/office/drawing/2014/main" id="{D107F57F-A287-8967-1A7C-1773AA1BCA65}"/>
                      </a:ext>
                    </a:extLst>
                  </p:cNvPr>
                  <p:cNvGrpSpPr/>
                  <p:nvPr/>
                </p:nvGrpSpPr>
                <p:grpSpPr>
                  <a:xfrm>
                    <a:off x="10835169" y="5276964"/>
                    <a:ext cx="446589" cy="813467"/>
                    <a:chOff x="376650" y="567400"/>
                    <a:chExt cx="334942" cy="610100"/>
                  </a:xfrm>
                </p:grpSpPr>
                <p:sp>
                  <p:nvSpPr>
                    <p:cNvPr id="650" name="Google Shape;656;p33">
                      <a:extLst>
                        <a:ext uri="{FF2B5EF4-FFF2-40B4-BE49-F238E27FC236}">
                          <a16:creationId xmlns:a16="http://schemas.microsoft.com/office/drawing/2014/main" id="{B3C0BAB2-D56F-F40F-742C-35483939765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1" name="Google Shape;657;p33">
                      <a:extLst>
                        <a:ext uri="{FF2B5EF4-FFF2-40B4-BE49-F238E27FC236}">
                          <a16:creationId xmlns:a16="http://schemas.microsoft.com/office/drawing/2014/main" id="{74EB760D-07CB-7EFC-0820-A1A0B0FE8E4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2" name="Google Shape;658;p33">
                      <a:extLst>
                        <a:ext uri="{FF2B5EF4-FFF2-40B4-BE49-F238E27FC236}">
                          <a16:creationId xmlns:a16="http://schemas.microsoft.com/office/drawing/2014/main" id="{94D71969-DC70-6EE6-8CF2-F1185455CEB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3" name="Google Shape;659;p33">
                      <a:extLst>
                        <a:ext uri="{FF2B5EF4-FFF2-40B4-BE49-F238E27FC236}">
                          <a16:creationId xmlns:a16="http://schemas.microsoft.com/office/drawing/2014/main" id="{20641107-32BA-4221-9EE7-60814194ACA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4" name="Google Shape;660;p33">
                      <a:extLst>
                        <a:ext uri="{FF2B5EF4-FFF2-40B4-BE49-F238E27FC236}">
                          <a16:creationId xmlns:a16="http://schemas.microsoft.com/office/drawing/2014/main" id="{4FCE7E2E-F95D-D18C-8670-32337C472F7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5" name="Google Shape;661;p33">
                      <a:extLst>
                        <a:ext uri="{FF2B5EF4-FFF2-40B4-BE49-F238E27FC236}">
                          <a16:creationId xmlns:a16="http://schemas.microsoft.com/office/drawing/2014/main" id="{B0C2B3D5-3141-668B-2BEA-B3929E1F593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613" name="Group 612">
                  <a:extLst>
                    <a:ext uri="{FF2B5EF4-FFF2-40B4-BE49-F238E27FC236}">
                      <a16:creationId xmlns:a16="http://schemas.microsoft.com/office/drawing/2014/main" id="{2B97B218-E978-BCB5-4BCB-DE99B1A25CFB}"/>
                    </a:ext>
                  </a:extLst>
                </p:cNvPr>
                <p:cNvGrpSpPr/>
                <p:nvPr/>
              </p:nvGrpSpPr>
              <p:grpSpPr>
                <a:xfrm>
                  <a:off x="343662" y="7518707"/>
                  <a:ext cx="11012496" cy="6144681"/>
                  <a:chOff x="343662" y="-18004"/>
                  <a:chExt cx="11012496" cy="6144681"/>
                </a:xfrm>
              </p:grpSpPr>
              <p:grpSp>
                <p:nvGrpSpPr>
                  <p:cNvPr id="614" name="Google Shape;646;p33">
                    <a:extLst>
                      <a:ext uri="{FF2B5EF4-FFF2-40B4-BE49-F238E27FC236}">
                        <a16:creationId xmlns:a16="http://schemas.microsoft.com/office/drawing/2014/main" id="{0A77F764-113B-5DEB-6A2F-E92486EC55BB}"/>
                      </a:ext>
                    </a:extLst>
                  </p:cNvPr>
                  <p:cNvGrpSpPr/>
                  <p:nvPr/>
                </p:nvGrpSpPr>
                <p:grpSpPr>
                  <a:xfrm rot="16200000" flipH="1">
                    <a:off x="-222793" y="548511"/>
                    <a:ext cx="2265949" cy="1132920"/>
                    <a:chOff x="3529938" y="261475"/>
                    <a:chExt cx="1699462" cy="849690"/>
                  </a:xfrm>
                </p:grpSpPr>
                <p:sp>
                  <p:nvSpPr>
                    <p:cNvPr id="638" name="Google Shape;647;p33">
                      <a:extLst>
                        <a:ext uri="{FF2B5EF4-FFF2-40B4-BE49-F238E27FC236}">
                          <a16:creationId xmlns:a16="http://schemas.microsoft.com/office/drawing/2014/main" id="{96F4C103-5EB4-5A14-6770-1BB5EFFC6FD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9" name="Google Shape;648;p33">
                      <a:extLst>
                        <a:ext uri="{FF2B5EF4-FFF2-40B4-BE49-F238E27FC236}">
                          <a16:creationId xmlns:a16="http://schemas.microsoft.com/office/drawing/2014/main" id="{C0006398-F07D-9783-38B2-A0D58AC103F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0" name="Google Shape;649;p33">
                      <a:extLst>
                        <a:ext uri="{FF2B5EF4-FFF2-40B4-BE49-F238E27FC236}">
                          <a16:creationId xmlns:a16="http://schemas.microsoft.com/office/drawing/2014/main" id="{BBD00E76-AE64-F52C-F571-F2E085B8DAF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1" name="Google Shape;650;p33">
                      <a:extLst>
                        <a:ext uri="{FF2B5EF4-FFF2-40B4-BE49-F238E27FC236}">
                          <a16:creationId xmlns:a16="http://schemas.microsoft.com/office/drawing/2014/main" id="{658896A5-ACDE-BAFA-F684-726901AA0D8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2" name="Google Shape;651;p33">
                      <a:extLst>
                        <a:ext uri="{FF2B5EF4-FFF2-40B4-BE49-F238E27FC236}">
                          <a16:creationId xmlns:a16="http://schemas.microsoft.com/office/drawing/2014/main" id="{EA8DDB69-3B0D-B684-FC4F-802DD0B19D0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3" name="Google Shape;652;p33">
                      <a:extLst>
                        <a:ext uri="{FF2B5EF4-FFF2-40B4-BE49-F238E27FC236}">
                          <a16:creationId xmlns:a16="http://schemas.microsoft.com/office/drawing/2014/main" id="{528C6B08-B212-AEE5-7520-1FDDF0EF9E3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4" name="Google Shape;653;p33">
                      <a:extLst>
                        <a:ext uri="{FF2B5EF4-FFF2-40B4-BE49-F238E27FC236}">
                          <a16:creationId xmlns:a16="http://schemas.microsoft.com/office/drawing/2014/main" id="{6E487FC2-769C-D34B-EC2A-CBCED319F05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5" name="Google Shape;654;p33">
                      <a:extLst>
                        <a:ext uri="{FF2B5EF4-FFF2-40B4-BE49-F238E27FC236}">
                          <a16:creationId xmlns:a16="http://schemas.microsoft.com/office/drawing/2014/main" id="{29E1132D-DCDC-9DB4-DA74-529DC5E01CE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15" name="Google Shape;655;p33">
                    <a:extLst>
                      <a:ext uri="{FF2B5EF4-FFF2-40B4-BE49-F238E27FC236}">
                        <a16:creationId xmlns:a16="http://schemas.microsoft.com/office/drawing/2014/main" id="{91498C1D-D7DD-671C-3E98-ABF2A9FC2B4F}"/>
                      </a:ext>
                    </a:extLst>
                  </p:cNvPr>
                  <p:cNvGrpSpPr/>
                  <p:nvPr/>
                </p:nvGrpSpPr>
                <p:grpSpPr>
                  <a:xfrm>
                    <a:off x="10909569" y="1371919"/>
                    <a:ext cx="446589" cy="813467"/>
                    <a:chOff x="376650" y="567400"/>
                    <a:chExt cx="334942" cy="610100"/>
                  </a:xfrm>
                </p:grpSpPr>
                <p:sp>
                  <p:nvSpPr>
                    <p:cNvPr id="632" name="Google Shape;656;p33">
                      <a:extLst>
                        <a:ext uri="{FF2B5EF4-FFF2-40B4-BE49-F238E27FC236}">
                          <a16:creationId xmlns:a16="http://schemas.microsoft.com/office/drawing/2014/main" id="{99EE89AC-FEBA-DB75-3A3C-A4CF769E868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3" name="Google Shape;657;p33">
                      <a:extLst>
                        <a:ext uri="{FF2B5EF4-FFF2-40B4-BE49-F238E27FC236}">
                          <a16:creationId xmlns:a16="http://schemas.microsoft.com/office/drawing/2014/main" id="{06A2750C-49B5-BD94-E5CD-CD7BD9BEDE3E}"/>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4" name="Google Shape;658;p33">
                      <a:extLst>
                        <a:ext uri="{FF2B5EF4-FFF2-40B4-BE49-F238E27FC236}">
                          <a16:creationId xmlns:a16="http://schemas.microsoft.com/office/drawing/2014/main" id="{E1590409-B656-89D9-FEC7-07F1D32CE4A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5" name="Google Shape;659;p33">
                      <a:extLst>
                        <a:ext uri="{FF2B5EF4-FFF2-40B4-BE49-F238E27FC236}">
                          <a16:creationId xmlns:a16="http://schemas.microsoft.com/office/drawing/2014/main" id="{60530038-89E1-FC0F-6F7B-A4DEE65CEC2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6" name="Google Shape;660;p33">
                      <a:extLst>
                        <a:ext uri="{FF2B5EF4-FFF2-40B4-BE49-F238E27FC236}">
                          <a16:creationId xmlns:a16="http://schemas.microsoft.com/office/drawing/2014/main" id="{9F2982D1-2348-D4DD-E711-DC1C026A9B5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7" name="Google Shape;661;p33">
                      <a:extLst>
                        <a:ext uri="{FF2B5EF4-FFF2-40B4-BE49-F238E27FC236}">
                          <a16:creationId xmlns:a16="http://schemas.microsoft.com/office/drawing/2014/main" id="{76582FDC-4AB5-3FC4-2858-08A80BB09B4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16" name="Google Shape;646;p33">
                    <a:extLst>
                      <a:ext uri="{FF2B5EF4-FFF2-40B4-BE49-F238E27FC236}">
                        <a16:creationId xmlns:a16="http://schemas.microsoft.com/office/drawing/2014/main" id="{B978DB3E-19EE-78EE-6882-C2B791A89B3B}"/>
                      </a:ext>
                    </a:extLst>
                  </p:cNvPr>
                  <p:cNvGrpSpPr/>
                  <p:nvPr/>
                </p:nvGrpSpPr>
                <p:grpSpPr>
                  <a:xfrm rot="16200000" flipH="1">
                    <a:off x="-222853" y="4427243"/>
                    <a:ext cx="2265949" cy="1132920"/>
                    <a:chOff x="3529938" y="261475"/>
                    <a:chExt cx="1699462" cy="849690"/>
                  </a:xfrm>
                </p:grpSpPr>
                <p:sp>
                  <p:nvSpPr>
                    <p:cNvPr id="624" name="Google Shape;647;p33">
                      <a:extLst>
                        <a:ext uri="{FF2B5EF4-FFF2-40B4-BE49-F238E27FC236}">
                          <a16:creationId xmlns:a16="http://schemas.microsoft.com/office/drawing/2014/main" id="{36C7A614-088A-3998-39AD-96080F4431A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5" name="Google Shape;648;p33">
                      <a:extLst>
                        <a:ext uri="{FF2B5EF4-FFF2-40B4-BE49-F238E27FC236}">
                          <a16:creationId xmlns:a16="http://schemas.microsoft.com/office/drawing/2014/main" id="{A09E8E90-B9FE-8750-EE2B-BF5B7CFE14F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6" name="Google Shape;649;p33">
                      <a:extLst>
                        <a:ext uri="{FF2B5EF4-FFF2-40B4-BE49-F238E27FC236}">
                          <a16:creationId xmlns:a16="http://schemas.microsoft.com/office/drawing/2014/main" id="{D94D8EC4-2A4A-2DB8-E03D-770C10601EE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7" name="Google Shape;650;p33">
                      <a:extLst>
                        <a:ext uri="{FF2B5EF4-FFF2-40B4-BE49-F238E27FC236}">
                          <a16:creationId xmlns:a16="http://schemas.microsoft.com/office/drawing/2014/main" id="{C7F532B0-0E1A-2236-514F-A69589A9BFB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8" name="Google Shape;651;p33">
                      <a:extLst>
                        <a:ext uri="{FF2B5EF4-FFF2-40B4-BE49-F238E27FC236}">
                          <a16:creationId xmlns:a16="http://schemas.microsoft.com/office/drawing/2014/main" id="{01C407C2-45F9-37AB-FCB1-330DF0E2F02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9" name="Google Shape;652;p33">
                      <a:extLst>
                        <a:ext uri="{FF2B5EF4-FFF2-40B4-BE49-F238E27FC236}">
                          <a16:creationId xmlns:a16="http://schemas.microsoft.com/office/drawing/2014/main" id="{DC05A48F-1AF5-B4AB-D117-CBE134E9BD6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0" name="Google Shape;653;p33">
                      <a:extLst>
                        <a:ext uri="{FF2B5EF4-FFF2-40B4-BE49-F238E27FC236}">
                          <a16:creationId xmlns:a16="http://schemas.microsoft.com/office/drawing/2014/main" id="{2FE0DCCD-512F-A8DE-4E0D-B09748065FD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1" name="Google Shape;654;p33">
                      <a:extLst>
                        <a:ext uri="{FF2B5EF4-FFF2-40B4-BE49-F238E27FC236}">
                          <a16:creationId xmlns:a16="http://schemas.microsoft.com/office/drawing/2014/main" id="{3E38002B-7FAA-47ED-EAED-8BB9C82AD5C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17" name="Google Shape;655;p33">
                    <a:extLst>
                      <a:ext uri="{FF2B5EF4-FFF2-40B4-BE49-F238E27FC236}">
                        <a16:creationId xmlns:a16="http://schemas.microsoft.com/office/drawing/2014/main" id="{0326324E-0B92-5CB1-C922-79D791615A60}"/>
                      </a:ext>
                    </a:extLst>
                  </p:cNvPr>
                  <p:cNvGrpSpPr/>
                  <p:nvPr/>
                </p:nvGrpSpPr>
                <p:grpSpPr>
                  <a:xfrm>
                    <a:off x="10835169" y="5276964"/>
                    <a:ext cx="446589" cy="813467"/>
                    <a:chOff x="376650" y="567400"/>
                    <a:chExt cx="334942" cy="610100"/>
                  </a:xfrm>
                </p:grpSpPr>
                <p:sp>
                  <p:nvSpPr>
                    <p:cNvPr id="618" name="Google Shape;656;p33">
                      <a:extLst>
                        <a:ext uri="{FF2B5EF4-FFF2-40B4-BE49-F238E27FC236}">
                          <a16:creationId xmlns:a16="http://schemas.microsoft.com/office/drawing/2014/main" id="{03197290-89DE-45C9-14D3-3731F3F2786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9" name="Google Shape;657;p33">
                      <a:extLst>
                        <a:ext uri="{FF2B5EF4-FFF2-40B4-BE49-F238E27FC236}">
                          <a16:creationId xmlns:a16="http://schemas.microsoft.com/office/drawing/2014/main" id="{9D04548A-B3AD-56D0-49C6-528FB1838B5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0" name="Google Shape;658;p33">
                      <a:extLst>
                        <a:ext uri="{FF2B5EF4-FFF2-40B4-BE49-F238E27FC236}">
                          <a16:creationId xmlns:a16="http://schemas.microsoft.com/office/drawing/2014/main" id="{0E2572F9-F9E7-7B4D-865B-FCFFEA73843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1" name="Google Shape;659;p33">
                      <a:extLst>
                        <a:ext uri="{FF2B5EF4-FFF2-40B4-BE49-F238E27FC236}">
                          <a16:creationId xmlns:a16="http://schemas.microsoft.com/office/drawing/2014/main" id="{02EB0D73-2602-92B7-978D-2742F3A8D66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2" name="Google Shape;660;p33">
                      <a:extLst>
                        <a:ext uri="{FF2B5EF4-FFF2-40B4-BE49-F238E27FC236}">
                          <a16:creationId xmlns:a16="http://schemas.microsoft.com/office/drawing/2014/main" id="{8B0F30DE-E225-D572-09B5-72A86D4F830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3" name="Google Shape;661;p33">
                      <a:extLst>
                        <a:ext uri="{FF2B5EF4-FFF2-40B4-BE49-F238E27FC236}">
                          <a16:creationId xmlns:a16="http://schemas.microsoft.com/office/drawing/2014/main" id="{35CAF892-604D-B63A-1BEA-B49CF5C5BA4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545" name="Group 544">
                <a:extLst>
                  <a:ext uri="{FF2B5EF4-FFF2-40B4-BE49-F238E27FC236}">
                    <a16:creationId xmlns:a16="http://schemas.microsoft.com/office/drawing/2014/main" id="{FAA338C9-E707-ED1E-FB9A-36EF056E1265}"/>
                  </a:ext>
                </a:extLst>
              </p:cNvPr>
              <p:cNvGrpSpPr/>
              <p:nvPr/>
            </p:nvGrpSpPr>
            <p:grpSpPr>
              <a:xfrm>
                <a:off x="325656" y="15207570"/>
                <a:ext cx="11012496" cy="13681392"/>
                <a:chOff x="343662" y="-18004"/>
                <a:chExt cx="11012496" cy="13681392"/>
              </a:xfrm>
            </p:grpSpPr>
            <p:grpSp>
              <p:nvGrpSpPr>
                <p:cNvPr id="546" name="Group 545">
                  <a:extLst>
                    <a:ext uri="{FF2B5EF4-FFF2-40B4-BE49-F238E27FC236}">
                      <a16:creationId xmlns:a16="http://schemas.microsoft.com/office/drawing/2014/main" id="{A76ED5DD-C007-7F3D-D94C-B9E23948F592}"/>
                    </a:ext>
                  </a:extLst>
                </p:cNvPr>
                <p:cNvGrpSpPr/>
                <p:nvPr/>
              </p:nvGrpSpPr>
              <p:grpSpPr>
                <a:xfrm>
                  <a:off x="343662" y="-18004"/>
                  <a:ext cx="11012496" cy="6144681"/>
                  <a:chOff x="343662" y="-18004"/>
                  <a:chExt cx="11012496" cy="6144681"/>
                </a:xfrm>
              </p:grpSpPr>
              <p:grpSp>
                <p:nvGrpSpPr>
                  <p:cNvPr id="580" name="Google Shape;646;p33">
                    <a:extLst>
                      <a:ext uri="{FF2B5EF4-FFF2-40B4-BE49-F238E27FC236}">
                        <a16:creationId xmlns:a16="http://schemas.microsoft.com/office/drawing/2014/main" id="{CE55E40D-8FD2-3DC3-1E70-E77251D2B73D}"/>
                      </a:ext>
                    </a:extLst>
                  </p:cNvPr>
                  <p:cNvGrpSpPr/>
                  <p:nvPr/>
                </p:nvGrpSpPr>
                <p:grpSpPr>
                  <a:xfrm rot="16200000" flipH="1">
                    <a:off x="-222793" y="548511"/>
                    <a:ext cx="2265949" cy="1132920"/>
                    <a:chOff x="3529938" y="261475"/>
                    <a:chExt cx="1699462" cy="849690"/>
                  </a:xfrm>
                </p:grpSpPr>
                <p:sp>
                  <p:nvSpPr>
                    <p:cNvPr id="604" name="Google Shape;647;p33">
                      <a:extLst>
                        <a:ext uri="{FF2B5EF4-FFF2-40B4-BE49-F238E27FC236}">
                          <a16:creationId xmlns:a16="http://schemas.microsoft.com/office/drawing/2014/main" id="{E0EEAC8E-CC75-C396-C301-B6F7C41695C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5" name="Google Shape;648;p33">
                      <a:extLst>
                        <a:ext uri="{FF2B5EF4-FFF2-40B4-BE49-F238E27FC236}">
                          <a16:creationId xmlns:a16="http://schemas.microsoft.com/office/drawing/2014/main" id="{E6632742-5F7B-B6AB-CE42-E9233445CDB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6" name="Google Shape;649;p33">
                      <a:extLst>
                        <a:ext uri="{FF2B5EF4-FFF2-40B4-BE49-F238E27FC236}">
                          <a16:creationId xmlns:a16="http://schemas.microsoft.com/office/drawing/2014/main" id="{F2CEEEFA-4C66-56D3-2555-FC28C2DE727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7" name="Google Shape;650;p33">
                      <a:extLst>
                        <a:ext uri="{FF2B5EF4-FFF2-40B4-BE49-F238E27FC236}">
                          <a16:creationId xmlns:a16="http://schemas.microsoft.com/office/drawing/2014/main" id="{4E66A8E7-7343-2C3A-6893-016ACABD498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8" name="Google Shape;651;p33">
                      <a:extLst>
                        <a:ext uri="{FF2B5EF4-FFF2-40B4-BE49-F238E27FC236}">
                          <a16:creationId xmlns:a16="http://schemas.microsoft.com/office/drawing/2014/main" id="{A4610E98-C4E8-365C-5A14-40F90ED2C5A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9" name="Google Shape;652;p33">
                      <a:extLst>
                        <a:ext uri="{FF2B5EF4-FFF2-40B4-BE49-F238E27FC236}">
                          <a16:creationId xmlns:a16="http://schemas.microsoft.com/office/drawing/2014/main" id="{4B129F86-D0A6-24CE-90D5-03F1FE1D91E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0" name="Google Shape;653;p33">
                      <a:extLst>
                        <a:ext uri="{FF2B5EF4-FFF2-40B4-BE49-F238E27FC236}">
                          <a16:creationId xmlns:a16="http://schemas.microsoft.com/office/drawing/2014/main" id="{C51828E5-A0F2-EC9C-B265-90C7A6C87D3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1" name="Google Shape;654;p33">
                      <a:extLst>
                        <a:ext uri="{FF2B5EF4-FFF2-40B4-BE49-F238E27FC236}">
                          <a16:creationId xmlns:a16="http://schemas.microsoft.com/office/drawing/2014/main" id="{A983BE3D-8D56-8B61-CA73-5B594ADD7F1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1" name="Google Shape;655;p33">
                    <a:extLst>
                      <a:ext uri="{FF2B5EF4-FFF2-40B4-BE49-F238E27FC236}">
                        <a16:creationId xmlns:a16="http://schemas.microsoft.com/office/drawing/2014/main" id="{3DA3842D-6AB2-14E1-A9B6-17C7D575E060}"/>
                      </a:ext>
                    </a:extLst>
                  </p:cNvPr>
                  <p:cNvGrpSpPr/>
                  <p:nvPr/>
                </p:nvGrpSpPr>
                <p:grpSpPr>
                  <a:xfrm>
                    <a:off x="10909569" y="1371919"/>
                    <a:ext cx="446589" cy="813467"/>
                    <a:chOff x="376650" y="567400"/>
                    <a:chExt cx="334942" cy="610100"/>
                  </a:xfrm>
                </p:grpSpPr>
                <p:sp>
                  <p:nvSpPr>
                    <p:cNvPr id="598" name="Google Shape;656;p33">
                      <a:extLst>
                        <a:ext uri="{FF2B5EF4-FFF2-40B4-BE49-F238E27FC236}">
                          <a16:creationId xmlns:a16="http://schemas.microsoft.com/office/drawing/2014/main" id="{C128A666-BD6D-CB55-A906-C7192FF2023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9" name="Google Shape;657;p33">
                      <a:extLst>
                        <a:ext uri="{FF2B5EF4-FFF2-40B4-BE49-F238E27FC236}">
                          <a16:creationId xmlns:a16="http://schemas.microsoft.com/office/drawing/2014/main" id="{C76CE9AD-6130-481A-209E-0F439EF8E8A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0" name="Google Shape;658;p33">
                      <a:extLst>
                        <a:ext uri="{FF2B5EF4-FFF2-40B4-BE49-F238E27FC236}">
                          <a16:creationId xmlns:a16="http://schemas.microsoft.com/office/drawing/2014/main" id="{D584969C-F2DB-08F5-2735-76AD88B9F8FA}"/>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1" name="Google Shape;659;p33">
                      <a:extLst>
                        <a:ext uri="{FF2B5EF4-FFF2-40B4-BE49-F238E27FC236}">
                          <a16:creationId xmlns:a16="http://schemas.microsoft.com/office/drawing/2014/main" id="{CFAE71E8-B7CF-7986-97F6-DD9093D33D6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2" name="Google Shape;660;p33">
                      <a:extLst>
                        <a:ext uri="{FF2B5EF4-FFF2-40B4-BE49-F238E27FC236}">
                          <a16:creationId xmlns:a16="http://schemas.microsoft.com/office/drawing/2014/main" id="{6454DB77-D9CB-2936-820E-C0FDEB9AFDD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3" name="Google Shape;661;p33">
                      <a:extLst>
                        <a:ext uri="{FF2B5EF4-FFF2-40B4-BE49-F238E27FC236}">
                          <a16:creationId xmlns:a16="http://schemas.microsoft.com/office/drawing/2014/main" id="{001A035E-EADE-D87B-3760-2B384F0CC86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2" name="Google Shape;646;p33">
                    <a:extLst>
                      <a:ext uri="{FF2B5EF4-FFF2-40B4-BE49-F238E27FC236}">
                        <a16:creationId xmlns:a16="http://schemas.microsoft.com/office/drawing/2014/main" id="{30FDE07E-D89E-4FCA-252F-234B507D0CAE}"/>
                      </a:ext>
                    </a:extLst>
                  </p:cNvPr>
                  <p:cNvGrpSpPr/>
                  <p:nvPr/>
                </p:nvGrpSpPr>
                <p:grpSpPr>
                  <a:xfrm rot="16200000" flipH="1">
                    <a:off x="-222853" y="4427243"/>
                    <a:ext cx="2265949" cy="1132920"/>
                    <a:chOff x="3529938" y="261475"/>
                    <a:chExt cx="1699462" cy="849690"/>
                  </a:xfrm>
                </p:grpSpPr>
                <p:sp>
                  <p:nvSpPr>
                    <p:cNvPr id="590" name="Google Shape;647;p33">
                      <a:extLst>
                        <a:ext uri="{FF2B5EF4-FFF2-40B4-BE49-F238E27FC236}">
                          <a16:creationId xmlns:a16="http://schemas.microsoft.com/office/drawing/2014/main" id="{BE0C5BB2-E81A-29E9-56D3-84746D9B56C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1" name="Google Shape;648;p33">
                      <a:extLst>
                        <a:ext uri="{FF2B5EF4-FFF2-40B4-BE49-F238E27FC236}">
                          <a16:creationId xmlns:a16="http://schemas.microsoft.com/office/drawing/2014/main" id="{5316F5FA-22E4-0C01-CFDB-550E9ED1943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2" name="Google Shape;649;p33">
                      <a:extLst>
                        <a:ext uri="{FF2B5EF4-FFF2-40B4-BE49-F238E27FC236}">
                          <a16:creationId xmlns:a16="http://schemas.microsoft.com/office/drawing/2014/main" id="{CB81FFE8-EB2C-FD03-92AB-4925EC57656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3" name="Google Shape;650;p33">
                      <a:extLst>
                        <a:ext uri="{FF2B5EF4-FFF2-40B4-BE49-F238E27FC236}">
                          <a16:creationId xmlns:a16="http://schemas.microsoft.com/office/drawing/2014/main" id="{9388F185-D697-6198-0B1C-861C65F517B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4" name="Google Shape;651;p33">
                      <a:extLst>
                        <a:ext uri="{FF2B5EF4-FFF2-40B4-BE49-F238E27FC236}">
                          <a16:creationId xmlns:a16="http://schemas.microsoft.com/office/drawing/2014/main" id="{7FC4AE9C-0757-6E28-BE8B-5CA3B6715DA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5" name="Google Shape;652;p33">
                      <a:extLst>
                        <a:ext uri="{FF2B5EF4-FFF2-40B4-BE49-F238E27FC236}">
                          <a16:creationId xmlns:a16="http://schemas.microsoft.com/office/drawing/2014/main" id="{7F2CBAB2-B46B-FD5A-1C7F-8990CCC729D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6" name="Google Shape;653;p33">
                      <a:extLst>
                        <a:ext uri="{FF2B5EF4-FFF2-40B4-BE49-F238E27FC236}">
                          <a16:creationId xmlns:a16="http://schemas.microsoft.com/office/drawing/2014/main" id="{DEDCC4FE-5385-3FF6-56FA-65A4F234738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7" name="Google Shape;654;p33">
                      <a:extLst>
                        <a:ext uri="{FF2B5EF4-FFF2-40B4-BE49-F238E27FC236}">
                          <a16:creationId xmlns:a16="http://schemas.microsoft.com/office/drawing/2014/main" id="{A95D3FFD-7DBB-5896-2FB5-E9A76C3AB9E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3" name="Google Shape;655;p33">
                    <a:extLst>
                      <a:ext uri="{FF2B5EF4-FFF2-40B4-BE49-F238E27FC236}">
                        <a16:creationId xmlns:a16="http://schemas.microsoft.com/office/drawing/2014/main" id="{02B7AE6E-129E-7F96-3772-44A8993193A4}"/>
                      </a:ext>
                    </a:extLst>
                  </p:cNvPr>
                  <p:cNvGrpSpPr/>
                  <p:nvPr/>
                </p:nvGrpSpPr>
                <p:grpSpPr>
                  <a:xfrm>
                    <a:off x="10835169" y="5276964"/>
                    <a:ext cx="446589" cy="813467"/>
                    <a:chOff x="376650" y="567400"/>
                    <a:chExt cx="334942" cy="610100"/>
                  </a:xfrm>
                </p:grpSpPr>
                <p:sp>
                  <p:nvSpPr>
                    <p:cNvPr id="584" name="Google Shape;656;p33">
                      <a:extLst>
                        <a:ext uri="{FF2B5EF4-FFF2-40B4-BE49-F238E27FC236}">
                          <a16:creationId xmlns:a16="http://schemas.microsoft.com/office/drawing/2014/main" id="{21690E46-9783-3F05-36E5-0FE597BFE22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5" name="Google Shape;657;p33">
                      <a:extLst>
                        <a:ext uri="{FF2B5EF4-FFF2-40B4-BE49-F238E27FC236}">
                          <a16:creationId xmlns:a16="http://schemas.microsoft.com/office/drawing/2014/main" id="{9062601F-85A3-A648-35A4-601ABB2F365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6" name="Google Shape;658;p33">
                      <a:extLst>
                        <a:ext uri="{FF2B5EF4-FFF2-40B4-BE49-F238E27FC236}">
                          <a16:creationId xmlns:a16="http://schemas.microsoft.com/office/drawing/2014/main" id="{69E8A7A6-CBE5-CEF7-8EC4-178FFDE26D1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7" name="Google Shape;659;p33">
                      <a:extLst>
                        <a:ext uri="{FF2B5EF4-FFF2-40B4-BE49-F238E27FC236}">
                          <a16:creationId xmlns:a16="http://schemas.microsoft.com/office/drawing/2014/main" id="{19AF2E30-DA17-77E5-448E-A5B3C6D170BB}"/>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8" name="Google Shape;660;p33">
                      <a:extLst>
                        <a:ext uri="{FF2B5EF4-FFF2-40B4-BE49-F238E27FC236}">
                          <a16:creationId xmlns:a16="http://schemas.microsoft.com/office/drawing/2014/main" id="{9AFBA39B-DA1C-9EEE-BB26-16C38367D7A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9" name="Google Shape;661;p33">
                      <a:extLst>
                        <a:ext uri="{FF2B5EF4-FFF2-40B4-BE49-F238E27FC236}">
                          <a16:creationId xmlns:a16="http://schemas.microsoft.com/office/drawing/2014/main" id="{72813462-E7FD-F0C2-32A2-AA774600854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547" name="Group 546">
                  <a:extLst>
                    <a:ext uri="{FF2B5EF4-FFF2-40B4-BE49-F238E27FC236}">
                      <a16:creationId xmlns:a16="http://schemas.microsoft.com/office/drawing/2014/main" id="{7415DFFF-686F-0B27-6E2D-E34F2BF16BAF}"/>
                    </a:ext>
                  </a:extLst>
                </p:cNvPr>
                <p:cNvGrpSpPr/>
                <p:nvPr/>
              </p:nvGrpSpPr>
              <p:grpSpPr>
                <a:xfrm>
                  <a:off x="343662" y="7518707"/>
                  <a:ext cx="11012496" cy="6144681"/>
                  <a:chOff x="343662" y="-18004"/>
                  <a:chExt cx="11012496" cy="6144681"/>
                </a:xfrm>
              </p:grpSpPr>
              <p:grpSp>
                <p:nvGrpSpPr>
                  <p:cNvPr id="548" name="Google Shape;646;p33">
                    <a:extLst>
                      <a:ext uri="{FF2B5EF4-FFF2-40B4-BE49-F238E27FC236}">
                        <a16:creationId xmlns:a16="http://schemas.microsoft.com/office/drawing/2014/main" id="{9FCB9FAD-0872-DFAC-CB9D-9BCFC2118F20}"/>
                      </a:ext>
                    </a:extLst>
                  </p:cNvPr>
                  <p:cNvGrpSpPr/>
                  <p:nvPr/>
                </p:nvGrpSpPr>
                <p:grpSpPr>
                  <a:xfrm rot="16200000" flipH="1">
                    <a:off x="-222793" y="548511"/>
                    <a:ext cx="2265949" cy="1132920"/>
                    <a:chOff x="3529938" y="261475"/>
                    <a:chExt cx="1699462" cy="849690"/>
                  </a:xfrm>
                </p:grpSpPr>
                <p:sp>
                  <p:nvSpPr>
                    <p:cNvPr id="572" name="Google Shape;647;p33">
                      <a:extLst>
                        <a:ext uri="{FF2B5EF4-FFF2-40B4-BE49-F238E27FC236}">
                          <a16:creationId xmlns:a16="http://schemas.microsoft.com/office/drawing/2014/main" id="{5C976B69-1A94-F0C6-33F5-C2C39F70794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3" name="Google Shape;648;p33">
                      <a:extLst>
                        <a:ext uri="{FF2B5EF4-FFF2-40B4-BE49-F238E27FC236}">
                          <a16:creationId xmlns:a16="http://schemas.microsoft.com/office/drawing/2014/main" id="{B2F34D8D-3E7B-3942-565C-EC54D4CD561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4" name="Google Shape;649;p33">
                      <a:extLst>
                        <a:ext uri="{FF2B5EF4-FFF2-40B4-BE49-F238E27FC236}">
                          <a16:creationId xmlns:a16="http://schemas.microsoft.com/office/drawing/2014/main" id="{4BCA5A91-8833-DB93-7CE9-624405D2AFD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5" name="Google Shape;650;p33">
                      <a:extLst>
                        <a:ext uri="{FF2B5EF4-FFF2-40B4-BE49-F238E27FC236}">
                          <a16:creationId xmlns:a16="http://schemas.microsoft.com/office/drawing/2014/main" id="{E5C6FDCC-19B3-C368-D7F1-CFF082647CD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6" name="Google Shape;651;p33">
                      <a:extLst>
                        <a:ext uri="{FF2B5EF4-FFF2-40B4-BE49-F238E27FC236}">
                          <a16:creationId xmlns:a16="http://schemas.microsoft.com/office/drawing/2014/main" id="{F158F14E-2ACB-1C88-D340-7CE52611279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7" name="Google Shape;652;p33">
                      <a:extLst>
                        <a:ext uri="{FF2B5EF4-FFF2-40B4-BE49-F238E27FC236}">
                          <a16:creationId xmlns:a16="http://schemas.microsoft.com/office/drawing/2014/main" id="{4E15EAEE-FEBA-EBBB-7F7F-9A0B3C6F343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8" name="Google Shape;653;p33">
                      <a:extLst>
                        <a:ext uri="{FF2B5EF4-FFF2-40B4-BE49-F238E27FC236}">
                          <a16:creationId xmlns:a16="http://schemas.microsoft.com/office/drawing/2014/main" id="{12961271-41DD-59D9-2E25-A80DB815B50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9" name="Google Shape;654;p33">
                      <a:extLst>
                        <a:ext uri="{FF2B5EF4-FFF2-40B4-BE49-F238E27FC236}">
                          <a16:creationId xmlns:a16="http://schemas.microsoft.com/office/drawing/2014/main" id="{41AD12E2-6B45-4CA7-DD48-969566ACFA1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49" name="Google Shape;655;p33">
                    <a:extLst>
                      <a:ext uri="{FF2B5EF4-FFF2-40B4-BE49-F238E27FC236}">
                        <a16:creationId xmlns:a16="http://schemas.microsoft.com/office/drawing/2014/main" id="{DBA85EAE-5C77-A0A8-C4E3-42C3B787C87B}"/>
                      </a:ext>
                    </a:extLst>
                  </p:cNvPr>
                  <p:cNvGrpSpPr/>
                  <p:nvPr/>
                </p:nvGrpSpPr>
                <p:grpSpPr>
                  <a:xfrm>
                    <a:off x="10909569" y="1371919"/>
                    <a:ext cx="446589" cy="813467"/>
                    <a:chOff x="376650" y="567400"/>
                    <a:chExt cx="334942" cy="610100"/>
                  </a:xfrm>
                </p:grpSpPr>
                <p:sp>
                  <p:nvSpPr>
                    <p:cNvPr id="566" name="Google Shape;656;p33">
                      <a:extLst>
                        <a:ext uri="{FF2B5EF4-FFF2-40B4-BE49-F238E27FC236}">
                          <a16:creationId xmlns:a16="http://schemas.microsoft.com/office/drawing/2014/main" id="{AB1F9550-7597-597A-F73E-01ACD3EB492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7" name="Google Shape;657;p33">
                      <a:extLst>
                        <a:ext uri="{FF2B5EF4-FFF2-40B4-BE49-F238E27FC236}">
                          <a16:creationId xmlns:a16="http://schemas.microsoft.com/office/drawing/2014/main" id="{4E9728C0-35D2-F56D-82FA-B5A56D74DE2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8" name="Google Shape;658;p33">
                      <a:extLst>
                        <a:ext uri="{FF2B5EF4-FFF2-40B4-BE49-F238E27FC236}">
                          <a16:creationId xmlns:a16="http://schemas.microsoft.com/office/drawing/2014/main" id="{0B09361C-3ADA-060A-7EF8-A2B6225B970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9" name="Google Shape;659;p33">
                      <a:extLst>
                        <a:ext uri="{FF2B5EF4-FFF2-40B4-BE49-F238E27FC236}">
                          <a16:creationId xmlns:a16="http://schemas.microsoft.com/office/drawing/2014/main" id="{50D98531-22B5-B2A3-67B3-2C47BE6CBAD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0" name="Google Shape;660;p33">
                      <a:extLst>
                        <a:ext uri="{FF2B5EF4-FFF2-40B4-BE49-F238E27FC236}">
                          <a16:creationId xmlns:a16="http://schemas.microsoft.com/office/drawing/2014/main" id="{B2A5CC5B-17F2-2302-AC59-5BE2176EDB8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1" name="Google Shape;661;p33">
                      <a:extLst>
                        <a:ext uri="{FF2B5EF4-FFF2-40B4-BE49-F238E27FC236}">
                          <a16:creationId xmlns:a16="http://schemas.microsoft.com/office/drawing/2014/main" id="{AC532AEF-8E04-66C8-EDF1-53329E89332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50" name="Google Shape;646;p33">
                    <a:extLst>
                      <a:ext uri="{FF2B5EF4-FFF2-40B4-BE49-F238E27FC236}">
                        <a16:creationId xmlns:a16="http://schemas.microsoft.com/office/drawing/2014/main" id="{3FB69F05-71C7-73BF-DB02-037DB7F7744F}"/>
                      </a:ext>
                    </a:extLst>
                  </p:cNvPr>
                  <p:cNvGrpSpPr/>
                  <p:nvPr/>
                </p:nvGrpSpPr>
                <p:grpSpPr>
                  <a:xfrm rot="16200000" flipH="1">
                    <a:off x="-222853" y="4427243"/>
                    <a:ext cx="2265949" cy="1132920"/>
                    <a:chOff x="3529938" y="261475"/>
                    <a:chExt cx="1699462" cy="849690"/>
                  </a:xfrm>
                </p:grpSpPr>
                <p:sp>
                  <p:nvSpPr>
                    <p:cNvPr id="558" name="Google Shape;647;p33">
                      <a:extLst>
                        <a:ext uri="{FF2B5EF4-FFF2-40B4-BE49-F238E27FC236}">
                          <a16:creationId xmlns:a16="http://schemas.microsoft.com/office/drawing/2014/main" id="{C8F14E7D-8A0B-5CA0-4228-22BE880CC04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9" name="Google Shape;648;p33">
                      <a:extLst>
                        <a:ext uri="{FF2B5EF4-FFF2-40B4-BE49-F238E27FC236}">
                          <a16:creationId xmlns:a16="http://schemas.microsoft.com/office/drawing/2014/main" id="{5167ACC5-E293-69CE-6BD5-CF4E8757117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0" name="Google Shape;649;p33">
                      <a:extLst>
                        <a:ext uri="{FF2B5EF4-FFF2-40B4-BE49-F238E27FC236}">
                          <a16:creationId xmlns:a16="http://schemas.microsoft.com/office/drawing/2014/main" id="{B3257B96-637C-30C9-CACA-6B827B04A83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1" name="Google Shape;650;p33">
                      <a:extLst>
                        <a:ext uri="{FF2B5EF4-FFF2-40B4-BE49-F238E27FC236}">
                          <a16:creationId xmlns:a16="http://schemas.microsoft.com/office/drawing/2014/main" id="{29C26ED3-DA70-0129-583B-306A5287E5F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2" name="Google Shape;651;p33">
                      <a:extLst>
                        <a:ext uri="{FF2B5EF4-FFF2-40B4-BE49-F238E27FC236}">
                          <a16:creationId xmlns:a16="http://schemas.microsoft.com/office/drawing/2014/main" id="{221A7EC6-52EF-5D0B-0ADD-7106FD275AE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3" name="Google Shape;652;p33">
                      <a:extLst>
                        <a:ext uri="{FF2B5EF4-FFF2-40B4-BE49-F238E27FC236}">
                          <a16:creationId xmlns:a16="http://schemas.microsoft.com/office/drawing/2014/main" id="{1EDAAEF8-3594-F56C-4C54-90A55114F62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4" name="Google Shape;653;p33">
                      <a:extLst>
                        <a:ext uri="{FF2B5EF4-FFF2-40B4-BE49-F238E27FC236}">
                          <a16:creationId xmlns:a16="http://schemas.microsoft.com/office/drawing/2014/main" id="{A2A9020B-7A56-034A-C888-0BCA28902D4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5" name="Google Shape;654;p33">
                      <a:extLst>
                        <a:ext uri="{FF2B5EF4-FFF2-40B4-BE49-F238E27FC236}">
                          <a16:creationId xmlns:a16="http://schemas.microsoft.com/office/drawing/2014/main" id="{F79F5C9F-0251-BF88-AA82-7586B17FDBA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51" name="Google Shape;655;p33">
                    <a:extLst>
                      <a:ext uri="{FF2B5EF4-FFF2-40B4-BE49-F238E27FC236}">
                        <a16:creationId xmlns:a16="http://schemas.microsoft.com/office/drawing/2014/main" id="{FB56EF44-70F1-C4F4-4FC7-9CDCEBAA1372}"/>
                      </a:ext>
                    </a:extLst>
                  </p:cNvPr>
                  <p:cNvGrpSpPr/>
                  <p:nvPr/>
                </p:nvGrpSpPr>
                <p:grpSpPr>
                  <a:xfrm>
                    <a:off x="10835169" y="5276964"/>
                    <a:ext cx="446589" cy="813467"/>
                    <a:chOff x="376650" y="567400"/>
                    <a:chExt cx="334942" cy="610100"/>
                  </a:xfrm>
                </p:grpSpPr>
                <p:sp>
                  <p:nvSpPr>
                    <p:cNvPr id="552" name="Google Shape;656;p33">
                      <a:extLst>
                        <a:ext uri="{FF2B5EF4-FFF2-40B4-BE49-F238E27FC236}">
                          <a16:creationId xmlns:a16="http://schemas.microsoft.com/office/drawing/2014/main" id="{AF64BE63-6608-FEA8-F959-BE8232E48BD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3" name="Google Shape;657;p33">
                      <a:extLst>
                        <a:ext uri="{FF2B5EF4-FFF2-40B4-BE49-F238E27FC236}">
                          <a16:creationId xmlns:a16="http://schemas.microsoft.com/office/drawing/2014/main" id="{08E6D963-6B03-FBAB-6614-704ABB59DDA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4" name="Google Shape;658;p33">
                      <a:extLst>
                        <a:ext uri="{FF2B5EF4-FFF2-40B4-BE49-F238E27FC236}">
                          <a16:creationId xmlns:a16="http://schemas.microsoft.com/office/drawing/2014/main" id="{A89B135F-C852-1278-FBD2-83D6DF9B7735}"/>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5" name="Google Shape;659;p33">
                      <a:extLst>
                        <a:ext uri="{FF2B5EF4-FFF2-40B4-BE49-F238E27FC236}">
                          <a16:creationId xmlns:a16="http://schemas.microsoft.com/office/drawing/2014/main" id="{7C7A7015-EB09-DE1C-779D-E2C1C603844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6" name="Google Shape;660;p33">
                      <a:extLst>
                        <a:ext uri="{FF2B5EF4-FFF2-40B4-BE49-F238E27FC236}">
                          <a16:creationId xmlns:a16="http://schemas.microsoft.com/office/drawing/2014/main" id="{0E2C6313-BBD0-FBA6-A97C-4D515B9D375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7" name="Google Shape;661;p33">
                      <a:extLst>
                        <a:ext uri="{FF2B5EF4-FFF2-40B4-BE49-F238E27FC236}">
                          <a16:creationId xmlns:a16="http://schemas.microsoft.com/office/drawing/2014/main" id="{51B7B83D-E6F3-A6C9-44CD-3DE1EC77E7B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477" name="Group 476">
              <a:extLst>
                <a:ext uri="{FF2B5EF4-FFF2-40B4-BE49-F238E27FC236}">
                  <a16:creationId xmlns:a16="http://schemas.microsoft.com/office/drawing/2014/main" id="{4C72D223-B189-7514-94DB-30684653E371}"/>
                </a:ext>
              </a:extLst>
            </p:cNvPr>
            <p:cNvGrpSpPr/>
            <p:nvPr/>
          </p:nvGrpSpPr>
          <p:grpSpPr>
            <a:xfrm>
              <a:off x="-18288" y="31089599"/>
              <a:ext cx="11030502" cy="28906966"/>
              <a:chOff x="325656" y="-18004"/>
              <a:chExt cx="11030502" cy="28906966"/>
            </a:xfrm>
          </p:grpSpPr>
          <p:grpSp>
            <p:nvGrpSpPr>
              <p:cNvPr id="479" name="Group 478">
                <a:extLst>
                  <a:ext uri="{FF2B5EF4-FFF2-40B4-BE49-F238E27FC236}">
                    <a16:creationId xmlns:a16="http://schemas.microsoft.com/office/drawing/2014/main" id="{CF22951D-CCC6-C81D-39FC-25CA2A237590}"/>
                  </a:ext>
                </a:extLst>
              </p:cNvPr>
              <p:cNvGrpSpPr/>
              <p:nvPr/>
            </p:nvGrpSpPr>
            <p:grpSpPr>
              <a:xfrm>
                <a:off x="343662" y="-18004"/>
                <a:ext cx="11012496" cy="13681392"/>
                <a:chOff x="343662" y="-18004"/>
                <a:chExt cx="11012496" cy="13681392"/>
              </a:xfrm>
            </p:grpSpPr>
            <p:grpSp>
              <p:nvGrpSpPr>
                <p:cNvPr id="178" name="Group 177">
                  <a:extLst>
                    <a:ext uri="{FF2B5EF4-FFF2-40B4-BE49-F238E27FC236}">
                      <a16:creationId xmlns:a16="http://schemas.microsoft.com/office/drawing/2014/main" id="{08AA2AB2-0BFD-E89B-EB92-5354B72B9359}"/>
                    </a:ext>
                  </a:extLst>
                </p:cNvPr>
                <p:cNvGrpSpPr/>
                <p:nvPr/>
              </p:nvGrpSpPr>
              <p:grpSpPr>
                <a:xfrm>
                  <a:off x="343662" y="-18004"/>
                  <a:ext cx="11012496" cy="6144681"/>
                  <a:chOff x="343662" y="-18004"/>
                  <a:chExt cx="11012496" cy="6144681"/>
                </a:xfrm>
              </p:grpSpPr>
              <p:grpSp>
                <p:nvGrpSpPr>
                  <p:cNvPr id="512" name="Google Shape;646;p33">
                    <a:extLst>
                      <a:ext uri="{FF2B5EF4-FFF2-40B4-BE49-F238E27FC236}">
                        <a16:creationId xmlns:a16="http://schemas.microsoft.com/office/drawing/2014/main" id="{6F28FAC5-B2D6-BDE0-ADAD-E841E1029C51}"/>
                      </a:ext>
                    </a:extLst>
                  </p:cNvPr>
                  <p:cNvGrpSpPr/>
                  <p:nvPr/>
                </p:nvGrpSpPr>
                <p:grpSpPr>
                  <a:xfrm rot="16200000" flipH="1">
                    <a:off x="-222793" y="548511"/>
                    <a:ext cx="2265949" cy="1132920"/>
                    <a:chOff x="3529938" y="261475"/>
                    <a:chExt cx="1699462" cy="849690"/>
                  </a:xfrm>
                </p:grpSpPr>
                <p:sp>
                  <p:nvSpPr>
                    <p:cNvPr id="536" name="Google Shape;647;p33">
                      <a:extLst>
                        <a:ext uri="{FF2B5EF4-FFF2-40B4-BE49-F238E27FC236}">
                          <a16:creationId xmlns:a16="http://schemas.microsoft.com/office/drawing/2014/main" id="{8DD6AF75-B617-8911-83D6-4743D2345DF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7" name="Google Shape;648;p33">
                      <a:extLst>
                        <a:ext uri="{FF2B5EF4-FFF2-40B4-BE49-F238E27FC236}">
                          <a16:creationId xmlns:a16="http://schemas.microsoft.com/office/drawing/2014/main" id="{C49D28A4-2922-99EF-63DF-50F9EDF22AA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8" name="Google Shape;649;p33">
                      <a:extLst>
                        <a:ext uri="{FF2B5EF4-FFF2-40B4-BE49-F238E27FC236}">
                          <a16:creationId xmlns:a16="http://schemas.microsoft.com/office/drawing/2014/main" id="{DE068533-65FF-88CA-7704-E0CF456A6B7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9" name="Google Shape;650;p33">
                      <a:extLst>
                        <a:ext uri="{FF2B5EF4-FFF2-40B4-BE49-F238E27FC236}">
                          <a16:creationId xmlns:a16="http://schemas.microsoft.com/office/drawing/2014/main" id="{CD10254F-AB29-96AD-9442-79C1BA66A79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0" name="Google Shape;651;p33">
                      <a:extLst>
                        <a:ext uri="{FF2B5EF4-FFF2-40B4-BE49-F238E27FC236}">
                          <a16:creationId xmlns:a16="http://schemas.microsoft.com/office/drawing/2014/main" id="{D4D4CD3C-778F-02E5-F547-109D93FFAAE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1" name="Google Shape;652;p33">
                      <a:extLst>
                        <a:ext uri="{FF2B5EF4-FFF2-40B4-BE49-F238E27FC236}">
                          <a16:creationId xmlns:a16="http://schemas.microsoft.com/office/drawing/2014/main" id="{427E017A-1C36-1E79-2B1F-F0477A46A79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2" name="Google Shape;653;p33">
                      <a:extLst>
                        <a:ext uri="{FF2B5EF4-FFF2-40B4-BE49-F238E27FC236}">
                          <a16:creationId xmlns:a16="http://schemas.microsoft.com/office/drawing/2014/main" id="{2F38C362-D295-7D9D-045C-17578E50F74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3" name="Google Shape;654;p33">
                      <a:extLst>
                        <a:ext uri="{FF2B5EF4-FFF2-40B4-BE49-F238E27FC236}">
                          <a16:creationId xmlns:a16="http://schemas.microsoft.com/office/drawing/2014/main" id="{CF715EAB-4E99-9D59-8E09-86D166B7B62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13" name="Google Shape;655;p33">
                    <a:extLst>
                      <a:ext uri="{FF2B5EF4-FFF2-40B4-BE49-F238E27FC236}">
                        <a16:creationId xmlns:a16="http://schemas.microsoft.com/office/drawing/2014/main" id="{D1ED1CBC-1D98-B400-201F-69C4DC19E3FE}"/>
                      </a:ext>
                    </a:extLst>
                  </p:cNvPr>
                  <p:cNvGrpSpPr/>
                  <p:nvPr/>
                </p:nvGrpSpPr>
                <p:grpSpPr>
                  <a:xfrm>
                    <a:off x="10909569" y="1371919"/>
                    <a:ext cx="446589" cy="813467"/>
                    <a:chOff x="376650" y="567400"/>
                    <a:chExt cx="334942" cy="610100"/>
                  </a:xfrm>
                </p:grpSpPr>
                <p:sp>
                  <p:nvSpPr>
                    <p:cNvPr id="530" name="Google Shape;656;p33">
                      <a:extLst>
                        <a:ext uri="{FF2B5EF4-FFF2-40B4-BE49-F238E27FC236}">
                          <a16:creationId xmlns:a16="http://schemas.microsoft.com/office/drawing/2014/main" id="{878ABCC9-B45F-79B8-A81A-078EFED796A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1" name="Google Shape;657;p33">
                      <a:extLst>
                        <a:ext uri="{FF2B5EF4-FFF2-40B4-BE49-F238E27FC236}">
                          <a16:creationId xmlns:a16="http://schemas.microsoft.com/office/drawing/2014/main" id="{768F6B8E-99FD-7A53-9770-807A1B62A17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2" name="Google Shape;658;p33">
                      <a:extLst>
                        <a:ext uri="{FF2B5EF4-FFF2-40B4-BE49-F238E27FC236}">
                          <a16:creationId xmlns:a16="http://schemas.microsoft.com/office/drawing/2014/main" id="{5915BD68-17A8-F7B6-942A-F4D41F22FEA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3" name="Google Shape;659;p33">
                      <a:extLst>
                        <a:ext uri="{FF2B5EF4-FFF2-40B4-BE49-F238E27FC236}">
                          <a16:creationId xmlns:a16="http://schemas.microsoft.com/office/drawing/2014/main" id="{906AA4C0-DB69-2DE8-866E-E594BB8D2DB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4" name="Google Shape;660;p33">
                      <a:extLst>
                        <a:ext uri="{FF2B5EF4-FFF2-40B4-BE49-F238E27FC236}">
                          <a16:creationId xmlns:a16="http://schemas.microsoft.com/office/drawing/2014/main" id="{D23082B0-3F48-871D-6B4C-2442B07A109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5" name="Google Shape;661;p33">
                      <a:extLst>
                        <a:ext uri="{FF2B5EF4-FFF2-40B4-BE49-F238E27FC236}">
                          <a16:creationId xmlns:a16="http://schemas.microsoft.com/office/drawing/2014/main" id="{752FDBB0-C291-8926-4847-C5001BCE097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14" name="Google Shape;646;p33">
                    <a:extLst>
                      <a:ext uri="{FF2B5EF4-FFF2-40B4-BE49-F238E27FC236}">
                        <a16:creationId xmlns:a16="http://schemas.microsoft.com/office/drawing/2014/main" id="{A9779826-DE66-B727-3FB6-E0022C5F9CE3}"/>
                      </a:ext>
                    </a:extLst>
                  </p:cNvPr>
                  <p:cNvGrpSpPr/>
                  <p:nvPr/>
                </p:nvGrpSpPr>
                <p:grpSpPr>
                  <a:xfrm rot="16200000" flipH="1">
                    <a:off x="-222853" y="4427243"/>
                    <a:ext cx="2265949" cy="1132920"/>
                    <a:chOff x="3529938" y="261475"/>
                    <a:chExt cx="1699462" cy="849690"/>
                  </a:xfrm>
                </p:grpSpPr>
                <p:sp>
                  <p:nvSpPr>
                    <p:cNvPr id="522" name="Google Shape;647;p33">
                      <a:extLst>
                        <a:ext uri="{FF2B5EF4-FFF2-40B4-BE49-F238E27FC236}">
                          <a16:creationId xmlns:a16="http://schemas.microsoft.com/office/drawing/2014/main" id="{79EEF16E-0B90-3616-59A8-53ED431B21C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3" name="Google Shape;648;p33">
                      <a:extLst>
                        <a:ext uri="{FF2B5EF4-FFF2-40B4-BE49-F238E27FC236}">
                          <a16:creationId xmlns:a16="http://schemas.microsoft.com/office/drawing/2014/main" id="{986D768E-C0D4-035D-F2DD-F993D5E1FAF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4" name="Google Shape;649;p33">
                      <a:extLst>
                        <a:ext uri="{FF2B5EF4-FFF2-40B4-BE49-F238E27FC236}">
                          <a16:creationId xmlns:a16="http://schemas.microsoft.com/office/drawing/2014/main" id="{EE4BF5B8-E104-D551-9604-E700DDF18849}"/>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5" name="Google Shape;650;p33">
                      <a:extLst>
                        <a:ext uri="{FF2B5EF4-FFF2-40B4-BE49-F238E27FC236}">
                          <a16:creationId xmlns:a16="http://schemas.microsoft.com/office/drawing/2014/main" id="{EB170095-51CE-45F5-D826-0B38D8CAF24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6" name="Google Shape;651;p33">
                      <a:extLst>
                        <a:ext uri="{FF2B5EF4-FFF2-40B4-BE49-F238E27FC236}">
                          <a16:creationId xmlns:a16="http://schemas.microsoft.com/office/drawing/2014/main" id="{CF49C940-CFA6-DD25-6779-CC3AA7EBC80C}"/>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7" name="Google Shape;652;p33">
                      <a:extLst>
                        <a:ext uri="{FF2B5EF4-FFF2-40B4-BE49-F238E27FC236}">
                          <a16:creationId xmlns:a16="http://schemas.microsoft.com/office/drawing/2014/main" id="{B262279B-1078-A7B9-4E7F-40925D3A554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8" name="Google Shape;653;p33">
                      <a:extLst>
                        <a:ext uri="{FF2B5EF4-FFF2-40B4-BE49-F238E27FC236}">
                          <a16:creationId xmlns:a16="http://schemas.microsoft.com/office/drawing/2014/main" id="{5B8BA7B5-B1EB-811D-B6D3-0C42154FFA5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9" name="Google Shape;654;p33">
                      <a:extLst>
                        <a:ext uri="{FF2B5EF4-FFF2-40B4-BE49-F238E27FC236}">
                          <a16:creationId xmlns:a16="http://schemas.microsoft.com/office/drawing/2014/main" id="{7741F8E0-FA21-79A2-6585-9A74ABAB30A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15" name="Google Shape;655;p33">
                    <a:extLst>
                      <a:ext uri="{FF2B5EF4-FFF2-40B4-BE49-F238E27FC236}">
                        <a16:creationId xmlns:a16="http://schemas.microsoft.com/office/drawing/2014/main" id="{59F40199-7D1A-8E5E-F918-A7A57E981426}"/>
                      </a:ext>
                    </a:extLst>
                  </p:cNvPr>
                  <p:cNvGrpSpPr/>
                  <p:nvPr/>
                </p:nvGrpSpPr>
                <p:grpSpPr>
                  <a:xfrm>
                    <a:off x="10835169" y="5276964"/>
                    <a:ext cx="446589" cy="813467"/>
                    <a:chOff x="376650" y="567400"/>
                    <a:chExt cx="334942" cy="610100"/>
                  </a:xfrm>
                </p:grpSpPr>
                <p:sp>
                  <p:nvSpPr>
                    <p:cNvPr id="516" name="Google Shape;656;p33">
                      <a:extLst>
                        <a:ext uri="{FF2B5EF4-FFF2-40B4-BE49-F238E27FC236}">
                          <a16:creationId xmlns:a16="http://schemas.microsoft.com/office/drawing/2014/main" id="{EBB627CB-8F2B-9102-9B30-672233BF316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7" name="Google Shape;657;p33">
                      <a:extLst>
                        <a:ext uri="{FF2B5EF4-FFF2-40B4-BE49-F238E27FC236}">
                          <a16:creationId xmlns:a16="http://schemas.microsoft.com/office/drawing/2014/main" id="{B14C86C4-EAA6-7318-C40E-FF67D6A063F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8" name="Google Shape;658;p33">
                      <a:extLst>
                        <a:ext uri="{FF2B5EF4-FFF2-40B4-BE49-F238E27FC236}">
                          <a16:creationId xmlns:a16="http://schemas.microsoft.com/office/drawing/2014/main" id="{2B3A1CD1-AA17-8A8D-73FF-785585ED8ED5}"/>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9" name="Google Shape;659;p33">
                      <a:extLst>
                        <a:ext uri="{FF2B5EF4-FFF2-40B4-BE49-F238E27FC236}">
                          <a16:creationId xmlns:a16="http://schemas.microsoft.com/office/drawing/2014/main" id="{0EED594C-3941-66D3-CBC2-BB23A29BFF6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0" name="Google Shape;660;p33">
                      <a:extLst>
                        <a:ext uri="{FF2B5EF4-FFF2-40B4-BE49-F238E27FC236}">
                          <a16:creationId xmlns:a16="http://schemas.microsoft.com/office/drawing/2014/main" id="{9C412146-3822-DD39-9B71-A6BF7B28EB5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1" name="Google Shape;661;p33">
                      <a:extLst>
                        <a:ext uri="{FF2B5EF4-FFF2-40B4-BE49-F238E27FC236}">
                          <a16:creationId xmlns:a16="http://schemas.microsoft.com/office/drawing/2014/main" id="{16CEFEC6-4AC4-51E9-C43F-8AE369D570A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79" name="Group 178">
                  <a:extLst>
                    <a:ext uri="{FF2B5EF4-FFF2-40B4-BE49-F238E27FC236}">
                      <a16:creationId xmlns:a16="http://schemas.microsoft.com/office/drawing/2014/main" id="{B9379EA4-898A-B60C-90AA-7D4B372C5362}"/>
                    </a:ext>
                  </a:extLst>
                </p:cNvPr>
                <p:cNvGrpSpPr/>
                <p:nvPr/>
              </p:nvGrpSpPr>
              <p:grpSpPr>
                <a:xfrm>
                  <a:off x="343662" y="7518707"/>
                  <a:ext cx="11012496" cy="6144681"/>
                  <a:chOff x="343662" y="-18004"/>
                  <a:chExt cx="11012496" cy="6144681"/>
                </a:xfrm>
              </p:grpSpPr>
              <p:grpSp>
                <p:nvGrpSpPr>
                  <p:cNvPr id="180" name="Google Shape;646;p33">
                    <a:extLst>
                      <a:ext uri="{FF2B5EF4-FFF2-40B4-BE49-F238E27FC236}">
                        <a16:creationId xmlns:a16="http://schemas.microsoft.com/office/drawing/2014/main" id="{061128AA-446E-2FDF-77A1-2D22B65DA6B5}"/>
                      </a:ext>
                    </a:extLst>
                  </p:cNvPr>
                  <p:cNvGrpSpPr/>
                  <p:nvPr/>
                </p:nvGrpSpPr>
                <p:grpSpPr>
                  <a:xfrm rot="16200000" flipH="1">
                    <a:off x="-222793" y="548511"/>
                    <a:ext cx="2265949" cy="1132920"/>
                    <a:chOff x="3529938" y="261475"/>
                    <a:chExt cx="1699462" cy="849690"/>
                  </a:xfrm>
                </p:grpSpPr>
                <p:sp>
                  <p:nvSpPr>
                    <p:cNvPr id="268" name="Google Shape;647;p33">
                      <a:extLst>
                        <a:ext uri="{FF2B5EF4-FFF2-40B4-BE49-F238E27FC236}">
                          <a16:creationId xmlns:a16="http://schemas.microsoft.com/office/drawing/2014/main" id="{B90BCEFB-85C7-7676-1E6C-AD5D15C363F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9" name="Google Shape;648;p33">
                      <a:extLst>
                        <a:ext uri="{FF2B5EF4-FFF2-40B4-BE49-F238E27FC236}">
                          <a16:creationId xmlns:a16="http://schemas.microsoft.com/office/drawing/2014/main" id="{B005BA2B-4E6C-A28A-A675-3A8F05D24DB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0" name="Google Shape;649;p33">
                      <a:extLst>
                        <a:ext uri="{FF2B5EF4-FFF2-40B4-BE49-F238E27FC236}">
                          <a16:creationId xmlns:a16="http://schemas.microsoft.com/office/drawing/2014/main" id="{2DCDEC00-7A84-285D-3AE1-2628A24DA2C9}"/>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1" name="Google Shape;650;p33">
                      <a:extLst>
                        <a:ext uri="{FF2B5EF4-FFF2-40B4-BE49-F238E27FC236}">
                          <a16:creationId xmlns:a16="http://schemas.microsoft.com/office/drawing/2014/main" id="{02FC128B-9D99-E644-A51B-FE43F46C38F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2" name="Google Shape;651;p33">
                      <a:extLst>
                        <a:ext uri="{FF2B5EF4-FFF2-40B4-BE49-F238E27FC236}">
                          <a16:creationId xmlns:a16="http://schemas.microsoft.com/office/drawing/2014/main" id="{23FD5072-182A-021A-49CB-B3F2356D5E6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3" name="Google Shape;652;p33">
                      <a:extLst>
                        <a:ext uri="{FF2B5EF4-FFF2-40B4-BE49-F238E27FC236}">
                          <a16:creationId xmlns:a16="http://schemas.microsoft.com/office/drawing/2014/main" id="{B8885174-B3A0-AA2F-5B02-DF0AC790235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4" name="Google Shape;653;p33">
                      <a:extLst>
                        <a:ext uri="{FF2B5EF4-FFF2-40B4-BE49-F238E27FC236}">
                          <a16:creationId xmlns:a16="http://schemas.microsoft.com/office/drawing/2014/main" id="{26E2FC56-5679-C84C-6E6F-7363830FFE2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5" name="Google Shape;654;p33">
                      <a:extLst>
                        <a:ext uri="{FF2B5EF4-FFF2-40B4-BE49-F238E27FC236}">
                          <a16:creationId xmlns:a16="http://schemas.microsoft.com/office/drawing/2014/main" id="{64C1BC9B-3E8D-703D-40E7-2199F75103C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1" name="Google Shape;655;p33">
                    <a:extLst>
                      <a:ext uri="{FF2B5EF4-FFF2-40B4-BE49-F238E27FC236}">
                        <a16:creationId xmlns:a16="http://schemas.microsoft.com/office/drawing/2014/main" id="{72D571DA-ABDE-9E53-EAEF-F56F6A48A812}"/>
                      </a:ext>
                    </a:extLst>
                  </p:cNvPr>
                  <p:cNvGrpSpPr/>
                  <p:nvPr/>
                </p:nvGrpSpPr>
                <p:grpSpPr>
                  <a:xfrm>
                    <a:off x="10909569" y="1371919"/>
                    <a:ext cx="446589" cy="813467"/>
                    <a:chOff x="376650" y="567400"/>
                    <a:chExt cx="334942" cy="610100"/>
                  </a:xfrm>
                </p:grpSpPr>
                <p:sp>
                  <p:nvSpPr>
                    <p:cNvPr id="262" name="Google Shape;656;p33">
                      <a:extLst>
                        <a:ext uri="{FF2B5EF4-FFF2-40B4-BE49-F238E27FC236}">
                          <a16:creationId xmlns:a16="http://schemas.microsoft.com/office/drawing/2014/main" id="{CF1A0FD3-29DD-E91B-EDBD-DE7F0060E52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3" name="Google Shape;657;p33">
                      <a:extLst>
                        <a:ext uri="{FF2B5EF4-FFF2-40B4-BE49-F238E27FC236}">
                          <a16:creationId xmlns:a16="http://schemas.microsoft.com/office/drawing/2014/main" id="{A3BCEAA0-94F4-FD3A-483E-A01F4F8A29F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4" name="Google Shape;658;p33">
                      <a:extLst>
                        <a:ext uri="{FF2B5EF4-FFF2-40B4-BE49-F238E27FC236}">
                          <a16:creationId xmlns:a16="http://schemas.microsoft.com/office/drawing/2014/main" id="{230F34BB-6D74-FE6B-4FBD-662CF87A8F0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5" name="Google Shape;659;p33">
                      <a:extLst>
                        <a:ext uri="{FF2B5EF4-FFF2-40B4-BE49-F238E27FC236}">
                          <a16:creationId xmlns:a16="http://schemas.microsoft.com/office/drawing/2014/main" id="{82C82D8E-F380-45B8-2A31-AB51EDAFBB2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6" name="Google Shape;660;p33">
                      <a:extLst>
                        <a:ext uri="{FF2B5EF4-FFF2-40B4-BE49-F238E27FC236}">
                          <a16:creationId xmlns:a16="http://schemas.microsoft.com/office/drawing/2014/main" id="{69157E54-BBCC-7AF7-4C6E-DADFEF419DB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7" name="Google Shape;661;p33">
                      <a:extLst>
                        <a:ext uri="{FF2B5EF4-FFF2-40B4-BE49-F238E27FC236}">
                          <a16:creationId xmlns:a16="http://schemas.microsoft.com/office/drawing/2014/main" id="{579062C8-6B95-F2AA-064F-234553A71C9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2" name="Google Shape;646;p33">
                    <a:extLst>
                      <a:ext uri="{FF2B5EF4-FFF2-40B4-BE49-F238E27FC236}">
                        <a16:creationId xmlns:a16="http://schemas.microsoft.com/office/drawing/2014/main" id="{193152CC-8070-D86F-DFA1-5298A0D95F3F}"/>
                      </a:ext>
                    </a:extLst>
                  </p:cNvPr>
                  <p:cNvGrpSpPr/>
                  <p:nvPr/>
                </p:nvGrpSpPr>
                <p:grpSpPr>
                  <a:xfrm rot="16200000" flipH="1">
                    <a:off x="-222853" y="4427243"/>
                    <a:ext cx="2265949" cy="1132920"/>
                    <a:chOff x="3529938" y="261475"/>
                    <a:chExt cx="1699462" cy="849690"/>
                  </a:xfrm>
                </p:grpSpPr>
                <p:sp>
                  <p:nvSpPr>
                    <p:cNvPr id="190" name="Google Shape;647;p33">
                      <a:extLst>
                        <a:ext uri="{FF2B5EF4-FFF2-40B4-BE49-F238E27FC236}">
                          <a16:creationId xmlns:a16="http://schemas.microsoft.com/office/drawing/2014/main" id="{107708B0-BA6E-13AD-A7A1-241DB3F2A68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1" name="Google Shape;648;p33">
                      <a:extLst>
                        <a:ext uri="{FF2B5EF4-FFF2-40B4-BE49-F238E27FC236}">
                          <a16:creationId xmlns:a16="http://schemas.microsoft.com/office/drawing/2014/main" id="{704ECB49-011D-BA09-8F5B-6A447DC87EB9}"/>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6" name="Google Shape;649;p33">
                      <a:extLst>
                        <a:ext uri="{FF2B5EF4-FFF2-40B4-BE49-F238E27FC236}">
                          <a16:creationId xmlns:a16="http://schemas.microsoft.com/office/drawing/2014/main" id="{F11162D7-777B-C04E-09A7-794C5A9528A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7" name="Google Shape;650;p33">
                      <a:extLst>
                        <a:ext uri="{FF2B5EF4-FFF2-40B4-BE49-F238E27FC236}">
                          <a16:creationId xmlns:a16="http://schemas.microsoft.com/office/drawing/2014/main" id="{D4351468-F792-DE0C-378F-06E54E0942B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8" name="Google Shape;651;p33">
                      <a:extLst>
                        <a:ext uri="{FF2B5EF4-FFF2-40B4-BE49-F238E27FC236}">
                          <a16:creationId xmlns:a16="http://schemas.microsoft.com/office/drawing/2014/main" id="{498DBFEC-BAAD-C4F9-4F44-5A08701634D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9" name="Google Shape;652;p33">
                      <a:extLst>
                        <a:ext uri="{FF2B5EF4-FFF2-40B4-BE49-F238E27FC236}">
                          <a16:creationId xmlns:a16="http://schemas.microsoft.com/office/drawing/2014/main" id="{4F89FF01-B6CA-8B08-6EF0-1995BD8415C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0" name="Google Shape;653;p33">
                      <a:extLst>
                        <a:ext uri="{FF2B5EF4-FFF2-40B4-BE49-F238E27FC236}">
                          <a16:creationId xmlns:a16="http://schemas.microsoft.com/office/drawing/2014/main" id="{1874761F-9759-7A6F-A5E2-9C172F24E3C6}"/>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1" name="Google Shape;654;p33">
                      <a:extLst>
                        <a:ext uri="{FF2B5EF4-FFF2-40B4-BE49-F238E27FC236}">
                          <a16:creationId xmlns:a16="http://schemas.microsoft.com/office/drawing/2014/main" id="{41001B01-7582-3535-048E-C745EEB18D5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3" name="Google Shape;655;p33">
                    <a:extLst>
                      <a:ext uri="{FF2B5EF4-FFF2-40B4-BE49-F238E27FC236}">
                        <a16:creationId xmlns:a16="http://schemas.microsoft.com/office/drawing/2014/main" id="{041B5CE5-E4B0-4D4D-9D8D-AD8530BE94ED}"/>
                      </a:ext>
                    </a:extLst>
                  </p:cNvPr>
                  <p:cNvGrpSpPr/>
                  <p:nvPr/>
                </p:nvGrpSpPr>
                <p:grpSpPr>
                  <a:xfrm>
                    <a:off x="10835169" y="5276964"/>
                    <a:ext cx="446589" cy="813467"/>
                    <a:chOff x="376650" y="567400"/>
                    <a:chExt cx="334942" cy="610100"/>
                  </a:xfrm>
                </p:grpSpPr>
                <p:sp>
                  <p:nvSpPr>
                    <p:cNvPr id="184" name="Google Shape;656;p33">
                      <a:extLst>
                        <a:ext uri="{FF2B5EF4-FFF2-40B4-BE49-F238E27FC236}">
                          <a16:creationId xmlns:a16="http://schemas.microsoft.com/office/drawing/2014/main" id="{1443A70A-2C2E-3D3A-A19D-2D28F80199F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5" name="Google Shape;657;p33">
                      <a:extLst>
                        <a:ext uri="{FF2B5EF4-FFF2-40B4-BE49-F238E27FC236}">
                          <a16:creationId xmlns:a16="http://schemas.microsoft.com/office/drawing/2014/main" id="{65A50C9E-94D0-E254-FFDF-7962881F7CA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6" name="Google Shape;658;p33">
                      <a:extLst>
                        <a:ext uri="{FF2B5EF4-FFF2-40B4-BE49-F238E27FC236}">
                          <a16:creationId xmlns:a16="http://schemas.microsoft.com/office/drawing/2014/main" id="{5ACCEABD-877D-7E1C-CEC2-529B78F0DB6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7" name="Google Shape;659;p33">
                      <a:extLst>
                        <a:ext uri="{FF2B5EF4-FFF2-40B4-BE49-F238E27FC236}">
                          <a16:creationId xmlns:a16="http://schemas.microsoft.com/office/drawing/2014/main" id="{B8A3226A-C7A0-70A3-ACEC-4E40012DB58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8" name="Google Shape;660;p33">
                      <a:extLst>
                        <a:ext uri="{FF2B5EF4-FFF2-40B4-BE49-F238E27FC236}">
                          <a16:creationId xmlns:a16="http://schemas.microsoft.com/office/drawing/2014/main" id="{BAC685B0-BD69-6805-5494-B7F9B28DEC0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9" name="Google Shape;661;p33">
                      <a:extLst>
                        <a:ext uri="{FF2B5EF4-FFF2-40B4-BE49-F238E27FC236}">
                          <a16:creationId xmlns:a16="http://schemas.microsoft.com/office/drawing/2014/main" id="{F70ECE18-16F6-F0CC-CE5B-746A70A2F6D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480" name="Group 479">
                <a:extLst>
                  <a:ext uri="{FF2B5EF4-FFF2-40B4-BE49-F238E27FC236}">
                    <a16:creationId xmlns:a16="http://schemas.microsoft.com/office/drawing/2014/main" id="{025A54F7-007A-162C-7DFA-38D4C8F58125}"/>
                  </a:ext>
                </a:extLst>
              </p:cNvPr>
              <p:cNvGrpSpPr/>
              <p:nvPr/>
            </p:nvGrpSpPr>
            <p:grpSpPr>
              <a:xfrm>
                <a:off x="325656" y="15207570"/>
                <a:ext cx="11012496" cy="13681392"/>
                <a:chOff x="343662" y="-18004"/>
                <a:chExt cx="11012496" cy="13681392"/>
              </a:xfrm>
            </p:grpSpPr>
            <p:grpSp>
              <p:nvGrpSpPr>
                <p:cNvPr id="481" name="Group 480">
                  <a:extLst>
                    <a:ext uri="{FF2B5EF4-FFF2-40B4-BE49-F238E27FC236}">
                      <a16:creationId xmlns:a16="http://schemas.microsoft.com/office/drawing/2014/main" id="{75FD2F58-B397-2EEC-2684-9BCBEC9DEF27}"/>
                    </a:ext>
                  </a:extLst>
                </p:cNvPr>
                <p:cNvGrpSpPr/>
                <p:nvPr/>
              </p:nvGrpSpPr>
              <p:grpSpPr>
                <a:xfrm>
                  <a:off x="343662" y="-18004"/>
                  <a:ext cx="11012496" cy="6144681"/>
                  <a:chOff x="343662" y="-18004"/>
                  <a:chExt cx="11012496" cy="6144681"/>
                </a:xfrm>
              </p:grpSpPr>
              <p:grpSp>
                <p:nvGrpSpPr>
                  <p:cNvPr id="146" name="Google Shape;646;p33">
                    <a:extLst>
                      <a:ext uri="{FF2B5EF4-FFF2-40B4-BE49-F238E27FC236}">
                        <a16:creationId xmlns:a16="http://schemas.microsoft.com/office/drawing/2014/main" id="{3B976DE8-385E-79EA-8215-F58ED0F20A75}"/>
                      </a:ext>
                    </a:extLst>
                  </p:cNvPr>
                  <p:cNvGrpSpPr/>
                  <p:nvPr/>
                </p:nvGrpSpPr>
                <p:grpSpPr>
                  <a:xfrm rot="16200000" flipH="1">
                    <a:off x="-222793" y="548511"/>
                    <a:ext cx="2265949" cy="1132920"/>
                    <a:chOff x="3529938" y="261475"/>
                    <a:chExt cx="1699462" cy="849690"/>
                  </a:xfrm>
                </p:grpSpPr>
                <p:sp>
                  <p:nvSpPr>
                    <p:cNvPr id="170" name="Google Shape;647;p33">
                      <a:extLst>
                        <a:ext uri="{FF2B5EF4-FFF2-40B4-BE49-F238E27FC236}">
                          <a16:creationId xmlns:a16="http://schemas.microsoft.com/office/drawing/2014/main" id="{C6B858FA-6E0C-B907-9CFA-BC17C6F7B38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1" name="Google Shape;648;p33">
                      <a:extLst>
                        <a:ext uri="{FF2B5EF4-FFF2-40B4-BE49-F238E27FC236}">
                          <a16:creationId xmlns:a16="http://schemas.microsoft.com/office/drawing/2014/main" id="{72B865A1-76E2-3351-8D73-DFB1B944F28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2" name="Google Shape;649;p33">
                      <a:extLst>
                        <a:ext uri="{FF2B5EF4-FFF2-40B4-BE49-F238E27FC236}">
                          <a16:creationId xmlns:a16="http://schemas.microsoft.com/office/drawing/2014/main" id="{14FA12D9-EC1E-9720-D0E9-CFCE2913513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3" name="Google Shape;650;p33">
                      <a:extLst>
                        <a:ext uri="{FF2B5EF4-FFF2-40B4-BE49-F238E27FC236}">
                          <a16:creationId xmlns:a16="http://schemas.microsoft.com/office/drawing/2014/main" id="{7FD075C7-FF5A-6F47-E73D-4B1CB932F0A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4" name="Google Shape;651;p33">
                      <a:extLst>
                        <a:ext uri="{FF2B5EF4-FFF2-40B4-BE49-F238E27FC236}">
                          <a16:creationId xmlns:a16="http://schemas.microsoft.com/office/drawing/2014/main" id="{F978E1A4-1E6A-98A9-DBF0-8CA0AC7EAA5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5" name="Google Shape;652;p33">
                      <a:extLst>
                        <a:ext uri="{FF2B5EF4-FFF2-40B4-BE49-F238E27FC236}">
                          <a16:creationId xmlns:a16="http://schemas.microsoft.com/office/drawing/2014/main" id="{153B96B2-D3A9-523C-1519-C5DB4AC5049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6" name="Google Shape;653;p33">
                      <a:extLst>
                        <a:ext uri="{FF2B5EF4-FFF2-40B4-BE49-F238E27FC236}">
                          <a16:creationId xmlns:a16="http://schemas.microsoft.com/office/drawing/2014/main" id="{A9D15F08-991B-4DE3-8ED7-2F8ADAFF826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7" name="Google Shape;654;p33">
                      <a:extLst>
                        <a:ext uri="{FF2B5EF4-FFF2-40B4-BE49-F238E27FC236}">
                          <a16:creationId xmlns:a16="http://schemas.microsoft.com/office/drawing/2014/main" id="{0F4FAF65-E99E-7BF1-A6A0-864A78C42F8E}"/>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7" name="Google Shape;655;p33">
                    <a:extLst>
                      <a:ext uri="{FF2B5EF4-FFF2-40B4-BE49-F238E27FC236}">
                        <a16:creationId xmlns:a16="http://schemas.microsoft.com/office/drawing/2014/main" id="{5CCA312A-C920-CBE0-9687-B36DB6474A3B}"/>
                      </a:ext>
                    </a:extLst>
                  </p:cNvPr>
                  <p:cNvGrpSpPr/>
                  <p:nvPr/>
                </p:nvGrpSpPr>
                <p:grpSpPr>
                  <a:xfrm>
                    <a:off x="10909569" y="1371919"/>
                    <a:ext cx="446589" cy="813467"/>
                    <a:chOff x="376650" y="567400"/>
                    <a:chExt cx="334942" cy="610100"/>
                  </a:xfrm>
                </p:grpSpPr>
                <p:sp>
                  <p:nvSpPr>
                    <p:cNvPr id="164" name="Google Shape;656;p33">
                      <a:extLst>
                        <a:ext uri="{FF2B5EF4-FFF2-40B4-BE49-F238E27FC236}">
                          <a16:creationId xmlns:a16="http://schemas.microsoft.com/office/drawing/2014/main" id="{30BD432F-894C-6D3D-775C-539E521DA07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5" name="Google Shape;657;p33">
                      <a:extLst>
                        <a:ext uri="{FF2B5EF4-FFF2-40B4-BE49-F238E27FC236}">
                          <a16:creationId xmlns:a16="http://schemas.microsoft.com/office/drawing/2014/main" id="{72CB88A3-0F5B-505C-C9EC-514E28C63D0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6" name="Google Shape;658;p33">
                      <a:extLst>
                        <a:ext uri="{FF2B5EF4-FFF2-40B4-BE49-F238E27FC236}">
                          <a16:creationId xmlns:a16="http://schemas.microsoft.com/office/drawing/2014/main" id="{E4305E6D-05FE-A791-EEB1-D65EC8385DE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7" name="Google Shape;659;p33">
                      <a:extLst>
                        <a:ext uri="{FF2B5EF4-FFF2-40B4-BE49-F238E27FC236}">
                          <a16:creationId xmlns:a16="http://schemas.microsoft.com/office/drawing/2014/main" id="{6EF5335A-8032-9B07-3B46-E0536912198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8" name="Google Shape;660;p33">
                      <a:extLst>
                        <a:ext uri="{FF2B5EF4-FFF2-40B4-BE49-F238E27FC236}">
                          <a16:creationId xmlns:a16="http://schemas.microsoft.com/office/drawing/2014/main" id="{1AC7B4D9-32E5-2B94-3568-ABDAFA8AE12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9" name="Google Shape;661;p33">
                      <a:extLst>
                        <a:ext uri="{FF2B5EF4-FFF2-40B4-BE49-F238E27FC236}">
                          <a16:creationId xmlns:a16="http://schemas.microsoft.com/office/drawing/2014/main" id="{37BC2E94-B18A-4B73-7FA3-CFCA577C9D2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8" name="Google Shape;646;p33">
                    <a:extLst>
                      <a:ext uri="{FF2B5EF4-FFF2-40B4-BE49-F238E27FC236}">
                        <a16:creationId xmlns:a16="http://schemas.microsoft.com/office/drawing/2014/main" id="{5948ACB7-B484-DC68-07B0-876B551293E1}"/>
                      </a:ext>
                    </a:extLst>
                  </p:cNvPr>
                  <p:cNvGrpSpPr/>
                  <p:nvPr/>
                </p:nvGrpSpPr>
                <p:grpSpPr>
                  <a:xfrm rot="16200000" flipH="1">
                    <a:off x="-222853" y="4427243"/>
                    <a:ext cx="2265949" cy="1132920"/>
                    <a:chOff x="3529938" y="261475"/>
                    <a:chExt cx="1699462" cy="849690"/>
                  </a:xfrm>
                </p:grpSpPr>
                <p:sp>
                  <p:nvSpPr>
                    <p:cNvPr id="156" name="Google Shape;647;p33">
                      <a:extLst>
                        <a:ext uri="{FF2B5EF4-FFF2-40B4-BE49-F238E27FC236}">
                          <a16:creationId xmlns:a16="http://schemas.microsoft.com/office/drawing/2014/main" id="{5683DE0B-F035-4001-7B7F-7FCE0B032BF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7" name="Google Shape;648;p33">
                      <a:extLst>
                        <a:ext uri="{FF2B5EF4-FFF2-40B4-BE49-F238E27FC236}">
                          <a16:creationId xmlns:a16="http://schemas.microsoft.com/office/drawing/2014/main" id="{742BE0C3-DF0B-6DDB-FB82-4828EFC7477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8" name="Google Shape;649;p33">
                      <a:extLst>
                        <a:ext uri="{FF2B5EF4-FFF2-40B4-BE49-F238E27FC236}">
                          <a16:creationId xmlns:a16="http://schemas.microsoft.com/office/drawing/2014/main" id="{D3818B5A-DFE5-4C3F-9765-11C63F8F2F1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9" name="Google Shape;650;p33">
                      <a:extLst>
                        <a:ext uri="{FF2B5EF4-FFF2-40B4-BE49-F238E27FC236}">
                          <a16:creationId xmlns:a16="http://schemas.microsoft.com/office/drawing/2014/main" id="{9CC9D274-AE01-9D7F-0FF6-FCE92612C5B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0" name="Google Shape;651;p33">
                      <a:extLst>
                        <a:ext uri="{FF2B5EF4-FFF2-40B4-BE49-F238E27FC236}">
                          <a16:creationId xmlns:a16="http://schemas.microsoft.com/office/drawing/2014/main" id="{2B7553F0-C33A-8A6F-24A9-6A7B4D7B731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1" name="Google Shape;652;p33">
                      <a:extLst>
                        <a:ext uri="{FF2B5EF4-FFF2-40B4-BE49-F238E27FC236}">
                          <a16:creationId xmlns:a16="http://schemas.microsoft.com/office/drawing/2014/main" id="{D84DC3C6-4830-2AB3-D1D8-7AE74251D0E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2" name="Google Shape;653;p33">
                      <a:extLst>
                        <a:ext uri="{FF2B5EF4-FFF2-40B4-BE49-F238E27FC236}">
                          <a16:creationId xmlns:a16="http://schemas.microsoft.com/office/drawing/2014/main" id="{503762B3-D6EA-FACE-44ED-D3AA4ACF070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3" name="Google Shape;654;p33">
                      <a:extLst>
                        <a:ext uri="{FF2B5EF4-FFF2-40B4-BE49-F238E27FC236}">
                          <a16:creationId xmlns:a16="http://schemas.microsoft.com/office/drawing/2014/main" id="{927CCD17-898D-A36B-0637-CB9427FDCC0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9" name="Google Shape;655;p33">
                    <a:extLst>
                      <a:ext uri="{FF2B5EF4-FFF2-40B4-BE49-F238E27FC236}">
                        <a16:creationId xmlns:a16="http://schemas.microsoft.com/office/drawing/2014/main" id="{999BFB90-A1C0-2C67-47F4-E12809919D4D}"/>
                      </a:ext>
                    </a:extLst>
                  </p:cNvPr>
                  <p:cNvGrpSpPr/>
                  <p:nvPr/>
                </p:nvGrpSpPr>
                <p:grpSpPr>
                  <a:xfrm>
                    <a:off x="10835169" y="5276964"/>
                    <a:ext cx="446589" cy="813467"/>
                    <a:chOff x="376650" y="567400"/>
                    <a:chExt cx="334942" cy="610100"/>
                  </a:xfrm>
                </p:grpSpPr>
                <p:sp>
                  <p:nvSpPr>
                    <p:cNvPr id="150" name="Google Shape;656;p33">
                      <a:extLst>
                        <a:ext uri="{FF2B5EF4-FFF2-40B4-BE49-F238E27FC236}">
                          <a16:creationId xmlns:a16="http://schemas.microsoft.com/office/drawing/2014/main" id="{A8DD7B20-A50E-2AB9-BE23-EE47F250B64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1" name="Google Shape;657;p33">
                      <a:extLst>
                        <a:ext uri="{FF2B5EF4-FFF2-40B4-BE49-F238E27FC236}">
                          <a16:creationId xmlns:a16="http://schemas.microsoft.com/office/drawing/2014/main" id="{D42B4729-406B-3681-E9F8-3D44D499E07E}"/>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2" name="Google Shape;658;p33">
                      <a:extLst>
                        <a:ext uri="{FF2B5EF4-FFF2-40B4-BE49-F238E27FC236}">
                          <a16:creationId xmlns:a16="http://schemas.microsoft.com/office/drawing/2014/main" id="{F77273D6-7F03-2F3D-F2E5-0914B4D67B7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3" name="Google Shape;659;p33">
                      <a:extLst>
                        <a:ext uri="{FF2B5EF4-FFF2-40B4-BE49-F238E27FC236}">
                          <a16:creationId xmlns:a16="http://schemas.microsoft.com/office/drawing/2014/main" id="{A567238D-552F-BC8E-6DF5-5F398C226617}"/>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4" name="Google Shape;660;p33">
                      <a:extLst>
                        <a:ext uri="{FF2B5EF4-FFF2-40B4-BE49-F238E27FC236}">
                          <a16:creationId xmlns:a16="http://schemas.microsoft.com/office/drawing/2014/main" id="{15C782C8-44C1-AD16-E2CB-A596F27DB13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5" name="Google Shape;661;p33">
                      <a:extLst>
                        <a:ext uri="{FF2B5EF4-FFF2-40B4-BE49-F238E27FC236}">
                          <a16:creationId xmlns:a16="http://schemas.microsoft.com/office/drawing/2014/main" id="{F74180FA-DD2B-E358-3A97-F5D280FE3EC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482" name="Group 481">
                  <a:extLst>
                    <a:ext uri="{FF2B5EF4-FFF2-40B4-BE49-F238E27FC236}">
                      <a16:creationId xmlns:a16="http://schemas.microsoft.com/office/drawing/2014/main" id="{C6031F26-7346-D140-B50D-3CE77CC363D3}"/>
                    </a:ext>
                  </a:extLst>
                </p:cNvPr>
                <p:cNvGrpSpPr/>
                <p:nvPr/>
              </p:nvGrpSpPr>
              <p:grpSpPr>
                <a:xfrm>
                  <a:off x="343662" y="7518707"/>
                  <a:ext cx="11012496" cy="6144681"/>
                  <a:chOff x="343662" y="-18004"/>
                  <a:chExt cx="11012496" cy="6144681"/>
                </a:xfrm>
              </p:grpSpPr>
              <p:grpSp>
                <p:nvGrpSpPr>
                  <p:cNvPr id="483" name="Google Shape;646;p33">
                    <a:extLst>
                      <a:ext uri="{FF2B5EF4-FFF2-40B4-BE49-F238E27FC236}">
                        <a16:creationId xmlns:a16="http://schemas.microsoft.com/office/drawing/2014/main" id="{C5BE4D29-BCB0-26F7-FE8A-C4A724D53ED1}"/>
                      </a:ext>
                    </a:extLst>
                  </p:cNvPr>
                  <p:cNvGrpSpPr/>
                  <p:nvPr/>
                </p:nvGrpSpPr>
                <p:grpSpPr>
                  <a:xfrm rot="16200000" flipH="1">
                    <a:off x="-222793" y="548511"/>
                    <a:ext cx="2265949" cy="1132920"/>
                    <a:chOff x="3529938" y="261475"/>
                    <a:chExt cx="1699462" cy="849690"/>
                  </a:xfrm>
                </p:grpSpPr>
                <p:sp>
                  <p:nvSpPr>
                    <p:cNvPr id="507" name="Google Shape;647;p33">
                      <a:extLst>
                        <a:ext uri="{FF2B5EF4-FFF2-40B4-BE49-F238E27FC236}">
                          <a16:creationId xmlns:a16="http://schemas.microsoft.com/office/drawing/2014/main" id="{BE948190-4667-1AFE-EFE0-C76BA7F45D9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8" name="Google Shape;648;p33">
                      <a:extLst>
                        <a:ext uri="{FF2B5EF4-FFF2-40B4-BE49-F238E27FC236}">
                          <a16:creationId xmlns:a16="http://schemas.microsoft.com/office/drawing/2014/main" id="{7C601DB8-9BBE-1EA2-9064-6CD6D8208E9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9" name="Google Shape;649;p33">
                      <a:extLst>
                        <a:ext uri="{FF2B5EF4-FFF2-40B4-BE49-F238E27FC236}">
                          <a16:creationId xmlns:a16="http://schemas.microsoft.com/office/drawing/2014/main" id="{294AF872-5170-E866-8626-879AFE31305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0" name="Google Shape;650;p33">
                      <a:extLst>
                        <a:ext uri="{FF2B5EF4-FFF2-40B4-BE49-F238E27FC236}">
                          <a16:creationId xmlns:a16="http://schemas.microsoft.com/office/drawing/2014/main" id="{13774CDB-DFA6-95D3-D500-92440D01350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1" name="Google Shape;651;p33">
                      <a:extLst>
                        <a:ext uri="{FF2B5EF4-FFF2-40B4-BE49-F238E27FC236}">
                          <a16:creationId xmlns:a16="http://schemas.microsoft.com/office/drawing/2014/main" id="{3E2FA6CA-8BEC-098D-A901-F3EB2E751E9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3" name="Google Shape;652;p33">
                      <a:extLst>
                        <a:ext uri="{FF2B5EF4-FFF2-40B4-BE49-F238E27FC236}">
                          <a16:creationId xmlns:a16="http://schemas.microsoft.com/office/drawing/2014/main" id="{DB98C5C5-BA41-38FC-CF04-7B1EE1238A5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4" name="Google Shape;653;p33">
                      <a:extLst>
                        <a:ext uri="{FF2B5EF4-FFF2-40B4-BE49-F238E27FC236}">
                          <a16:creationId xmlns:a16="http://schemas.microsoft.com/office/drawing/2014/main" id="{9F81979F-BA74-8A55-FE5F-91C02F16CE1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5" name="Google Shape;654;p33">
                      <a:extLst>
                        <a:ext uri="{FF2B5EF4-FFF2-40B4-BE49-F238E27FC236}">
                          <a16:creationId xmlns:a16="http://schemas.microsoft.com/office/drawing/2014/main" id="{A4F1EF20-A866-CE9B-C05E-08100EFBA52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84" name="Google Shape;655;p33">
                    <a:extLst>
                      <a:ext uri="{FF2B5EF4-FFF2-40B4-BE49-F238E27FC236}">
                        <a16:creationId xmlns:a16="http://schemas.microsoft.com/office/drawing/2014/main" id="{3C8E29E5-A098-3B56-FA19-A5D4F12C78FF}"/>
                      </a:ext>
                    </a:extLst>
                  </p:cNvPr>
                  <p:cNvGrpSpPr/>
                  <p:nvPr/>
                </p:nvGrpSpPr>
                <p:grpSpPr>
                  <a:xfrm>
                    <a:off x="10909569" y="1371919"/>
                    <a:ext cx="446589" cy="813467"/>
                    <a:chOff x="376650" y="567400"/>
                    <a:chExt cx="334942" cy="610100"/>
                  </a:xfrm>
                </p:grpSpPr>
                <p:sp>
                  <p:nvSpPr>
                    <p:cNvPr id="501" name="Google Shape;656;p33">
                      <a:extLst>
                        <a:ext uri="{FF2B5EF4-FFF2-40B4-BE49-F238E27FC236}">
                          <a16:creationId xmlns:a16="http://schemas.microsoft.com/office/drawing/2014/main" id="{F0AAD26B-5AF5-C7A9-13BA-5AE6171455E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2" name="Google Shape;657;p33">
                      <a:extLst>
                        <a:ext uri="{FF2B5EF4-FFF2-40B4-BE49-F238E27FC236}">
                          <a16:creationId xmlns:a16="http://schemas.microsoft.com/office/drawing/2014/main" id="{4A90D5EA-C387-64DA-9175-2124D99E903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3" name="Google Shape;658;p33">
                      <a:extLst>
                        <a:ext uri="{FF2B5EF4-FFF2-40B4-BE49-F238E27FC236}">
                          <a16:creationId xmlns:a16="http://schemas.microsoft.com/office/drawing/2014/main" id="{CE1FD856-CEF3-BB6A-7D50-BB3C254B3B8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4" name="Google Shape;659;p33">
                      <a:extLst>
                        <a:ext uri="{FF2B5EF4-FFF2-40B4-BE49-F238E27FC236}">
                          <a16:creationId xmlns:a16="http://schemas.microsoft.com/office/drawing/2014/main" id="{452C16E4-ABBD-3509-3EE1-E4D3869528E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5" name="Google Shape;660;p33">
                      <a:extLst>
                        <a:ext uri="{FF2B5EF4-FFF2-40B4-BE49-F238E27FC236}">
                          <a16:creationId xmlns:a16="http://schemas.microsoft.com/office/drawing/2014/main" id="{4EF28484-451A-2B79-2CB0-23EE0FE803F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6" name="Google Shape;661;p33">
                      <a:extLst>
                        <a:ext uri="{FF2B5EF4-FFF2-40B4-BE49-F238E27FC236}">
                          <a16:creationId xmlns:a16="http://schemas.microsoft.com/office/drawing/2014/main" id="{C4962173-7552-3075-2B50-60B34D37950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85" name="Google Shape;646;p33">
                    <a:extLst>
                      <a:ext uri="{FF2B5EF4-FFF2-40B4-BE49-F238E27FC236}">
                        <a16:creationId xmlns:a16="http://schemas.microsoft.com/office/drawing/2014/main" id="{68DA49E4-D2A2-4D5F-5F09-0BA512CAEA84}"/>
                      </a:ext>
                    </a:extLst>
                  </p:cNvPr>
                  <p:cNvGrpSpPr/>
                  <p:nvPr/>
                </p:nvGrpSpPr>
                <p:grpSpPr>
                  <a:xfrm rot="16200000" flipH="1">
                    <a:off x="-222853" y="4427243"/>
                    <a:ext cx="2265949" cy="1132920"/>
                    <a:chOff x="3529938" y="261475"/>
                    <a:chExt cx="1699462" cy="849690"/>
                  </a:xfrm>
                </p:grpSpPr>
                <p:sp>
                  <p:nvSpPr>
                    <p:cNvPr id="493" name="Google Shape;647;p33">
                      <a:extLst>
                        <a:ext uri="{FF2B5EF4-FFF2-40B4-BE49-F238E27FC236}">
                          <a16:creationId xmlns:a16="http://schemas.microsoft.com/office/drawing/2014/main" id="{206D890E-FDB6-3C0C-A113-FD98DD4A87C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4" name="Google Shape;648;p33">
                      <a:extLst>
                        <a:ext uri="{FF2B5EF4-FFF2-40B4-BE49-F238E27FC236}">
                          <a16:creationId xmlns:a16="http://schemas.microsoft.com/office/drawing/2014/main" id="{F7C0B0D0-7475-B4EF-37AC-193197BBA13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5" name="Google Shape;649;p33">
                      <a:extLst>
                        <a:ext uri="{FF2B5EF4-FFF2-40B4-BE49-F238E27FC236}">
                          <a16:creationId xmlns:a16="http://schemas.microsoft.com/office/drawing/2014/main" id="{3A2D1F2D-1231-A576-2FFA-C6607912B69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6" name="Google Shape;650;p33">
                      <a:extLst>
                        <a:ext uri="{FF2B5EF4-FFF2-40B4-BE49-F238E27FC236}">
                          <a16:creationId xmlns:a16="http://schemas.microsoft.com/office/drawing/2014/main" id="{A6153A22-43AB-B321-47EF-7FEF805BBEC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7" name="Google Shape;651;p33">
                      <a:extLst>
                        <a:ext uri="{FF2B5EF4-FFF2-40B4-BE49-F238E27FC236}">
                          <a16:creationId xmlns:a16="http://schemas.microsoft.com/office/drawing/2014/main" id="{9CCED068-2248-D610-105A-F2D052B097C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8" name="Google Shape;652;p33">
                      <a:extLst>
                        <a:ext uri="{FF2B5EF4-FFF2-40B4-BE49-F238E27FC236}">
                          <a16:creationId xmlns:a16="http://schemas.microsoft.com/office/drawing/2014/main" id="{BE1F9782-F2D4-9367-40AC-8A19FCD5F05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9" name="Google Shape;653;p33">
                      <a:extLst>
                        <a:ext uri="{FF2B5EF4-FFF2-40B4-BE49-F238E27FC236}">
                          <a16:creationId xmlns:a16="http://schemas.microsoft.com/office/drawing/2014/main" id="{2C93BC4B-D375-85EB-3288-302CAA8E026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0" name="Google Shape;654;p33">
                      <a:extLst>
                        <a:ext uri="{FF2B5EF4-FFF2-40B4-BE49-F238E27FC236}">
                          <a16:creationId xmlns:a16="http://schemas.microsoft.com/office/drawing/2014/main" id="{CEE31333-FF38-DFEC-1B7C-51FF9F83495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86" name="Google Shape;655;p33">
                    <a:extLst>
                      <a:ext uri="{FF2B5EF4-FFF2-40B4-BE49-F238E27FC236}">
                        <a16:creationId xmlns:a16="http://schemas.microsoft.com/office/drawing/2014/main" id="{93D5E36A-D11A-D07B-9EBF-433A240B39FD}"/>
                      </a:ext>
                    </a:extLst>
                  </p:cNvPr>
                  <p:cNvGrpSpPr/>
                  <p:nvPr/>
                </p:nvGrpSpPr>
                <p:grpSpPr>
                  <a:xfrm>
                    <a:off x="10835169" y="5276964"/>
                    <a:ext cx="446589" cy="813467"/>
                    <a:chOff x="376650" y="567400"/>
                    <a:chExt cx="334942" cy="610100"/>
                  </a:xfrm>
                </p:grpSpPr>
                <p:sp>
                  <p:nvSpPr>
                    <p:cNvPr id="487" name="Google Shape;656;p33">
                      <a:extLst>
                        <a:ext uri="{FF2B5EF4-FFF2-40B4-BE49-F238E27FC236}">
                          <a16:creationId xmlns:a16="http://schemas.microsoft.com/office/drawing/2014/main" id="{776FB56E-CCD7-71B7-E3A6-5151F227A45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8" name="Google Shape;657;p33">
                      <a:extLst>
                        <a:ext uri="{FF2B5EF4-FFF2-40B4-BE49-F238E27FC236}">
                          <a16:creationId xmlns:a16="http://schemas.microsoft.com/office/drawing/2014/main" id="{C3AB721C-26F2-DFCB-C2DD-C6E709477DD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9" name="Google Shape;658;p33">
                      <a:extLst>
                        <a:ext uri="{FF2B5EF4-FFF2-40B4-BE49-F238E27FC236}">
                          <a16:creationId xmlns:a16="http://schemas.microsoft.com/office/drawing/2014/main" id="{CF8CB0D6-3139-7B12-B8E4-8581C8406A8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0" name="Google Shape;659;p33">
                      <a:extLst>
                        <a:ext uri="{FF2B5EF4-FFF2-40B4-BE49-F238E27FC236}">
                          <a16:creationId xmlns:a16="http://schemas.microsoft.com/office/drawing/2014/main" id="{145A3860-B128-3C14-FBFE-697B2F05079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1" name="Google Shape;660;p33">
                      <a:extLst>
                        <a:ext uri="{FF2B5EF4-FFF2-40B4-BE49-F238E27FC236}">
                          <a16:creationId xmlns:a16="http://schemas.microsoft.com/office/drawing/2014/main" id="{7FCF4900-712C-3A6D-E5A2-FFA426F1241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2" name="Google Shape;661;p33">
                      <a:extLst>
                        <a:ext uri="{FF2B5EF4-FFF2-40B4-BE49-F238E27FC236}">
                          <a16:creationId xmlns:a16="http://schemas.microsoft.com/office/drawing/2014/main" id="{52E3A3A2-7B93-84D3-80E3-7FE765A886E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BE6A3D22-6477-4961-BB01-44C8991DA9B8}"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43</a:t>
            </a:fld>
            <a:endParaRPr lang="en-US">
              <a:latin typeface="Segoe UI" panose="020B0502040204020203" pitchFamily="34" charset="0"/>
              <a:cs typeface="Segoe UI" panose="020B0502040204020203" pitchFamily="34" charset="0"/>
            </a:endParaRPr>
          </a:p>
        </p:txBody>
      </p:sp>
      <p:sp>
        <p:nvSpPr>
          <p:cNvPr id="949" name="Title 5">
            <a:extLst>
              <a:ext uri="{FF2B5EF4-FFF2-40B4-BE49-F238E27FC236}">
                <a16:creationId xmlns:a16="http://schemas.microsoft.com/office/drawing/2014/main" id="{96978540-B02C-ABDA-797D-612DEDB52D8B}"/>
              </a:ext>
            </a:extLst>
          </p:cNvPr>
          <p:cNvSpPr txBox="1">
            <a:spLocks/>
          </p:cNvSpPr>
          <p:nvPr/>
        </p:nvSpPr>
        <p:spPr>
          <a:xfrm>
            <a:off x="960000" y="593367"/>
            <a:ext cx="10272000"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a:latin typeface="Segoe UI" panose="020B0502040204020203" pitchFamily="34" charset="0"/>
                <a:cs typeface="Segoe UI" panose="020B0502040204020203" pitchFamily="34" charset="0"/>
              </a:rPr>
              <a:t>Results – Flicker-free visual feed</a:t>
            </a:r>
          </a:p>
        </p:txBody>
      </p:sp>
      <p:sp>
        <p:nvSpPr>
          <p:cNvPr id="950" name="Text Placeholder 6">
            <a:extLst>
              <a:ext uri="{FF2B5EF4-FFF2-40B4-BE49-F238E27FC236}">
                <a16:creationId xmlns:a16="http://schemas.microsoft.com/office/drawing/2014/main" id="{EE41A10B-85AA-78F2-5023-AA6E31966977}"/>
              </a:ext>
            </a:extLst>
          </p:cNvPr>
          <p:cNvSpPr txBox="1">
            <a:spLocks/>
          </p:cNvSpPr>
          <p:nvPr/>
        </p:nvSpPr>
        <p:spPr>
          <a:xfrm>
            <a:off x="1254186" y="1749107"/>
            <a:ext cx="8670519" cy="40519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1pPr>
            <a:lvl2pPr marL="1219170" marR="0" lvl="1"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2pPr>
            <a:lvl3pPr marL="1828754" marR="0" lvl="2"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3pPr>
            <a:lvl4pPr marL="2438339" marR="0" lvl="3"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4pPr>
            <a:lvl5pPr marL="3047924" marR="0" lvl="4"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5pPr>
            <a:lvl6pPr marL="3657509" marR="0" lvl="5"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6pPr>
            <a:lvl7pPr marL="4267093" marR="0" lvl="6"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7pPr>
            <a:lvl8pPr marL="4876678" marR="0" lvl="7"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8pPr>
            <a:lvl9pPr marL="5486263" marR="0" lvl="8"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9pPr>
          </a:lstStyle>
          <a:p>
            <a:pPr marL="152396" indent="0" algn="just">
              <a:buFont typeface="Arial"/>
              <a:buNone/>
            </a:pPr>
            <a:r>
              <a:rPr lang="en-US" sz="2400" i="1">
                <a:latin typeface="Segoe UI" panose="020B0502040204020203" pitchFamily="34" charset="0"/>
                <a:cs typeface="Segoe UI" panose="020B0502040204020203" pitchFamily="34" charset="0"/>
              </a:rPr>
              <a:t>A code snippet was written to calculate how many frames per second gets displayed, that resulted in a minimum of 10 and a maximum of 15</a:t>
            </a:r>
          </a:p>
        </p:txBody>
      </p:sp>
      <p:pic>
        <p:nvPicPr>
          <p:cNvPr id="952" name="صورة 477" descr="صورة تحتوي على الأحذية, داخلي, أرضية, كرسي&#10;&#10;تم إنشاء الوصف تلقائياً">
            <a:extLst>
              <a:ext uri="{FF2B5EF4-FFF2-40B4-BE49-F238E27FC236}">
                <a16:creationId xmlns:a16="http://schemas.microsoft.com/office/drawing/2014/main" id="{77281905-10CC-9FB0-B389-3804F5950E42}"/>
              </a:ext>
            </a:extLst>
          </p:cNvPr>
          <p:cNvPicPr>
            <a:picLocks noChangeAspect="1"/>
          </p:cNvPicPr>
          <p:nvPr/>
        </p:nvPicPr>
        <p:blipFill rotWithShape="1">
          <a:blip r:embed="rId2">
            <a:extLst>
              <a:ext uri="{28A0092B-C50C-407E-A947-70E740481C1C}">
                <a14:useLocalDpi xmlns:a14="http://schemas.microsoft.com/office/drawing/2010/main" val="0"/>
              </a:ext>
            </a:extLst>
          </a:blip>
          <a:srcRect l="6210" r="4694"/>
          <a:stretch/>
        </p:blipFill>
        <p:spPr>
          <a:xfrm>
            <a:off x="12819888" y="1528049"/>
            <a:ext cx="6834241" cy="4494579"/>
          </a:xfrm>
          <a:prstGeom prst="rect">
            <a:avLst/>
          </a:prstGeom>
        </p:spPr>
      </p:pic>
    </p:spTree>
    <p:extLst>
      <p:ext uri="{BB962C8B-B14F-4D97-AF65-F5344CB8AC3E}">
        <p14:creationId xmlns:p14="http://schemas.microsoft.com/office/powerpoint/2010/main" val="10584796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5" name="Group 474">
            <a:extLst>
              <a:ext uri="{FF2B5EF4-FFF2-40B4-BE49-F238E27FC236}">
                <a16:creationId xmlns:a16="http://schemas.microsoft.com/office/drawing/2014/main" id="{A9761BBC-F6FE-D4C5-3595-8BE1D25595D8}"/>
              </a:ext>
            </a:extLst>
          </p:cNvPr>
          <p:cNvGrpSpPr/>
          <p:nvPr/>
        </p:nvGrpSpPr>
        <p:grpSpPr>
          <a:xfrm>
            <a:off x="-18288" y="-34290000"/>
            <a:ext cx="11030502" cy="59996568"/>
            <a:chOff x="-18288" y="0"/>
            <a:chExt cx="11030502" cy="59996568"/>
          </a:xfrm>
        </p:grpSpPr>
        <p:grpSp>
          <p:nvGrpSpPr>
            <p:cNvPr id="476" name="Group 475">
              <a:extLst>
                <a:ext uri="{FF2B5EF4-FFF2-40B4-BE49-F238E27FC236}">
                  <a16:creationId xmlns:a16="http://schemas.microsoft.com/office/drawing/2014/main" id="{03BE63C4-9D19-D691-23F6-A48E5E49C0B7}"/>
                </a:ext>
              </a:extLst>
            </p:cNvPr>
            <p:cNvGrpSpPr/>
            <p:nvPr/>
          </p:nvGrpSpPr>
          <p:grpSpPr>
            <a:xfrm>
              <a:off x="-18288" y="0"/>
              <a:ext cx="11030502" cy="28906968"/>
              <a:chOff x="325656" y="-18003"/>
              <a:chExt cx="11030502" cy="28906968"/>
            </a:xfrm>
          </p:grpSpPr>
          <p:grpSp>
            <p:nvGrpSpPr>
              <p:cNvPr id="544" name="Group 543">
                <a:extLst>
                  <a:ext uri="{FF2B5EF4-FFF2-40B4-BE49-F238E27FC236}">
                    <a16:creationId xmlns:a16="http://schemas.microsoft.com/office/drawing/2014/main" id="{5719DA79-9AE9-8FB8-9613-821DD0EE134C}"/>
                  </a:ext>
                </a:extLst>
              </p:cNvPr>
              <p:cNvGrpSpPr/>
              <p:nvPr/>
            </p:nvGrpSpPr>
            <p:grpSpPr>
              <a:xfrm>
                <a:off x="343662" y="-18003"/>
                <a:ext cx="11012496" cy="13681394"/>
                <a:chOff x="343662" y="-18003"/>
                <a:chExt cx="11012496" cy="13681394"/>
              </a:xfrm>
            </p:grpSpPr>
            <p:grpSp>
              <p:nvGrpSpPr>
                <p:cNvPr id="612" name="Group 611">
                  <a:extLst>
                    <a:ext uri="{FF2B5EF4-FFF2-40B4-BE49-F238E27FC236}">
                      <a16:creationId xmlns:a16="http://schemas.microsoft.com/office/drawing/2014/main" id="{C0155895-6560-2AEB-8E68-64C398AC6042}"/>
                    </a:ext>
                  </a:extLst>
                </p:cNvPr>
                <p:cNvGrpSpPr/>
                <p:nvPr/>
              </p:nvGrpSpPr>
              <p:grpSpPr>
                <a:xfrm>
                  <a:off x="343662" y="-18003"/>
                  <a:ext cx="11012496" cy="6144683"/>
                  <a:chOff x="343662" y="-18003"/>
                  <a:chExt cx="11012496" cy="6144683"/>
                </a:xfrm>
              </p:grpSpPr>
              <p:grpSp>
                <p:nvGrpSpPr>
                  <p:cNvPr id="646" name="Google Shape;646;p33">
                    <a:extLst>
                      <a:ext uri="{FF2B5EF4-FFF2-40B4-BE49-F238E27FC236}">
                        <a16:creationId xmlns:a16="http://schemas.microsoft.com/office/drawing/2014/main" id="{200B65DD-2983-C0F0-B0F5-645260B3502D}"/>
                      </a:ext>
                    </a:extLst>
                  </p:cNvPr>
                  <p:cNvGrpSpPr/>
                  <p:nvPr/>
                </p:nvGrpSpPr>
                <p:grpSpPr>
                  <a:xfrm rot="16200000" flipH="1">
                    <a:off x="-222794" y="548513"/>
                    <a:ext cx="2265951" cy="1132920"/>
                    <a:chOff x="3529938" y="261475"/>
                    <a:chExt cx="1699463" cy="849690"/>
                  </a:xfrm>
                </p:grpSpPr>
                <p:sp>
                  <p:nvSpPr>
                    <p:cNvPr id="670" name="Google Shape;647;p33">
                      <a:extLst>
                        <a:ext uri="{FF2B5EF4-FFF2-40B4-BE49-F238E27FC236}">
                          <a16:creationId xmlns:a16="http://schemas.microsoft.com/office/drawing/2014/main" id="{B651068B-8FFE-A4EB-154C-245A4D69845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1" name="Google Shape;648;p33">
                      <a:extLst>
                        <a:ext uri="{FF2B5EF4-FFF2-40B4-BE49-F238E27FC236}">
                          <a16:creationId xmlns:a16="http://schemas.microsoft.com/office/drawing/2014/main" id="{BAA03717-17BA-929A-7115-13CEFE45D2C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2" name="Google Shape;649;p33">
                      <a:extLst>
                        <a:ext uri="{FF2B5EF4-FFF2-40B4-BE49-F238E27FC236}">
                          <a16:creationId xmlns:a16="http://schemas.microsoft.com/office/drawing/2014/main" id="{951C7AAF-C7CB-615F-0D43-47398EA3457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3" name="Google Shape;650;p33">
                      <a:extLst>
                        <a:ext uri="{FF2B5EF4-FFF2-40B4-BE49-F238E27FC236}">
                          <a16:creationId xmlns:a16="http://schemas.microsoft.com/office/drawing/2014/main" id="{701C2F56-4985-F6D8-6674-1BDB03C0A9A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4" name="Google Shape;651;p33">
                      <a:extLst>
                        <a:ext uri="{FF2B5EF4-FFF2-40B4-BE49-F238E27FC236}">
                          <a16:creationId xmlns:a16="http://schemas.microsoft.com/office/drawing/2014/main" id="{47765619-10CB-D8C0-1BA0-67C59F2AA9E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5" name="Google Shape;652;p33">
                      <a:extLst>
                        <a:ext uri="{FF2B5EF4-FFF2-40B4-BE49-F238E27FC236}">
                          <a16:creationId xmlns:a16="http://schemas.microsoft.com/office/drawing/2014/main" id="{52C613F8-349A-67DF-056E-FDB93675044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6" name="Google Shape;653;p33">
                      <a:extLst>
                        <a:ext uri="{FF2B5EF4-FFF2-40B4-BE49-F238E27FC236}">
                          <a16:creationId xmlns:a16="http://schemas.microsoft.com/office/drawing/2014/main" id="{23EE9EB9-2D63-48F5-E820-1457EBBC750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7" name="Google Shape;654;p33">
                      <a:extLst>
                        <a:ext uri="{FF2B5EF4-FFF2-40B4-BE49-F238E27FC236}">
                          <a16:creationId xmlns:a16="http://schemas.microsoft.com/office/drawing/2014/main" id="{F6CAA325-4545-DB44-6416-3DDBA90C88D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47" name="Google Shape;655;p33">
                    <a:extLst>
                      <a:ext uri="{FF2B5EF4-FFF2-40B4-BE49-F238E27FC236}">
                        <a16:creationId xmlns:a16="http://schemas.microsoft.com/office/drawing/2014/main" id="{9F1BE21F-894C-15D1-2468-7DA53AD500AA}"/>
                      </a:ext>
                    </a:extLst>
                  </p:cNvPr>
                  <p:cNvGrpSpPr/>
                  <p:nvPr/>
                </p:nvGrpSpPr>
                <p:grpSpPr>
                  <a:xfrm>
                    <a:off x="10909569" y="1371918"/>
                    <a:ext cx="446589" cy="813467"/>
                    <a:chOff x="376650" y="567400"/>
                    <a:chExt cx="334942" cy="610100"/>
                  </a:xfrm>
                </p:grpSpPr>
                <p:sp>
                  <p:nvSpPr>
                    <p:cNvPr id="664" name="Google Shape;656;p33">
                      <a:extLst>
                        <a:ext uri="{FF2B5EF4-FFF2-40B4-BE49-F238E27FC236}">
                          <a16:creationId xmlns:a16="http://schemas.microsoft.com/office/drawing/2014/main" id="{90CF5459-7224-0014-0DD3-FF74216141C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5" name="Google Shape;657;p33">
                      <a:extLst>
                        <a:ext uri="{FF2B5EF4-FFF2-40B4-BE49-F238E27FC236}">
                          <a16:creationId xmlns:a16="http://schemas.microsoft.com/office/drawing/2014/main" id="{EB6BF6B3-1F0E-53A2-F3B9-5DD403D2B41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6" name="Google Shape;658;p33">
                      <a:extLst>
                        <a:ext uri="{FF2B5EF4-FFF2-40B4-BE49-F238E27FC236}">
                          <a16:creationId xmlns:a16="http://schemas.microsoft.com/office/drawing/2014/main" id="{07893A95-77E8-C42B-74A6-95498782385A}"/>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7" name="Google Shape;659;p33">
                      <a:extLst>
                        <a:ext uri="{FF2B5EF4-FFF2-40B4-BE49-F238E27FC236}">
                          <a16:creationId xmlns:a16="http://schemas.microsoft.com/office/drawing/2014/main" id="{E9453F30-E103-73E5-1385-D1AD0B77FD3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8" name="Google Shape;660;p33">
                      <a:extLst>
                        <a:ext uri="{FF2B5EF4-FFF2-40B4-BE49-F238E27FC236}">
                          <a16:creationId xmlns:a16="http://schemas.microsoft.com/office/drawing/2014/main" id="{44090E6D-1EC6-1EAD-D859-B9004592D85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9" name="Google Shape;661;p33">
                      <a:extLst>
                        <a:ext uri="{FF2B5EF4-FFF2-40B4-BE49-F238E27FC236}">
                          <a16:creationId xmlns:a16="http://schemas.microsoft.com/office/drawing/2014/main" id="{E3B5455B-87A1-9452-0B3E-A7FC3DAF0DE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48" name="Google Shape;646;p33">
                    <a:extLst>
                      <a:ext uri="{FF2B5EF4-FFF2-40B4-BE49-F238E27FC236}">
                        <a16:creationId xmlns:a16="http://schemas.microsoft.com/office/drawing/2014/main" id="{CDE8E443-46B2-72A1-1A81-E6518A57A4DF}"/>
                      </a:ext>
                    </a:extLst>
                  </p:cNvPr>
                  <p:cNvGrpSpPr/>
                  <p:nvPr/>
                </p:nvGrpSpPr>
                <p:grpSpPr>
                  <a:xfrm rot="16200000" flipH="1">
                    <a:off x="-222854" y="4427245"/>
                    <a:ext cx="2265951" cy="1132920"/>
                    <a:chOff x="3529938" y="261475"/>
                    <a:chExt cx="1699463" cy="849690"/>
                  </a:xfrm>
                </p:grpSpPr>
                <p:sp>
                  <p:nvSpPr>
                    <p:cNvPr id="656" name="Google Shape;647;p33">
                      <a:extLst>
                        <a:ext uri="{FF2B5EF4-FFF2-40B4-BE49-F238E27FC236}">
                          <a16:creationId xmlns:a16="http://schemas.microsoft.com/office/drawing/2014/main" id="{36B92A4F-2BBD-DEF1-EB51-19B7F4793C3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7" name="Google Shape;648;p33">
                      <a:extLst>
                        <a:ext uri="{FF2B5EF4-FFF2-40B4-BE49-F238E27FC236}">
                          <a16:creationId xmlns:a16="http://schemas.microsoft.com/office/drawing/2014/main" id="{C28B3B9F-1C06-C400-0D55-8D780947559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8" name="Google Shape;649;p33">
                      <a:extLst>
                        <a:ext uri="{FF2B5EF4-FFF2-40B4-BE49-F238E27FC236}">
                          <a16:creationId xmlns:a16="http://schemas.microsoft.com/office/drawing/2014/main" id="{8E652ADE-A938-AF25-7995-131CD11311E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9" name="Google Shape;650;p33">
                      <a:extLst>
                        <a:ext uri="{FF2B5EF4-FFF2-40B4-BE49-F238E27FC236}">
                          <a16:creationId xmlns:a16="http://schemas.microsoft.com/office/drawing/2014/main" id="{FA13A935-2A9E-D7FA-2736-C6A48F466AA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0" name="Google Shape;651;p33">
                      <a:extLst>
                        <a:ext uri="{FF2B5EF4-FFF2-40B4-BE49-F238E27FC236}">
                          <a16:creationId xmlns:a16="http://schemas.microsoft.com/office/drawing/2014/main" id="{06232A21-2978-A794-737C-C309F72642A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1" name="Google Shape;652;p33">
                      <a:extLst>
                        <a:ext uri="{FF2B5EF4-FFF2-40B4-BE49-F238E27FC236}">
                          <a16:creationId xmlns:a16="http://schemas.microsoft.com/office/drawing/2014/main" id="{453E47F2-D6EB-B3E7-22D2-316C49A999D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2" name="Google Shape;653;p33">
                      <a:extLst>
                        <a:ext uri="{FF2B5EF4-FFF2-40B4-BE49-F238E27FC236}">
                          <a16:creationId xmlns:a16="http://schemas.microsoft.com/office/drawing/2014/main" id="{8F965EB6-5E96-48FA-25C6-967E91A7472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3" name="Google Shape;654;p33">
                      <a:extLst>
                        <a:ext uri="{FF2B5EF4-FFF2-40B4-BE49-F238E27FC236}">
                          <a16:creationId xmlns:a16="http://schemas.microsoft.com/office/drawing/2014/main" id="{0CECDDD9-7EC4-F2EF-92A5-CC94E30DD92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49" name="Google Shape;655;p33">
                    <a:extLst>
                      <a:ext uri="{FF2B5EF4-FFF2-40B4-BE49-F238E27FC236}">
                        <a16:creationId xmlns:a16="http://schemas.microsoft.com/office/drawing/2014/main" id="{D107F57F-A287-8967-1A7C-1773AA1BCA65}"/>
                      </a:ext>
                    </a:extLst>
                  </p:cNvPr>
                  <p:cNvGrpSpPr/>
                  <p:nvPr/>
                </p:nvGrpSpPr>
                <p:grpSpPr>
                  <a:xfrm>
                    <a:off x="10835169" y="5276963"/>
                    <a:ext cx="446589" cy="813467"/>
                    <a:chOff x="376650" y="567400"/>
                    <a:chExt cx="334942" cy="610100"/>
                  </a:xfrm>
                </p:grpSpPr>
                <p:sp>
                  <p:nvSpPr>
                    <p:cNvPr id="650" name="Google Shape;656;p33">
                      <a:extLst>
                        <a:ext uri="{FF2B5EF4-FFF2-40B4-BE49-F238E27FC236}">
                          <a16:creationId xmlns:a16="http://schemas.microsoft.com/office/drawing/2014/main" id="{B3C0BAB2-D56F-F40F-742C-35483939765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1" name="Google Shape;657;p33">
                      <a:extLst>
                        <a:ext uri="{FF2B5EF4-FFF2-40B4-BE49-F238E27FC236}">
                          <a16:creationId xmlns:a16="http://schemas.microsoft.com/office/drawing/2014/main" id="{74EB760D-07CB-7EFC-0820-A1A0B0FE8E4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2" name="Google Shape;658;p33">
                      <a:extLst>
                        <a:ext uri="{FF2B5EF4-FFF2-40B4-BE49-F238E27FC236}">
                          <a16:creationId xmlns:a16="http://schemas.microsoft.com/office/drawing/2014/main" id="{94D71969-DC70-6EE6-8CF2-F1185455CEB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3" name="Google Shape;659;p33">
                      <a:extLst>
                        <a:ext uri="{FF2B5EF4-FFF2-40B4-BE49-F238E27FC236}">
                          <a16:creationId xmlns:a16="http://schemas.microsoft.com/office/drawing/2014/main" id="{20641107-32BA-4221-9EE7-60814194ACA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4" name="Google Shape;660;p33">
                      <a:extLst>
                        <a:ext uri="{FF2B5EF4-FFF2-40B4-BE49-F238E27FC236}">
                          <a16:creationId xmlns:a16="http://schemas.microsoft.com/office/drawing/2014/main" id="{4FCE7E2E-F95D-D18C-8670-32337C472F7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5" name="Google Shape;661;p33">
                      <a:extLst>
                        <a:ext uri="{FF2B5EF4-FFF2-40B4-BE49-F238E27FC236}">
                          <a16:creationId xmlns:a16="http://schemas.microsoft.com/office/drawing/2014/main" id="{B0C2B3D5-3141-668B-2BEA-B3929E1F593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613" name="Group 612">
                  <a:extLst>
                    <a:ext uri="{FF2B5EF4-FFF2-40B4-BE49-F238E27FC236}">
                      <a16:creationId xmlns:a16="http://schemas.microsoft.com/office/drawing/2014/main" id="{2B97B218-E978-BCB5-4BCB-DE99B1A25CFB}"/>
                    </a:ext>
                  </a:extLst>
                </p:cNvPr>
                <p:cNvGrpSpPr/>
                <p:nvPr/>
              </p:nvGrpSpPr>
              <p:grpSpPr>
                <a:xfrm>
                  <a:off x="343662" y="7518708"/>
                  <a:ext cx="11012496" cy="6144683"/>
                  <a:chOff x="343662" y="-18003"/>
                  <a:chExt cx="11012496" cy="6144683"/>
                </a:xfrm>
              </p:grpSpPr>
              <p:grpSp>
                <p:nvGrpSpPr>
                  <p:cNvPr id="614" name="Google Shape;646;p33">
                    <a:extLst>
                      <a:ext uri="{FF2B5EF4-FFF2-40B4-BE49-F238E27FC236}">
                        <a16:creationId xmlns:a16="http://schemas.microsoft.com/office/drawing/2014/main" id="{0A77F764-113B-5DEB-6A2F-E92486EC55BB}"/>
                      </a:ext>
                    </a:extLst>
                  </p:cNvPr>
                  <p:cNvGrpSpPr/>
                  <p:nvPr/>
                </p:nvGrpSpPr>
                <p:grpSpPr>
                  <a:xfrm rot="16200000" flipH="1">
                    <a:off x="-222794" y="548513"/>
                    <a:ext cx="2265951" cy="1132920"/>
                    <a:chOff x="3529938" y="261475"/>
                    <a:chExt cx="1699463" cy="849690"/>
                  </a:xfrm>
                </p:grpSpPr>
                <p:sp>
                  <p:nvSpPr>
                    <p:cNvPr id="638" name="Google Shape;647;p33">
                      <a:extLst>
                        <a:ext uri="{FF2B5EF4-FFF2-40B4-BE49-F238E27FC236}">
                          <a16:creationId xmlns:a16="http://schemas.microsoft.com/office/drawing/2014/main" id="{96F4C103-5EB4-5A14-6770-1BB5EFFC6FD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9" name="Google Shape;648;p33">
                      <a:extLst>
                        <a:ext uri="{FF2B5EF4-FFF2-40B4-BE49-F238E27FC236}">
                          <a16:creationId xmlns:a16="http://schemas.microsoft.com/office/drawing/2014/main" id="{C0006398-F07D-9783-38B2-A0D58AC103F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0" name="Google Shape;649;p33">
                      <a:extLst>
                        <a:ext uri="{FF2B5EF4-FFF2-40B4-BE49-F238E27FC236}">
                          <a16:creationId xmlns:a16="http://schemas.microsoft.com/office/drawing/2014/main" id="{BBD00E76-AE64-F52C-F571-F2E085B8DAF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1" name="Google Shape;650;p33">
                      <a:extLst>
                        <a:ext uri="{FF2B5EF4-FFF2-40B4-BE49-F238E27FC236}">
                          <a16:creationId xmlns:a16="http://schemas.microsoft.com/office/drawing/2014/main" id="{658896A5-ACDE-BAFA-F684-726901AA0D8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2" name="Google Shape;651;p33">
                      <a:extLst>
                        <a:ext uri="{FF2B5EF4-FFF2-40B4-BE49-F238E27FC236}">
                          <a16:creationId xmlns:a16="http://schemas.microsoft.com/office/drawing/2014/main" id="{EA8DDB69-3B0D-B684-FC4F-802DD0B19D0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3" name="Google Shape;652;p33">
                      <a:extLst>
                        <a:ext uri="{FF2B5EF4-FFF2-40B4-BE49-F238E27FC236}">
                          <a16:creationId xmlns:a16="http://schemas.microsoft.com/office/drawing/2014/main" id="{528C6B08-B212-AEE5-7520-1FDDF0EF9E3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4" name="Google Shape;653;p33">
                      <a:extLst>
                        <a:ext uri="{FF2B5EF4-FFF2-40B4-BE49-F238E27FC236}">
                          <a16:creationId xmlns:a16="http://schemas.microsoft.com/office/drawing/2014/main" id="{6E487FC2-769C-D34B-EC2A-CBCED319F05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5" name="Google Shape;654;p33">
                      <a:extLst>
                        <a:ext uri="{FF2B5EF4-FFF2-40B4-BE49-F238E27FC236}">
                          <a16:creationId xmlns:a16="http://schemas.microsoft.com/office/drawing/2014/main" id="{29E1132D-DCDC-9DB4-DA74-529DC5E01CE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15" name="Google Shape;655;p33">
                    <a:extLst>
                      <a:ext uri="{FF2B5EF4-FFF2-40B4-BE49-F238E27FC236}">
                        <a16:creationId xmlns:a16="http://schemas.microsoft.com/office/drawing/2014/main" id="{91498C1D-D7DD-671C-3E98-ABF2A9FC2B4F}"/>
                      </a:ext>
                    </a:extLst>
                  </p:cNvPr>
                  <p:cNvGrpSpPr/>
                  <p:nvPr/>
                </p:nvGrpSpPr>
                <p:grpSpPr>
                  <a:xfrm>
                    <a:off x="10909569" y="1371918"/>
                    <a:ext cx="446589" cy="813467"/>
                    <a:chOff x="376650" y="567400"/>
                    <a:chExt cx="334942" cy="610100"/>
                  </a:xfrm>
                </p:grpSpPr>
                <p:sp>
                  <p:nvSpPr>
                    <p:cNvPr id="632" name="Google Shape;656;p33">
                      <a:extLst>
                        <a:ext uri="{FF2B5EF4-FFF2-40B4-BE49-F238E27FC236}">
                          <a16:creationId xmlns:a16="http://schemas.microsoft.com/office/drawing/2014/main" id="{99EE89AC-FEBA-DB75-3A3C-A4CF769E868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3" name="Google Shape;657;p33">
                      <a:extLst>
                        <a:ext uri="{FF2B5EF4-FFF2-40B4-BE49-F238E27FC236}">
                          <a16:creationId xmlns:a16="http://schemas.microsoft.com/office/drawing/2014/main" id="{06A2750C-49B5-BD94-E5CD-CD7BD9BEDE3E}"/>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4" name="Google Shape;658;p33">
                      <a:extLst>
                        <a:ext uri="{FF2B5EF4-FFF2-40B4-BE49-F238E27FC236}">
                          <a16:creationId xmlns:a16="http://schemas.microsoft.com/office/drawing/2014/main" id="{E1590409-B656-89D9-FEC7-07F1D32CE4A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5" name="Google Shape;659;p33">
                      <a:extLst>
                        <a:ext uri="{FF2B5EF4-FFF2-40B4-BE49-F238E27FC236}">
                          <a16:creationId xmlns:a16="http://schemas.microsoft.com/office/drawing/2014/main" id="{60530038-89E1-FC0F-6F7B-A4DEE65CEC2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6" name="Google Shape;660;p33">
                      <a:extLst>
                        <a:ext uri="{FF2B5EF4-FFF2-40B4-BE49-F238E27FC236}">
                          <a16:creationId xmlns:a16="http://schemas.microsoft.com/office/drawing/2014/main" id="{9F2982D1-2348-D4DD-E711-DC1C026A9B5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7" name="Google Shape;661;p33">
                      <a:extLst>
                        <a:ext uri="{FF2B5EF4-FFF2-40B4-BE49-F238E27FC236}">
                          <a16:creationId xmlns:a16="http://schemas.microsoft.com/office/drawing/2014/main" id="{76582FDC-4AB5-3FC4-2858-08A80BB09B4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16" name="Google Shape;646;p33">
                    <a:extLst>
                      <a:ext uri="{FF2B5EF4-FFF2-40B4-BE49-F238E27FC236}">
                        <a16:creationId xmlns:a16="http://schemas.microsoft.com/office/drawing/2014/main" id="{B978DB3E-19EE-78EE-6882-C2B791A89B3B}"/>
                      </a:ext>
                    </a:extLst>
                  </p:cNvPr>
                  <p:cNvGrpSpPr/>
                  <p:nvPr/>
                </p:nvGrpSpPr>
                <p:grpSpPr>
                  <a:xfrm rot="16200000" flipH="1">
                    <a:off x="-222854" y="4427245"/>
                    <a:ext cx="2265951" cy="1132920"/>
                    <a:chOff x="3529938" y="261475"/>
                    <a:chExt cx="1699463" cy="849690"/>
                  </a:xfrm>
                </p:grpSpPr>
                <p:sp>
                  <p:nvSpPr>
                    <p:cNvPr id="624" name="Google Shape;647;p33">
                      <a:extLst>
                        <a:ext uri="{FF2B5EF4-FFF2-40B4-BE49-F238E27FC236}">
                          <a16:creationId xmlns:a16="http://schemas.microsoft.com/office/drawing/2014/main" id="{36C7A614-088A-3998-39AD-96080F4431A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5" name="Google Shape;648;p33">
                      <a:extLst>
                        <a:ext uri="{FF2B5EF4-FFF2-40B4-BE49-F238E27FC236}">
                          <a16:creationId xmlns:a16="http://schemas.microsoft.com/office/drawing/2014/main" id="{A09E8E90-B9FE-8750-EE2B-BF5B7CFE14F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6" name="Google Shape;649;p33">
                      <a:extLst>
                        <a:ext uri="{FF2B5EF4-FFF2-40B4-BE49-F238E27FC236}">
                          <a16:creationId xmlns:a16="http://schemas.microsoft.com/office/drawing/2014/main" id="{D94D8EC4-2A4A-2DB8-E03D-770C10601EE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7" name="Google Shape;650;p33">
                      <a:extLst>
                        <a:ext uri="{FF2B5EF4-FFF2-40B4-BE49-F238E27FC236}">
                          <a16:creationId xmlns:a16="http://schemas.microsoft.com/office/drawing/2014/main" id="{C7F532B0-0E1A-2236-514F-A69589A9BFB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8" name="Google Shape;651;p33">
                      <a:extLst>
                        <a:ext uri="{FF2B5EF4-FFF2-40B4-BE49-F238E27FC236}">
                          <a16:creationId xmlns:a16="http://schemas.microsoft.com/office/drawing/2014/main" id="{01C407C2-45F9-37AB-FCB1-330DF0E2F02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9" name="Google Shape;652;p33">
                      <a:extLst>
                        <a:ext uri="{FF2B5EF4-FFF2-40B4-BE49-F238E27FC236}">
                          <a16:creationId xmlns:a16="http://schemas.microsoft.com/office/drawing/2014/main" id="{DC05A48F-1AF5-B4AB-D117-CBE134E9BD6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0" name="Google Shape;653;p33">
                      <a:extLst>
                        <a:ext uri="{FF2B5EF4-FFF2-40B4-BE49-F238E27FC236}">
                          <a16:creationId xmlns:a16="http://schemas.microsoft.com/office/drawing/2014/main" id="{2FE0DCCD-512F-A8DE-4E0D-B09748065FD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1" name="Google Shape;654;p33">
                      <a:extLst>
                        <a:ext uri="{FF2B5EF4-FFF2-40B4-BE49-F238E27FC236}">
                          <a16:creationId xmlns:a16="http://schemas.microsoft.com/office/drawing/2014/main" id="{3E38002B-7FAA-47ED-EAED-8BB9C82AD5C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17" name="Google Shape;655;p33">
                    <a:extLst>
                      <a:ext uri="{FF2B5EF4-FFF2-40B4-BE49-F238E27FC236}">
                        <a16:creationId xmlns:a16="http://schemas.microsoft.com/office/drawing/2014/main" id="{0326324E-0B92-5CB1-C922-79D791615A60}"/>
                      </a:ext>
                    </a:extLst>
                  </p:cNvPr>
                  <p:cNvGrpSpPr/>
                  <p:nvPr/>
                </p:nvGrpSpPr>
                <p:grpSpPr>
                  <a:xfrm>
                    <a:off x="10835169" y="5276963"/>
                    <a:ext cx="446589" cy="813467"/>
                    <a:chOff x="376650" y="567400"/>
                    <a:chExt cx="334942" cy="610100"/>
                  </a:xfrm>
                </p:grpSpPr>
                <p:sp>
                  <p:nvSpPr>
                    <p:cNvPr id="618" name="Google Shape;656;p33">
                      <a:extLst>
                        <a:ext uri="{FF2B5EF4-FFF2-40B4-BE49-F238E27FC236}">
                          <a16:creationId xmlns:a16="http://schemas.microsoft.com/office/drawing/2014/main" id="{03197290-89DE-45C9-14D3-3731F3F2786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9" name="Google Shape;657;p33">
                      <a:extLst>
                        <a:ext uri="{FF2B5EF4-FFF2-40B4-BE49-F238E27FC236}">
                          <a16:creationId xmlns:a16="http://schemas.microsoft.com/office/drawing/2014/main" id="{9D04548A-B3AD-56D0-49C6-528FB1838B5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0" name="Google Shape;658;p33">
                      <a:extLst>
                        <a:ext uri="{FF2B5EF4-FFF2-40B4-BE49-F238E27FC236}">
                          <a16:creationId xmlns:a16="http://schemas.microsoft.com/office/drawing/2014/main" id="{0E2572F9-F9E7-7B4D-865B-FCFFEA73843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1" name="Google Shape;659;p33">
                      <a:extLst>
                        <a:ext uri="{FF2B5EF4-FFF2-40B4-BE49-F238E27FC236}">
                          <a16:creationId xmlns:a16="http://schemas.microsoft.com/office/drawing/2014/main" id="{02EB0D73-2602-92B7-978D-2742F3A8D66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2" name="Google Shape;660;p33">
                      <a:extLst>
                        <a:ext uri="{FF2B5EF4-FFF2-40B4-BE49-F238E27FC236}">
                          <a16:creationId xmlns:a16="http://schemas.microsoft.com/office/drawing/2014/main" id="{8B0F30DE-E225-D572-09B5-72A86D4F830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3" name="Google Shape;661;p33">
                      <a:extLst>
                        <a:ext uri="{FF2B5EF4-FFF2-40B4-BE49-F238E27FC236}">
                          <a16:creationId xmlns:a16="http://schemas.microsoft.com/office/drawing/2014/main" id="{35CAF892-604D-B63A-1BEA-B49CF5C5BA4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545" name="Group 544">
                <a:extLst>
                  <a:ext uri="{FF2B5EF4-FFF2-40B4-BE49-F238E27FC236}">
                    <a16:creationId xmlns:a16="http://schemas.microsoft.com/office/drawing/2014/main" id="{FAA338C9-E707-ED1E-FB9A-36EF056E1265}"/>
                  </a:ext>
                </a:extLst>
              </p:cNvPr>
              <p:cNvGrpSpPr/>
              <p:nvPr/>
            </p:nvGrpSpPr>
            <p:grpSpPr>
              <a:xfrm>
                <a:off x="325656" y="15207571"/>
                <a:ext cx="11012496" cy="13681394"/>
                <a:chOff x="343662" y="-18003"/>
                <a:chExt cx="11012496" cy="13681394"/>
              </a:xfrm>
            </p:grpSpPr>
            <p:grpSp>
              <p:nvGrpSpPr>
                <p:cNvPr id="546" name="Group 545">
                  <a:extLst>
                    <a:ext uri="{FF2B5EF4-FFF2-40B4-BE49-F238E27FC236}">
                      <a16:creationId xmlns:a16="http://schemas.microsoft.com/office/drawing/2014/main" id="{A76ED5DD-C007-7F3D-D94C-B9E23948F592}"/>
                    </a:ext>
                  </a:extLst>
                </p:cNvPr>
                <p:cNvGrpSpPr/>
                <p:nvPr/>
              </p:nvGrpSpPr>
              <p:grpSpPr>
                <a:xfrm>
                  <a:off x="343662" y="-18003"/>
                  <a:ext cx="11012496" cy="6144683"/>
                  <a:chOff x="343662" y="-18003"/>
                  <a:chExt cx="11012496" cy="6144683"/>
                </a:xfrm>
              </p:grpSpPr>
              <p:grpSp>
                <p:nvGrpSpPr>
                  <p:cNvPr id="580" name="Google Shape;646;p33">
                    <a:extLst>
                      <a:ext uri="{FF2B5EF4-FFF2-40B4-BE49-F238E27FC236}">
                        <a16:creationId xmlns:a16="http://schemas.microsoft.com/office/drawing/2014/main" id="{CE55E40D-8FD2-3DC3-1E70-E77251D2B73D}"/>
                      </a:ext>
                    </a:extLst>
                  </p:cNvPr>
                  <p:cNvGrpSpPr/>
                  <p:nvPr/>
                </p:nvGrpSpPr>
                <p:grpSpPr>
                  <a:xfrm rot="16200000" flipH="1">
                    <a:off x="-222794" y="548513"/>
                    <a:ext cx="2265951" cy="1132920"/>
                    <a:chOff x="3529938" y="261475"/>
                    <a:chExt cx="1699463" cy="849690"/>
                  </a:xfrm>
                </p:grpSpPr>
                <p:sp>
                  <p:nvSpPr>
                    <p:cNvPr id="604" name="Google Shape;647;p33">
                      <a:extLst>
                        <a:ext uri="{FF2B5EF4-FFF2-40B4-BE49-F238E27FC236}">
                          <a16:creationId xmlns:a16="http://schemas.microsoft.com/office/drawing/2014/main" id="{E0EEAC8E-CC75-C396-C301-B6F7C41695C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5" name="Google Shape;648;p33">
                      <a:extLst>
                        <a:ext uri="{FF2B5EF4-FFF2-40B4-BE49-F238E27FC236}">
                          <a16:creationId xmlns:a16="http://schemas.microsoft.com/office/drawing/2014/main" id="{E6632742-5F7B-B6AB-CE42-E9233445CDB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6" name="Google Shape;649;p33">
                      <a:extLst>
                        <a:ext uri="{FF2B5EF4-FFF2-40B4-BE49-F238E27FC236}">
                          <a16:creationId xmlns:a16="http://schemas.microsoft.com/office/drawing/2014/main" id="{F2CEEEFA-4C66-56D3-2555-FC28C2DE727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7" name="Google Shape;650;p33">
                      <a:extLst>
                        <a:ext uri="{FF2B5EF4-FFF2-40B4-BE49-F238E27FC236}">
                          <a16:creationId xmlns:a16="http://schemas.microsoft.com/office/drawing/2014/main" id="{4E66A8E7-7343-2C3A-6893-016ACABD498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8" name="Google Shape;651;p33">
                      <a:extLst>
                        <a:ext uri="{FF2B5EF4-FFF2-40B4-BE49-F238E27FC236}">
                          <a16:creationId xmlns:a16="http://schemas.microsoft.com/office/drawing/2014/main" id="{A4610E98-C4E8-365C-5A14-40F90ED2C5A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9" name="Google Shape;652;p33">
                      <a:extLst>
                        <a:ext uri="{FF2B5EF4-FFF2-40B4-BE49-F238E27FC236}">
                          <a16:creationId xmlns:a16="http://schemas.microsoft.com/office/drawing/2014/main" id="{4B129F86-D0A6-24CE-90D5-03F1FE1D91E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0" name="Google Shape;653;p33">
                      <a:extLst>
                        <a:ext uri="{FF2B5EF4-FFF2-40B4-BE49-F238E27FC236}">
                          <a16:creationId xmlns:a16="http://schemas.microsoft.com/office/drawing/2014/main" id="{C51828E5-A0F2-EC9C-B265-90C7A6C87D3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1" name="Google Shape;654;p33">
                      <a:extLst>
                        <a:ext uri="{FF2B5EF4-FFF2-40B4-BE49-F238E27FC236}">
                          <a16:creationId xmlns:a16="http://schemas.microsoft.com/office/drawing/2014/main" id="{A983BE3D-8D56-8B61-CA73-5B594ADD7F1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1" name="Google Shape;655;p33">
                    <a:extLst>
                      <a:ext uri="{FF2B5EF4-FFF2-40B4-BE49-F238E27FC236}">
                        <a16:creationId xmlns:a16="http://schemas.microsoft.com/office/drawing/2014/main" id="{3DA3842D-6AB2-14E1-A9B6-17C7D575E060}"/>
                      </a:ext>
                    </a:extLst>
                  </p:cNvPr>
                  <p:cNvGrpSpPr/>
                  <p:nvPr/>
                </p:nvGrpSpPr>
                <p:grpSpPr>
                  <a:xfrm>
                    <a:off x="10909569" y="1371918"/>
                    <a:ext cx="446589" cy="813467"/>
                    <a:chOff x="376650" y="567400"/>
                    <a:chExt cx="334942" cy="610100"/>
                  </a:xfrm>
                </p:grpSpPr>
                <p:sp>
                  <p:nvSpPr>
                    <p:cNvPr id="598" name="Google Shape;656;p33">
                      <a:extLst>
                        <a:ext uri="{FF2B5EF4-FFF2-40B4-BE49-F238E27FC236}">
                          <a16:creationId xmlns:a16="http://schemas.microsoft.com/office/drawing/2014/main" id="{C128A666-BD6D-CB55-A906-C7192FF2023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9" name="Google Shape;657;p33">
                      <a:extLst>
                        <a:ext uri="{FF2B5EF4-FFF2-40B4-BE49-F238E27FC236}">
                          <a16:creationId xmlns:a16="http://schemas.microsoft.com/office/drawing/2014/main" id="{C76CE9AD-6130-481A-209E-0F439EF8E8A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0" name="Google Shape;658;p33">
                      <a:extLst>
                        <a:ext uri="{FF2B5EF4-FFF2-40B4-BE49-F238E27FC236}">
                          <a16:creationId xmlns:a16="http://schemas.microsoft.com/office/drawing/2014/main" id="{D584969C-F2DB-08F5-2735-76AD88B9F8FA}"/>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1" name="Google Shape;659;p33">
                      <a:extLst>
                        <a:ext uri="{FF2B5EF4-FFF2-40B4-BE49-F238E27FC236}">
                          <a16:creationId xmlns:a16="http://schemas.microsoft.com/office/drawing/2014/main" id="{CFAE71E8-B7CF-7986-97F6-DD9093D33D6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2" name="Google Shape;660;p33">
                      <a:extLst>
                        <a:ext uri="{FF2B5EF4-FFF2-40B4-BE49-F238E27FC236}">
                          <a16:creationId xmlns:a16="http://schemas.microsoft.com/office/drawing/2014/main" id="{6454DB77-D9CB-2936-820E-C0FDEB9AFDD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3" name="Google Shape;661;p33">
                      <a:extLst>
                        <a:ext uri="{FF2B5EF4-FFF2-40B4-BE49-F238E27FC236}">
                          <a16:creationId xmlns:a16="http://schemas.microsoft.com/office/drawing/2014/main" id="{001A035E-EADE-D87B-3760-2B384F0CC86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2" name="Google Shape;646;p33">
                    <a:extLst>
                      <a:ext uri="{FF2B5EF4-FFF2-40B4-BE49-F238E27FC236}">
                        <a16:creationId xmlns:a16="http://schemas.microsoft.com/office/drawing/2014/main" id="{30FDE07E-D89E-4FCA-252F-234B507D0CAE}"/>
                      </a:ext>
                    </a:extLst>
                  </p:cNvPr>
                  <p:cNvGrpSpPr/>
                  <p:nvPr/>
                </p:nvGrpSpPr>
                <p:grpSpPr>
                  <a:xfrm rot="16200000" flipH="1">
                    <a:off x="-222854" y="4427245"/>
                    <a:ext cx="2265951" cy="1132920"/>
                    <a:chOff x="3529938" y="261475"/>
                    <a:chExt cx="1699463" cy="849690"/>
                  </a:xfrm>
                </p:grpSpPr>
                <p:sp>
                  <p:nvSpPr>
                    <p:cNvPr id="590" name="Google Shape;647;p33">
                      <a:extLst>
                        <a:ext uri="{FF2B5EF4-FFF2-40B4-BE49-F238E27FC236}">
                          <a16:creationId xmlns:a16="http://schemas.microsoft.com/office/drawing/2014/main" id="{BE0C5BB2-E81A-29E9-56D3-84746D9B56C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1" name="Google Shape;648;p33">
                      <a:extLst>
                        <a:ext uri="{FF2B5EF4-FFF2-40B4-BE49-F238E27FC236}">
                          <a16:creationId xmlns:a16="http://schemas.microsoft.com/office/drawing/2014/main" id="{5316F5FA-22E4-0C01-CFDB-550E9ED1943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2" name="Google Shape;649;p33">
                      <a:extLst>
                        <a:ext uri="{FF2B5EF4-FFF2-40B4-BE49-F238E27FC236}">
                          <a16:creationId xmlns:a16="http://schemas.microsoft.com/office/drawing/2014/main" id="{CB81FFE8-EB2C-FD03-92AB-4925EC57656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3" name="Google Shape;650;p33">
                      <a:extLst>
                        <a:ext uri="{FF2B5EF4-FFF2-40B4-BE49-F238E27FC236}">
                          <a16:creationId xmlns:a16="http://schemas.microsoft.com/office/drawing/2014/main" id="{9388F185-D697-6198-0B1C-861C65F517B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4" name="Google Shape;651;p33">
                      <a:extLst>
                        <a:ext uri="{FF2B5EF4-FFF2-40B4-BE49-F238E27FC236}">
                          <a16:creationId xmlns:a16="http://schemas.microsoft.com/office/drawing/2014/main" id="{7FC4AE9C-0757-6E28-BE8B-5CA3B6715DA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5" name="Google Shape;652;p33">
                      <a:extLst>
                        <a:ext uri="{FF2B5EF4-FFF2-40B4-BE49-F238E27FC236}">
                          <a16:creationId xmlns:a16="http://schemas.microsoft.com/office/drawing/2014/main" id="{7F2CBAB2-B46B-FD5A-1C7F-8990CCC729D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6" name="Google Shape;653;p33">
                      <a:extLst>
                        <a:ext uri="{FF2B5EF4-FFF2-40B4-BE49-F238E27FC236}">
                          <a16:creationId xmlns:a16="http://schemas.microsoft.com/office/drawing/2014/main" id="{DEDCC4FE-5385-3FF6-56FA-65A4F234738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7" name="Google Shape;654;p33">
                      <a:extLst>
                        <a:ext uri="{FF2B5EF4-FFF2-40B4-BE49-F238E27FC236}">
                          <a16:creationId xmlns:a16="http://schemas.microsoft.com/office/drawing/2014/main" id="{A95D3FFD-7DBB-5896-2FB5-E9A76C3AB9E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3" name="Google Shape;655;p33">
                    <a:extLst>
                      <a:ext uri="{FF2B5EF4-FFF2-40B4-BE49-F238E27FC236}">
                        <a16:creationId xmlns:a16="http://schemas.microsoft.com/office/drawing/2014/main" id="{02B7AE6E-129E-7F96-3772-44A8993193A4}"/>
                      </a:ext>
                    </a:extLst>
                  </p:cNvPr>
                  <p:cNvGrpSpPr/>
                  <p:nvPr/>
                </p:nvGrpSpPr>
                <p:grpSpPr>
                  <a:xfrm>
                    <a:off x="10835169" y="5276963"/>
                    <a:ext cx="446589" cy="813467"/>
                    <a:chOff x="376650" y="567400"/>
                    <a:chExt cx="334942" cy="610100"/>
                  </a:xfrm>
                </p:grpSpPr>
                <p:sp>
                  <p:nvSpPr>
                    <p:cNvPr id="584" name="Google Shape;656;p33">
                      <a:extLst>
                        <a:ext uri="{FF2B5EF4-FFF2-40B4-BE49-F238E27FC236}">
                          <a16:creationId xmlns:a16="http://schemas.microsoft.com/office/drawing/2014/main" id="{21690E46-9783-3F05-36E5-0FE597BFE22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5" name="Google Shape;657;p33">
                      <a:extLst>
                        <a:ext uri="{FF2B5EF4-FFF2-40B4-BE49-F238E27FC236}">
                          <a16:creationId xmlns:a16="http://schemas.microsoft.com/office/drawing/2014/main" id="{9062601F-85A3-A648-35A4-601ABB2F365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6" name="Google Shape;658;p33">
                      <a:extLst>
                        <a:ext uri="{FF2B5EF4-FFF2-40B4-BE49-F238E27FC236}">
                          <a16:creationId xmlns:a16="http://schemas.microsoft.com/office/drawing/2014/main" id="{69E8A7A6-CBE5-CEF7-8EC4-178FFDE26D1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7" name="Google Shape;659;p33">
                      <a:extLst>
                        <a:ext uri="{FF2B5EF4-FFF2-40B4-BE49-F238E27FC236}">
                          <a16:creationId xmlns:a16="http://schemas.microsoft.com/office/drawing/2014/main" id="{19AF2E30-DA17-77E5-448E-A5B3C6D170BB}"/>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8" name="Google Shape;660;p33">
                      <a:extLst>
                        <a:ext uri="{FF2B5EF4-FFF2-40B4-BE49-F238E27FC236}">
                          <a16:creationId xmlns:a16="http://schemas.microsoft.com/office/drawing/2014/main" id="{9AFBA39B-DA1C-9EEE-BB26-16C38367D7A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9" name="Google Shape;661;p33">
                      <a:extLst>
                        <a:ext uri="{FF2B5EF4-FFF2-40B4-BE49-F238E27FC236}">
                          <a16:creationId xmlns:a16="http://schemas.microsoft.com/office/drawing/2014/main" id="{72813462-E7FD-F0C2-32A2-AA774600854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547" name="Group 546">
                  <a:extLst>
                    <a:ext uri="{FF2B5EF4-FFF2-40B4-BE49-F238E27FC236}">
                      <a16:creationId xmlns:a16="http://schemas.microsoft.com/office/drawing/2014/main" id="{7415DFFF-686F-0B27-6E2D-E34F2BF16BAF}"/>
                    </a:ext>
                  </a:extLst>
                </p:cNvPr>
                <p:cNvGrpSpPr/>
                <p:nvPr/>
              </p:nvGrpSpPr>
              <p:grpSpPr>
                <a:xfrm>
                  <a:off x="343662" y="7518708"/>
                  <a:ext cx="11012496" cy="6144683"/>
                  <a:chOff x="343662" y="-18003"/>
                  <a:chExt cx="11012496" cy="6144683"/>
                </a:xfrm>
              </p:grpSpPr>
              <p:grpSp>
                <p:nvGrpSpPr>
                  <p:cNvPr id="548" name="Google Shape;646;p33">
                    <a:extLst>
                      <a:ext uri="{FF2B5EF4-FFF2-40B4-BE49-F238E27FC236}">
                        <a16:creationId xmlns:a16="http://schemas.microsoft.com/office/drawing/2014/main" id="{9FCB9FAD-0872-DFAC-CB9D-9BCFC2118F20}"/>
                      </a:ext>
                    </a:extLst>
                  </p:cNvPr>
                  <p:cNvGrpSpPr/>
                  <p:nvPr/>
                </p:nvGrpSpPr>
                <p:grpSpPr>
                  <a:xfrm rot="16200000" flipH="1">
                    <a:off x="-222794" y="548513"/>
                    <a:ext cx="2265951" cy="1132920"/>
                    <a:chOff x="3529938" y="261475"/>
                    <a:chExt cx="1699463" cy="849690"/>
                  </a:xfrm>
                </p:grpSpPr>
                <p:sp>
                  <p:nvSpPr>
                    <p:cNvPr id="572" name="Google Shape;647;p33">
                      <a:extLst>
                        <a:ext uri="{FF2B5EF4-FFF2-40B4-BE49-F238E27FC236}">
                          <a16:creationId xmlns:a16="http://schemas.microsoft.com/office/drawing/2014/main" id="{5C976B69-1A94-F0C6-33F5-C2C39F70794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3" name="Google Shape;648;p33">
                      <a:extLst>
                        <a:ext uri="{FF2B5EF4-FFF2-40B4-BE49-F238E27FC236}">
                          <a16:creationId xmlns:a16="http://schemas.microsoft.com/office/drawing/2014/main" id="{B2F34D8D-3E7B-3942-565C-EC54D4CD561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4" name="Google Shape;649;p33">
                      <a:extLst>
                        <a:ext uri="{FF2B5EF4-FFF2-40B4-BE49-F238E27FC236}">
                          <a16:creationId xmlns:a16="http://schemas.microsoft.com/office/drawing/2014/main" id="{4BCA5A91-8833-DB93-7CE9-624405D2AFD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5" name="Google Shape;650;p33">
                      <a:extLst>
                        <a:ext uri="{FF2B5EF4-FFF2-40B4-BE49-F238E27FC236}">
                          <a16:creationId xmlns:a16="http://schemas.microsoft.com/office/drawing/2014/main" id="{E5C6FDCC-19B3-C368-D7F1-CFF082647CD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6" name="Google Shape;651;p33">
                      <a:extLst>
                        <a:ext uri="{FF2B5EF4-FFF2-40B4-BE49-F238E27FC236}">
                          <a16:creationId xmlns:a16="http://schemas.microsoft.com/office/drawing/2014/main" id="{F158F14E-2ACB-1C88-D340-7CE52611279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7" name="Google Shape;652;p33">
                      <a:extLst>
                        <a:ext uri="{FF2B5EF4-FFF2-40B4-BE49-F238E27FC236}">
                          <a16:creationId xmlns:a16="http://schemas.microsoft.com/office/drawing/2014/main" id="{4E15EAEE-FEBA-EBBB-7F7F-9A0B3C6F343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8" name="Google Shape;653;p33">
                      <a:extLst>
                        <a:ext uri="{FF2B5EF4-FFF2-40B4-BE49-F238E27FC236}">
                          <a16:creationId xmlns:a16="http://schemas.microsoft.com/office/drawing/2014/main" id="{12961271-41DD-59D9-2E25-A80DB815B50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9" name="Google Shape;654;p33">
                      <a:extLst>
                        <a:ext uri="{FF2B5EF4-FFF2-40B4-BE49-F238E27FC236}">
                          <a16:creationId xmlns:a16="http://schemas.microsoft.com/office/drawing/2014/main" id="{41AD12E2-6B45-4CA7-DD48-969566ACFA1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49" name="Google Shape;655;p33">
                    <a:extLst>
                      <a:ext uri="{FF2B5EF4-FFF2-40B4-BE49-F238E27FC236}">
                        <a16:creationId xmlns:a16="http://schemas.microsoft.com/office/drawing/2014/main" id="{DBA85EAE-5C77-A0A8-C4E3-42C3B787C87B}"/>
                      </a:ext>
                    </a:extLst>
                  </p:cNvPr>
                  <p:cNvGrpSpPr/>
                  <p:nvPr/>
                </p:nvGrpSpPr>
                <p:grpSpPr>
                  <a:xfrm>
                    <a:off x="10909569" y="1371918"/>
                    <a:ext cx="446589" cy="813467"/>
                    <a:chOff x="376650" y="567400"/>
                    <a:chExt cx="334942" cy="610100"/>
                  </a:xfrm>
                </p:grpSpPr>
                <p:sp>
                  <p:nvSpPr>
                    <p:cNvPr id="566" name="Google Shape;656;p33">
                      <a:extLst>
                        <a:ext uri="{FF2B5EF4-FFF2-40B4-BE49-F238E27FC236}">
                          <a16:creationId xmlns:a16="http://schemas.microsoft.com/office/drawing/2014/main" id="{AB1F9550-7597-597A-F73E-01ACD3EB492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7" name="Google Shape;657;p33">
                      <a:extLst>
                        <a:ext uri="{FF2B5EF4-FFF2-40B4-BE49-F238E27FC236}">
                          <a16:creationId xmlns:a16="http://schemas.microsoft.com/office/drawing/2014/main" id="{4E9728C0-35D2-F56D-82FA-B5A56D74DE2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8" name="Google Shape;658;p33">
                      <a:extLst>
                        <a:ext uri="{FF2B5EF4-FFF2-40B4-BE49-F238E27FC236}">
                          <a16:creationId xmlns:a16="http://schemas.microsoft.com/office/drawing/2014/main" id="{0B09361C-3ADA-060A-7EF8-A2B6225B970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9" name="Google Shape;659;p33">
                      <a:extLst>
                        <a:ext uri="{FF2B5EF4-FFF2-40B4-BE49-F238E27FC236}">
                          <a16:creationId xmlns:a16="http://schemas.microsoft.com/office/drawing/2014/main" id="{50D98531-22B5-B2A3-67B3-2C47BE6CBAD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0" name="Google Shape;660;p33">
                      <a:extLst>
                        <a:ext uri="{FF2B5EF4-FFF2-40B4-BE49-F238E27FC236}">
                          <a16:creationId xmlns:a16="http://schemas.microsoft.com/office/drawing/2014/main" id="{B2A5CC5B-17F2-2302-AC59-5BE2176EDB8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1" name="Google Shape;661;p33">
                      <a:extLst>
                        <a:ext uri="{FF2B5EF4-FFF2-40B4-BE49-F238E27FC236}">
                          <a16:creationId xmlns:a16="http://schemas.microsoft.com/office/drawing/2014/main" id="{AC532AEF-8E04-66C8-EDF1-53329E89332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50" name="Google Shape;646;p33">
                    <a:extLst>
                      <a:ext uri="{FF2B5EF4-FFF2-40B4-BE49-F238E27FC236}">
                        <a16:creationId xmlns:a16="http://schemas.microsoft.com/office/drawing/2014/main" id="{3FB69F05-71C7-73BF-DB02-037DB7F7744F}"/>
                      </a:ext>
                    </a:extLst>
                  </p:cNvPr>
                  <p:cNvGrpSpPr/>
                  <p:nvPr/>
                </p:nvGrpSpPr>
                <p:grpSpPr>
                  <a:xfrm rot="16200000" flipH="1">
                    <a:off x="-222854" y="4427245"/>
                    <a:ext cx="2265951" cy="1132920"/>
                    <a:chOff x="3529938" y="261475"/>
                    <a:chExt cx="1699463" cy="849690"/>
                  </a:xfrm>
                </p:grpSpPr>
                <p:sp>
                  <p:nvSpPr>
                    <p:cNvPr id="558" name="Google Shape;647;p33">
                      <a:extLst>
                        <a:ext uri="{FF2B5EF4-FFF2-40B4-BE49-F238E27FC236}">
                          <a16:creationId xmlns:a16="http://schemas.microsoft.com/office/drawing/2014/main" id="{C8F14E7D-8A0B-5CA0-4228-22BE880CC04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9" name="Google Shape;648;p33">
                      <a:extLst>
                        <a:ext uri="{FF2B5EF4-FFF2-40B4-BE49-F238E27FC236}">
                          <a16:creationId xmlns:a16="http://schemas.microsoft.com/office/drawing/2014/main" id="{5167ACC5-E293-69CE-6BD5-CF4E8757117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0" name="Google Shape;649;p33">
                      <a:extLst>
                        <a:ext uri="{FF2B5EF4-FFF2-40B4-BE49-F238E27FC236}">
                          <a16:creationId xmlns:a16="http://schemas.microsoft.com/office/drawing/2014/main" id="{B3257B96-637C-30C9-CACA-6B827B04A83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1" name="Google Shape;650;p33">
                      <a:extLst>
                        <a:ext uri="{FF2B5EF4-FFF2-40B4-BE49-F238E27FC236}">
                          <a16:creationId xmlns:a16="http://schemas.microsoft.com/office/drawing/2014/main" id="{29C26ED3-DA70-0129-583B-306A5287E5F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2" name="Google Shape;651;p33">
                      <a:extLst>
                        <a:ext uri="{FF2B5EF4-FFF2-40B4-BE49-F238E27FC236}">
                          <a16:creationId xmlns:a16="http://schemas.microsoft.com/office/drawing/2014/main" id="{221A7EC6-52EF-5D0B-0ADD-7106FD275AE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3" name="Google Shape;652;p33">
                      <a:extLst>
                        <a:ext uri="{FF2B5EF4-FFF2-40B4-BE49-F238E27FC236}">
                          <a16:creationId xmlns:a16="http://schemas.microsoft.com/office/drawing/2014/main" id="{1EDAAEF8-3594-F56C-4C54-90A55114F62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4" name="Google Shape;653;p33">
                      <a:extLst>
                        <a:ext uri="{FF2B5EF4-FFF2-40B4-BE49-F238E27FC236}">
                          <a16:creationId xmlns:a16="http://schemas.microsoft.com/office/drawing/2014/main" id="{A2A9020B-7A56-034A-C888-0BCA28902D4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5" name="Google Shape;654;p33">
                      <a:extLst>
                        <a:ext uri="{FF2B5EF4-FFF2-40B4-BE49-F238E27FC236}">
                          <a16:creationId xmlns:a16="http://schemas.microsoft.com/office/drawing/2014/main" id="{F79F5C9F-0251-BF88-AA82-7586B17FDBA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51" name="Google Shape;655;p33">
                    <a:extLst>
                      <a:ext uri="{FF2B5EF4-FFF2-40B4-BE49-F238E27FC236}">
                        <a16:creationId xmlns:a16="http://schemas.microsoft.com/office/drawing/2014/main" id="{FB56EF44-70F1-C4F4-4FC7-9CDCEBAA1372}"/>
                      </a:ext>
                    </a:extLst>
                  </p:cNvPr>
                  <p:cNvGrpSpPr/>
                  <p:nvPr/>
                </p:nvGrpSpPr>
                <p:grpSpPr>
                  <a:xfrm>
                    <a:off x="10835169" y="5276963"/>
                    <a:ext cx="446589" cy="813467"/>
                    <a:chOff x="376650" y="567400"/>
                    <a:chExt cx="334942" cy="610100"/>
                  </a:xfrm>
                </p:grpSpPr>
                <p:sp>
                  <p:nvSpPr>
                    <p:cNvPr id="552" name="Google Shape;656;p33">
                      <a:extLst>
                        <a:ext uri="{FF2B5EF4-FFF2-40B4-BE49-F238E27FC236}">
                          <a16:creationId xmlns:a16="http://schemas.microsoft.com/office/drawing/2014/main" id="{AF64BE63-6608-FEA8-F959-BE8232E48BD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3" name="Google Shape;657;p33">
                      <a:extLst>
                        <a:ext uri="{FF2B5EF4-FFF2-40B4-BE49-F238E27FC236}">
                          <a16:creationId xmlns:a16="http://schemas.microsoft.com/office/drawing/2014/main" id="{08E6D963-6B03-FBAB-6614-704ABB59DDA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4" name="Google Shape;658;p33">
                      <a:extLst>
                        <a:ext uri="{FF2B5EF4-FFF2-40B4-BE49-F238E27FC236}">
                          <a16:creationId xmlns:a16="http://schemas.microsoft.com/office/drawing/2014/main" id="{A89B135F-C852-1278-FBD2-83D6DF9B7735}"/>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5" name="Google Shape;659;p33">
                      <a:extLst>
                        <a:ext uri="{FF2B5EF4-FFF2-40B4-BE49-F238E27FC236}">
                          <a16:creationId xmlns:a16="http://schemas.microsoft.com/office/drawing/2014/main" id="{7C7A7015-EB09-DE1C-779D-E2C1C603844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6" name="Google Shape;660;p33">
                      <a:extLst>
                        <a:ext uri="{FF2B5EF4-FFF2-40B4-BE49-F238E27FC236}">
                          <a16:creationId xmlns:a16="http://schemas.microsoft.com/office/drawing/2014/main" id="{0E2C6313-BBD0-FBA6-A97C-4D515B9D375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7" name="Google Shape;661;p33">
                      <a:extLst>
                        <a:ext uri="{FF2B5EF4-FFF2-40B4-BE49-F238E27FC236}">
                          <a16:creationId xmlns:a16="http://schemas.microsoft.com/office/drawing/2014/main" id="{51B7B83D-E6F3-A6C9-44CD-3DE1EC77E7B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477" name="Group 476">
              <a:extLst>
                <a:ext uri="{FF2B5EF4-FFF2-40B4-BE49-F238E27FC236}">
                  <a16:creationId xmlns:a16="http://schemas.microsoft.com/office/drawing/2014/main" id="{4C72D223-B189-7514-94DB-30684653E371}"/>
                </a:ext>
              </a:extLst>
            </p:cNvPr>
            <p:cNvGrpSpPr/>
            <p:nvPr/>
          </p:nvGrpSpPr>
          <p:grpSpPr>
            <a:xfrm>
              <a:off x="-18288" y="31089600"/>
              <a:ext cx="11030502" cy="28906968"/>
              <a:chOff x="325656" y="-18003"/>
              <a:chExt cx="11030502" cy="28906968"/>
            </a:xfrm>
          </p:grpSpPr>
          <p:grpSp>
            <p:nvGrpSpPr>
              <p:cNvPr id="479" name="Group 478">
                <a:extLst>
                  <a:ext uri="{FF2B5EF4-FFF2-40B4-BE49-F238E27FC236}">
                    <a16:creationId xmlns:a16="http://schemas.microsoft.com/office/drawing/2014/main" id="{CF22951D-CCC6-C81D-39FC-25CA2A237590}"/>
                  </a:ext>
                </a:extLst>
              </p:cNvPr>
              <p:cNvGrpSpPr/>
              <p:nvPr/>
            </p:nvGrpSpPr>
            <p:grpSpPr>
              <a:xfrm>
                <a:off x="343662" y="-18003"/>
                <a:ext cx="11012496" cy="13681394"/>
                <a:chOff x="343662" y="-18003"/>
                <a:chExt cx="11012496" cy="13681394"/>
              </a:xfrm>
            </p:grpSpPr>
            <p:grpSp>
              <p:nvGrpSpPr>
                <p:cNvPr id="178" name="Group 177">
                  <a:extLst>
                    <a:ext uri="{FF2B5EF4-FFF2-40B4-BE49-F238E27FC236}">
                      <a16:creationId xmlns:a16="http://schemas.microsoft.com/office/drawing/2014/main" id="{08AA2AB2-0BFD-E89B-EB92-5354B72B9359}"/>
                    </a:ext>
                  </a:extLst>
                </p:cNvPr>
                <p:cNvGrpSpPr/>
                <p:nvPr/>
              </p:nvGrpSpPr>
              <p:grpSpPr>
                <a:xfrm>
                  <a:off x="343662" y="-18003"/>
                  <a:ext cx="11012496" cy="6144683"/>
                  <a:chOff x="343662" y="-18003"/>
                  <a:chExt cx="11012496" cy="6144683"/>
                </a:xfrm>
              </p:grpSpPr>
              <p:grpSp>
                <p:nvGrpSpPr>
                  <p:cNvPr id="512" name="Google Shape;646;p33">
                    <a:extLst>
                      <a:ext uri="{FF2B5EF4-FFF2-40B4-BE49-F238E27FC236}">
                        <a16:creationId xmlns:a16="http://schemas.microsoft.com/office/drawing/2014/main" id="{6F28FAC5-B2D6-BDE0-ADAD-E841E1029C51}"/>
                      </a:ext>
                    </a:extLst>
                  </p:cNvPr>
                  <p:cNvGrpSpPr/>
                  <p:nvPr/>
                </p:nvGrpSpPr>
                <p:grpSpPr>
                  <a:xfrm rot="16200000" flipH="1">
                    <a:off x="-222794" y="548513"/>
                    <a:ext cx="2265951" cy="1132920"/>
                    <a:chOff x="3529938" y="261475"/>
                    <a:chExt cx="1699463" cy="849690"/>
                  </a:xfrm>
                </p:grpSpPr>
                <p:sp>
                  <p:nvSpPr>
                    <p:cNvPr id="536" name="Google Shape;647;p33">
                      <a:extLst>
                        <a:ext uri="{FF2B5EF4-FFF2-40B4-BE49-F238E27FC236}">
                          <a16:creationId xmlns:a16="http://schemas.microsoft.com/office/drawing/2014/main" id="{8DD6AF75-B617-8911-83D6-4743D2345DF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7" name="Google Shape;648;p33">
                      <a:extLst>
                        <a:ext uri="{FF2B5EF4-FFF2-40B4-BE49-F238E27FC236}">
                          <a16:creationId xmlns:a16="http://schemas.microsoft.com/office/drawing/2014/main" id="{C49D28A4-2922-99EF-63DF-50F9EDF22AA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8" name="Google Shape;649;p33">
                      <a:extLst>
                        <a:ext uri="{FF2B5EF4-FFF2-40B4-BE49-F238E27FC236}">
                          <a16:creationId xmlns:a16="http://schemas.microsoft.com/office/drawing/2014/main" id="{DE068533-65FF-88CA-7704-E0CF456A6B7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9" name="Google Shape;650;p33">
                      <a:extLst>
                        <a:ext uri="{FF2B5EF4-FFF2-40B4-BE49-F238E27FC236}">
                          <a16:creationId xmlns:a16="http://schemas.microsoft.com/office/drawing/2014/main" id="{CD10254F-AB29-96AD-9442-79C1BA66A79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0" name="Google Shape;651;p33">
                      <a:extLst>
                        <a:ext uri="{FF2B5EF4-FFF2-40B4-BE49-F238E27FC236}">
                          <a16:creationId xmlns:a16="http://schemas.microsoft.com/office/drawing/2014/main" id="{D4D4CD3C-778F-02E5-F547-109D93FFAAE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1" name="Google Shape;652;p33">
                      <a:extLst>
                        <a:ext uri="{FF2B5EF4-FFF2-40B4-BE49-F238E27FC236}">
                          <a16:creationId xmlns:a16="http://schemas.microsoft.com/office/drawing/2014/main" id="{427E017A-1C36-1E79-2B1F-F0477A46A79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2" name="Google Shape;653;p33">
                      <a:extLst>
                        <a:ext uri="{FF2B5EF4-FFF2-40B4-BE49-F238E27FC236}">
                          <a16:creationId xmlns:a16="http://schemas.microsoft.com/office/drawing/2014/main" id="{2F38C362-D295-7D9D-045C-17578E50F74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3" name="Google Shape;654;p33">
                      <a:extLst>
                        <a:ext uri="{FF2B5EF4-FFF2-40B4-BE49-F238E27FC236}">
                          <a16:creationId xmlns:a16="http://schemas.microsoft.com/office/drawing/2014/main" id="{CF715EAB-4E99-9D59-8E09-86D166B7B62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13" name="Google Shape;655;p33">
                    <a:extLst>
                      <a:ext uri="{FF2B5EF4-FFF2-40B4-BE49-F238E27FC236}">
                        <a16:creationId xmlns:a16="http://schemas.microsoft.com/office/drawing/2014/main" id="{D1ED1CBC-1D98-B400-201F-69C4DC19E3FE}"/>
                      </a:ext>
                    </a:extLst>
                  </p:cNvPr>
                  <p:cNvGrpSpPr/>
                  <p:nvPr/>
                </p:nvGrpSpPr>
                <p:grpSpPr>
                  <a:xfrm>
                    <a:off x="10909569" y="1371918"/>
                    <a:ext cx="446589" cy="813467"/>
                    <a:chOff x="376650" y="567400"/>
                    <a:chExt cx="334942" cy="610100"/>
                  </a:xfrm>
                </p:grpSpPr>
                <p:sp>
                  <p:nvSpPr>
                    <p:cNvPr id="530" name="Google Shape;656;p33">
                      <a:extLst>
                        <a:ext uri="{FF2B5EF4-FFF2-40B4-BE49-F238E27FC236}">
                          <a16:creationId xmlns:a16="http://schemas.microsoft.com/office/drawing/2014/main" id="{878ABCC9-B45F-79B8-A81A-078EFED796A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1" name="Google Shape;657;p33">
                      <a:extLst>
                        <a:ext uri="{FF2B5EF4-FFF2-40B4-BE49-F238E27FC236}">
                          <a16:creationId xmlns:a16="http://schemas.microsoft.com/office/drawing/2014/main" id="{768F6B8E-99FD-7A53-9770-807A1B62A17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2" name="Google Shape;658;p33">
                      <a:extLst>
                        <a:ext uri="{FF2B5EF4-FFF2-40B4-BE49-F238E27FC236}">
                          <a16:creationId xmlns:a16="http://schemas.microsoft.com/office/drawing/2014/main" id="{5915BD68-17A8-F7B6-942A-F4D41F22FEA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3" name="Google Shape;659;p33">
                      <a:extLst>
                        <a:ext uri="{FF2B5EF4-FFF2-40B4-BE49-F238E27FC236}">
                          <a16:creationId xmlns:a16="http://schemas.microsoft.com/office/drawing/2014/main" id="{906AA4C0-DB69-2DE8-866E-E594BB8D2DB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4" name="Google Shape;660;p33">
                      <a:extLst>
                        <a:ext uri="{FF2B5EF4-FFF2-40B4-BE49-F238E27FC236}">
                          <a16:creationId xmlns:a16="http://schemas.microsoft.com/office/drawing/2014/main" id="{D23082B0-3F48-871D-6B4C-2442B07A109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5" name="Google Shape;661;p33">
                      <a:extLst>
                        <a:ext uri="{FF2B5EF4-FFF2-40B4-BE49-F238E27FC236}">
                          <a16:creationId xmlns:a16="http://schemas.microsoft.com/office/drawing/2014/main" id="{752FDBB0-C291-8926-4847-C5001BCE097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14" name="Google Shape;646;p33">
                    <a:extLst>
                      <a:ext uri="{FF2B5EF4-FFF2-40B4-BE49-F238E27FC236}">
                        <a16:creationId xmlns:a16="http://schemas.microsoft.com/office/drawing/2014/main" id="{A9779826-DE66-B727-3FB6-E0022C5F9CE3}"/>
                      </a:ext>
                    </a:extLst>
                  </p:cNvPr>
                  <p:cNvGrpSpPr/>
                  <p:nvPr/>
                </p:nvGrpSpPr>
                <p:grpSpPr>
                  <a:xfrm rot="16200000" flipH="1">
                    <a:off x="-222854" y="4427245"/>
                    <a:ext cx="2265951" cy="1132920"/>
                    <a:chOff x="3529938" y="261475"/>
                    <a:chExt cx="1699463" cy="849690"/>
                  </a:xfrm>
                </p:grpSpPr>
                <p:sp>
                  <p:nvSpPr>
                    <p:cNvPr id="522" name="Google Shape;647;p33">
                      <a:extLst>
                        <a:ext uri="{FF2B5EF4-FFF2-40B4-BE49-F238E27FC236}">
                          <a16:creationId xmlns:a16="http://schemas.microsoft.com/office/drawing/2014/main" id="{79EEF16E-0B90-3616-59A8-53ED431B21C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3" name="Google Shape;648;p33">
                      <a:extLst>
                        <a:ext uri="{FF2B5EF4-FFF2-40B4-BE49-F238E27FC236}">
                          <a16:creationId xmlns:a16="http://schemas.microsoft.com/office/drawing/2014/main" id="{986D768E-C0D4-035D-F2DD-F993D5E1FAF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4" name="Google Shape;649;p33">
                      <a:extLst>
                        <a:ext uri="{FF2B5EF4-FFF2-40B4-BE49-F238E27FC236}">
                          <a16:creationId xmlns:a16="http://schemas.microsoft.com/office/drawing/2014/main" id="{EE4BF5B8-E104-D551-9604-E700DDF18849}"/>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5" name="Google Shape;650;p33">
                      <a:extLst>
                        <a:ext uri="{FF2B5EF4-FFF2-40B4-BE49-F238E27FC236}">
                          <a16:creationId xmlns:a16="http://schemas.microsoft.com/office/drawing/2014/main" id="{EB170095-51CE-45F5-D826-0B38D8CAF24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6" name="Google Shape;651;p33">
                      <a:extLst>
                        <a:ext uri="{FF2B5EF4-FFF2-40B4-BE49-F238E27FC236}">
                          <a16:creationId xmlns:a16="http://schemas.microsoft.com/office/drawing/2014/main" id="{CF49C940-CFA6-DD25-6779-CC3AA7EBC80C}"/>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7" name="Google Shape;652;p33">
                      <a:extLst>
                        <a:ext uri="{FF2B5EF4-FFF2-40B4-BE49-F238E27FC236}">
                          <a16:creationId xmlns:a16="http://schemas.microsoft.com/office/drawing/2014/main" id="{B262279B-1078-A7B9-4E7F-40925D3A554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8" name="Google Shape;653;p33">
                      <a:extLst>
                        <a:ext uri="{FF2B5EF4-FFF2-40B4-BE49-F238E27FC236}">
                          <a16:creationId xmlns:a16="http://schemas.microsoft.com/office/drawing/2014/main" id="{5B8BA7B5-B1EB-811D-B6D3-0C42154FFA5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9" name="Google Shape;654;p33">
                      <a:extLst>
                        <a:ext uri="{FF2B5EF4-FFF2-40B4-BE49-F238E27FC236}">
                          <a16:creationId xmlns:a16="http://schemas.microsoft.com/office/drawing/2014/main" id="{7741F8E0-FA21-79A2-6585-9A74ABAB30A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15" name="Google Shape;655;p33">
                    <a:extLst>
                      <a:ext uri="{FF2B5EF4-FFF2-40B4-BE49-F238E27FC236}">
                        <a16:creationId xmlns:a16="http://schemas.microsoft.com/office/drawing/2014/main" id="{59F40199-7D1A-8E5E-F918-A7A57E981426}"/>
                      </a:ext>
                    </a:extLst>
                  </p:cNvPr>
                  <p:cNvGrpSpPr/>
                  <p:nvPr/>
                </p:nvGrpSpPr>
                <p:grpSpPr>
                  <a:xfrm>
                    <a:off x="10835169" y="5276963"/>
                    <a:ext cx="446589" cy="813467"/>
                    <a:chOff x="376650" y="567400"/>
                    <a:chExt cx="334942" cy="610100"/>
                  </a:xfrm>
                </p:grpSpPr>
                <p:sp>
                  <p:nvSpPr>
                    <p:cNvPr id="516" name="Google Shape;656;p33">
                      <a:extLst>
                        <a:ext uri="{FF2B5EF4-FFF2-40B4-BE49-F238E27FC236}">
                          <a16:creationId xmlns:a16="http://schemas.microsoft.com/office/drawing/2014/main" id="{EBB627CB-8F2B-9102-9B30-672233BF316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7" name="Google Shape;657;p33">
                      <a:extLst>
                        <a:ext uri="{FF2B5EF4-FFF2-40B4-BE49-F238E27FC236}">
                          <a16:creationId xmlns:a16="http://schemas.microsoft.com/office/drawing/2014/main" id="{B14C86C4-EAA6-7318-C40E-FF67D6A063F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8" name="Google Shape;658;p33">
                      <a:extLst>
                        <a:ext uri="{FF2B5EF4-FFF2-40B4-BE49-F238E27FC236}">
                          <a16:creationId xmlns:a16="http://schemas.microsoft.com/office/drawing/2014/main" id="{2B3A1CD1-AA17-8A8D-73FF-785585ED8ED5}"/>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9" name="Google Shape;659;p33">
                      <a:extLst>
                        <a:ext uri="{FF2B5EF4-FFF2-40B4-BE49-F238E27FC236}">
                          <a16:creationId xmlns:a16="http://schemas.microsoft.com/office/drawing/2014/main" id="{0EED594C-3941-66D3-CBC2-BB23A29BFF6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0" name="Google Shape;660;p33">
                      <a:extLst>
                        <a:ext uri="{FF2B5EF4-FFF2-40B4-BE49-F238E27FC236}">
                          <a16:creationId xmlns:a16="http://schemas.microsoft.com/office/drawing/2014/main" id="{9C412146-3822-DD39-9B71-A6BF7B28EB5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1" name="Google Shape;661;p33">
                      <a:extLst>
                        <a:ext uri="{FF2B5EF4-FFF2-40B4-BE49-F238E27FC236}">
                          <a16:creationId xmlns:a16="http://schemas.microsoft.com/office/drawing/2014/main" id="{16CEFEC6-4AC4-51E9-C43F-8AE369D570A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79" name="Group 178">
                  <a:extLst>
                    <a:ext uri="{FF2B5EF4-FFF2-40B4-BE49-F238E27FC236}">
                      <a16:creationId xmlns:a16="http://schemas.microsoft.com/office/drawing/2014/main" id="{B9379EA4-898A-B60C-90AA-7D4B372C5362}"/>
                    </a:ext>
                  </a:extLst>
                </p:cNvPr>
                <p:cNvGrpSpPr/>
                <p:nvPr/>
              </p:nvGrpSpPr>
              <p:grpSpPr>
                <a:xfrm>
                  <a:off x="343662" y="7518708"/>
                  <a:ext cx="11012496" cy="6144683"/>
                  <a:chOff x="343662" y="-18003"/>
                  <a:chExt cx="11012496" cy="6144683"/>
                </a:xfrm>
              </p:grpSpPr>
              <p:grpSp>
                <p:nvGrpSpPr>
                  <p:cNvPr id="180" name="Google Shape;646;p33">
                    <a:extLst>
                      <a:ext uri="{FF2B5EF4-FFF2-40B4-BE49-F238E27FC236}">
                        <a16:creationId xmlns:a16="http://schemas.microsoft.com/office/drawing/2014/main" id="{061128AA-446E-2FDF-77A1-2D22B65DA6B5}"/>
                      </a:ext>
                    </a:extLst>
                  </p:cNvPr>
                  <p:cNvGrpSpPr/>
                  <p:nvPr/>
                </p:nvGrpSpPr>
                <p:grpSpPr>
                  <a:xfrm rot="16200000" flipH="1">
                    <a:off x="-222794" y="548513"/>
                    <a:ext cx="2265951" cy="1132920"/>
                    <a:chOff x="3529938" y="261475"/>
                    <a:chExt cx="1699463" cy="849690"/>
                  </a:xfrm>
                </p:grpSpPr>
                <p:sp>
                  <p:nvSpPr>
                    <p:cNvPr id="268" name="Google Shape;647;p33">
                      <a:extLst>
                        <a:ext uri="{FF2B5EF4-FFF2-40B4-BE49-F238E27FC236}">
                          <a16:creationId xmlns:a16="http://schemas.microsoft.com/office/drawing/2014/main" id="{B90BCEFB-85C7-7676-1E6C-AD5D15C363F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9" name="Google Shape;648;p33">
                      <a:extLst>
                        <a:ext uri="{FF2B5EF4-FFF2-40B4-BE49-F238E27FC236}">
                          <a16:creationId xmlns:a16="http://schemas.microsoft.com/office/drawing/2014/main" id="{B005BA2B-4E6C-A28A-A675-3A8F05D24DB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0" name="Google Shape;649;p33">
                      <a:extLst>
                        <a:ext uri="{FF2B5EF4-FFF2-40B4-BE49-F238E27FC236}">
                          <a16:creationId xmlns:a16="http://schemas.microsoft.com/office/drawing/2014/main" id="{2DCDEC00-7A84-285D-3AE1-2628A24DA2C9}"/>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1" name="Google Shape;650;p33">
                      <a:extLst>
                        <a:ext uri="{FF2B5EF4-FFF2-40B4-BE49-F238E27FC236}">
                          <a16:creationId xmlns:a16="http://schemas.microsoft.com/office/drawing/2014/main" id="{02FC128B-9D99-E644-A51B-FE43F46C38F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2" name="Google Shape;651;p33">
                      <a:extLst>
                        <a:ext uri="{FF2B5EF4-FFF2-40B4-BE49-F238E27FC236}">
                          <a16:creationId xmlns:a16="http://schemas.microsoft.com/office/drawing/2014/main" id="{23FD5072-182A-021A-49CB-B3F2356D5E6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3" name="Google Shape;652;p33">
                      <a:extLst>
                        <a:ext uri="{FF2B5EF4-FFF2-40B4-BE49-F238E27FC236}">
                          <a16:creationId xmlns:a16="http://schemas.microsoft.com/office/drawing/2014/main" id="{B8885174-B3A0-AA2F-5B02-DF0AC790235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4" name="Google Shape;653;p33">
                      <a:extLst>
                        <a:ext uri="{FF2B5EF4-FFF2-40B4-BE49-F238E27FC236}">
                          <a16:creationId xmlns:a16="http://schemas.microsoft.com/office/drawing/2014/main" id="{26E2FC56-5679-C84C-6E6F-7363830FFE2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5" name="Google Shape;654;p33">
                      <a:extLst>
                        <a:ext uri="{FF2B5EF4-FFF2-40B4-BE49-F238E27FC236}">
                          <a16:creationId xmlns:a16="http://schemas.microsoft.com/office/drawing/2014/main" id="{64C1BC9B-3E8D-703D-40E7-2199F75103C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1" name="Google Shape;655;p33">
                    <a:extLst>
                      <a:ext uri="{FF2B5EF4-FFF2-40B4-BE49-F238E27FC236}">
                        <a16:creationId xmlns:a16="http://schemas.microsoft.com/office/drawing/2014/main" id="{72D571DA-ABDE-9E53-EAEF-F56F6A48A812}"/>
                      </a:ext>
                    </a:extLst>
                  </p:cNvPr>
                  <p:cNvGrpSpPr/>
                  <p:nvPr/>
                </p:nvGrpSpPr>
                <p:grpSpPr>
                  <a:xfrm>
                    <a:off x="10909569" y="1371918"/>
                    <a:ext cx="446589" cy="813467"/>
                    <a:chOff x="376650" y="567400"/>
                    <a:chExt cx="334942" cy="610100"/>
                  </a:xfrm>
                </p:grpSpPr>
                <p:sp>
                  <p:nvSpPr>
                    <p:cNvPr id="262" name="Google Shape;656;p33">
                      <a:extLst>
                        <a:ext uri="{FF2B5EF4-FFF2-40B4-BE49-F238E27FC236}">
                          <a16:creationId xmlns:a16="http://schemas.microsoft.com/office/drawing/2014/main" id="{CF1A0FD3-29DD-E91B-EDBD-DE7F0060E52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3" name="Google Shape;657;p33">
                      <a:extLst>
                        <a:ext uri="{FF2B5EF4-FFF2-40B4-BE49-F238E27FC236}">
                          <a16:creationId xmlns:a16="http://schemas.microsoft.com/office/drawing/2014/main" id="{A3BCEAA0-94F4-FD3A-483E-A01F4F8A29F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4" name="Google Shape;658;p33">
                      <a:extLst>
                        <a:ext uri="{FF2B5EF4-FFF2-40B4-BE49-F238E27FC236}">
                          <a16:creationId xmlns:a16="http://schemas.microsoft.com/office/drawing/2014/main" id="{230F34BB-6D74-FE6B-4FBD-662CF87A8F0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5" name="Google Shape;659;p33">
                      <a:extLst>
                        <a:ext uri="{FF2B5EF4-FFF2-40B4-BE49-F238E27FC236}">
                          <a16:creationId xmlns:a16="http://schemas.microsoft.com/office/drawing/2014/main" id="{82C82D8E-F380-45B8-2A31-AB51EDAFBB2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6" name="Google Shape;660;p33">
                      <a:extLst>
                        <a:ext uri="{FF2B5EF4-FFF2-40B4-BE49-F238E27FC236}">
                          <a16:creationId xmlns:a16="http://schemas.microsoft.com/office/drawing/2014/main" id="{69157E54-BBCC-7AF7-4C6E-DADFEF419DB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7" name="Google Shape;661;p33">
                      <a:extLst>
                        <a:ext uri="{FF2B5EF4-FFF2-40B4-BE49-F238E27FC236}">
                          <a16:creationId xmlns:a16="http://schemas.microsoft.com/office/drawing/2014/main" id="{579062C8-6B95-F2AA-064F-234553A71C9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2" name="Google Shape;646;p33">
                    <a:extLst>
                      <a:ext uri="{FF2B5EF4-FFF2-40B4-BE49-F238E27FC236}">
                        <a16:creationId xmlns:a16="http://schemas.microsoft.com/office/drawing/2014/main" id="{193152CC-8070-D86F-DFA1-5298A0D95F3F}"/>
                      </a:ext>
                    </a:extLst>
                  </p:cNvPr>
                  <p:cNvGrpSpPr/>
                  <p:nvPr/>
                </p:nvGrpSpPr>
                <p:grpSpPr>
                  <a:xfrm rot="16200000" flipH="1">
                    <a:off x="-222854" y="4427245"/>
                    <a:ext cx="2265951" cy="1132920"/>
                    <a:chOff x="3529938" y="261475"/>
                    <a:chExt cx="1699463" cy="849690"/>
                  </a:xfrm>
                </p:grpSpPr>
                <p:sp>
                  <p:nvSpPr>
                    <p:cNvPr id="190" name="Google Shape;647;p33">
                      <a:extLst>
                        <a:ext uri="{FF2B5EF4-FFF2-40B4-BE49-F238E27FC236}">
                          <a16:creationId xmlns:a16="http://schemas.microsoft.com/office/drawing/2014/main" id="{107708B0-BA6E-13AD-A7A1-241DB3F2A68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1" name="Google Shape;648;p33">
                      <a:extLst>
                        <a:ext uri="{FF2B5EF4-FFF2-40B4-BE49-F238E27FC236}">
                          <a16:creationId xmlns:a16="http://schemas.microsoft.com/office/drawing/2014/main" id="{704ECB49-011D-BA09-8F5B-6A447DC87EB9}"/>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6" name="Google Shape;649;p33">
                      <a:extLst>
                        <a:ext uri="{FF2B5EF4-FFF2-40B4-BE49-F238E27FC236}">
                          <a16:creationId xmlns:a16="http://schemas.microsoft.com/office/drawing/2014/main" id="{F11162D7-777B-C04E-09A7-794C5A9528A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7" name="Google Shape;650;p33">
                      <a:extLst>
                        <a:ext uri="{FF2B5EF4-FFF2-40B4-BE49-F238E27FC236}">
                          <a16:creationId xmlns:a16="http://schemas.microsoft.com/office/drawing/2014/main" id="{D4351468-F792-DE0C-378F-06E54E0942B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8" name="Google Shape;651;p33">
                      <a:extLst>
                        <a:ext uri="{FF2B5EF4-FFF2-40B4-BE49-F238E27FC236}">
                          <a16:creationId xmlns:a16="http://schemas.microsoft.com/office/drawing/2014/main" id="{498DBFEC-BAAD-C4F9-4F44-5A08701634D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9" name="Google Shape;652;p33">
                      <a:extLst>
                        <a:ext uri="{FF2B5EF4-FFF2-40B4-BE49-F238E27FC236}">
                          <a16:creationId xmlns:a16="http://schemas.microsoft.com/office/drawing/2014/main" id="{4F89FF01-B6CA-8B08-6EF0-1995BD8415C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0" name="Google Shape;653;p33">
                      <a:extLst>
                        <a:ext uri="{FF2B5EF4-FFF2-40B4-BE49-F238E27FC236}">
                          <a16:creationId xmlns:a16="http://schemas.microsoft.com/office/drawing/2014/main" id="{1874761F-9759-7A6F-A5E2-9C172F24E3C6}"/>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1" name="Google Shape;654;p33">
                      <a:extLst>
                        <a:ext uri="{FF2B5EF4-FFF2-40B4-BE49-F238E27FC236}">
                          <a16:creationId xmlns:a16="http://schemas.microsoft.com/office/drawing/2014/main" id="{41001B01-7582-3535-048E-C745EEB18D5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3" name="Google Shape;655;p33">
                    <a:extLst>
                      <a:ext uri="{FF2B5EF4-FFF2-40B4-BE49-F238E27FC236}">
                        <a16:creationId xmlns:a16="http://schemas.microsoft.com/office/drawing/2014/main" id="{041B5CE5-E4B0-4D4D-9D8D-AD8530BE94ED}"/>
                      </a:ext>
                    </a:extLst>
                  </p:cNvPr>
                  <p:cNvGrpSpPr/>
                  <p:nvPr/>
                </p:nvGrpSpPr>
                <p:grpSpPr>
                  <a:xfrm>
                    <a:off x="10835169" y="5276963"/>
                    <a:ext cx="446589" cy="813467"/>
                    <a:chOff x="376650" y="567400"/>
                    <a:chExt cx="334942" cy="610100"/>
                  </a:xfrm>
                </p:grpSpPr>
                <p:sp>
                  <p:nvSpPr>
                    <p:cNvPr id="184" name="Google Shape;656;p33">
                      <a:extLst>
                        <a:ext uri="{FF2B5EF4-FFF2-40B4-BE49-F238E27FC236}">
                          <a16:creationId xmlns:a16="http://schemas.microsoft.com/office/drawing/2014/main" id="{1443A70A-2C2E-3D3A-A19D-2D28F80199F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5" name="Google Shape;657;p33">
                      <a:extLst>
                        <a:ext uri="{FF2B5EF4-FFF2-40B4-BE49-F238E27FC236}">
                          <a16:creationId xmlns:a16="http://schemas.microsoft.com/office/drawing/2014/main" id="{65A50C9E-94D0-E254-FFDF-7962881F7CA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6" name="Google Shape;658;p33">
                      <a:extLst>
                        <a:ext uri="{FF2B5EF4-FFF2-40B4-BE49-F238E27FC236}">
                          <a16:creationId xmlns:a16="http://schemas.microsoft.com/office/drawing/2014/main" id="{5ACCEABD-877D-7E1C-CEC2-529B78F0DB6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7" name="Google Shape;659;p33">
                      <a:extLst>
                        <a:ext uri="{FF2B5EF4-FFF2-40B4-BE49-F238E27FC236}">
                          <a16:creationId xmlns:a16="http://schemas.microsoft.com/office/drawing/2014/main" id="{B8A3226A-C7A0-70A3-ACEC-4E40012DB58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8" name="Google Shape;660;p33">
                      <a:extLst>
                        <a:ext uri="{FF2B5EF4-FFF2-40B4-BE49-F238E27FC236}">
                          <a16:creationId xmlns:a16="http://schemas.microsoft.com/office/drawing/2014/main" id="{BAC685B0-BD69-6805-5494-B7F9B28DEC0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9" name="Google Shape;661;p33">
                      <a:extLst>
                        <a:ext uri="{FF2B5EF4-FFF2-40B4-BE49-F238E27FC236}">
                          <a16:creationId xmlns:a16="http://schemas.microsoft.com/office/drawing/2014/main" id="{F70ECE18-16F6-F0CC-CE5B-746A70A2F6D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480" name="Group 479">
                <a:extLst>
                  <a:ext uri="{FF2B5EF4-FFF2-40B4-BE49-F238E27FC236}">
                    <a16:creationId xmlns:a16="http://schemas.microsoft.com/office/drawing/2014/main" id="{025A54F7-007A-162C-7DFA-38D4C8F58125}"/>
                  </a:ext>
                </a:extLst>
              </p:cNvPr>
              <p:cNvGrpSpPr/>
              <p:nvPr/>
            </p:nvGrpSpPr>
            <p:grpSpPr>
              <a:xfrm>
                <a:off x="325656" y="15207571"/>
                <a:ext cx="11012496" cy="13681394"/>
                <a:chOff x="343662" y="-18003"/>
                <a:chExt cx="11012496" cy="13681394"/>
              </a:xfrm>
            </p:grpSpPr>
            <p:grpSp>
              <p:nvGrpSpPr>
                <p:cNvPr id="481" name="Group 480">
                  <a:extLst>
                    <a:ext uri="{FF2B5EF4-FFF2-40B4-BE49-F238E27FC236}">
                      <a16:creationId xmlns:a16="http://schemas.microsoft.com/office/drawing/2014/main" id="{75FD2F58-B397-2EEC-2684-9BCBEC9DEF27}"/>
                    </a:ext>
                  </a:extLst>
                </p:cNvPr>
                <p:cNvGrpSpPr/>
                <p:nvPr/>
              </p:nvGrpSpPr>
              <p:grpSpPr>
                <a:xfrm>
                  <a:off x="343662" y="-18003"/>
                  <a:ext cx="11012496" cy="6144683"/>
                  <a:chOff x="343662" y="-18003"/>
                  <a:chExt cx="11012496" cy="6144683"/>
                </a:xfrm>
              </p:grpSpPr>
              <p:grpSp>
                <p:nvGrpSpPr>
                  <p:cNvPr id="146" name="Google Shape;646;p33">
                    <a:extLst>
                      <a:ext uri="{FF2B5EF4-FFF2-40B4-BE49-F238E27FC236}">
                        <a16:creationId xmlns:a16="http://schemas.microsoft.com/office/drawing/2014/main" id="{3B976DE8-385E-79EA-8215-F58ED0F20A75}"/>
                      </a:ext>
                    </a:extLst>
                  </p:cNvPr>
                  <p:cNvGrpSpPr/>
                  <p:nvPr/>
                </p:nvGrpSpPr>
                <p:grpSpPr>
                  <a:xfrm rot="16200000" flipH="1">
                    <a:off x="-222794" y="548513"/>
                    <a:ext cx="2265951" cy="1132920"/>
                    <a:chOff x="3529938" y="261475"/>
                    <a:chExt cx="1699463" cy="849690"/>
                  </a:xfrm>
                </p:grpSpPr>
                <p:sp>
                  <p:nvSpPr>
                    <p:cNvPr id="170" name="Google Shape;647;p33">
                      <a:extLst>
                        <a:ext uri="{FF2B5EF4-FFF2-40B4-BE49-F238E27FC236}">
                          <a16:creationId xmlns:a16="http://schemas.microsoft.com/office/drawing/2014/main" id="{C6B858FA-6E0C-B907-9CFA-BC17C6F7B38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1" name="Google Shape;648;p33">
                      <a:extLst>
                        <a:ext uri="{FF2B5EF4-FFF2-40B4-BE49-F238E27FC236}">
                          <a16:creationId xmlns:a16="http://schemas.microsoft.com/office/drawing/2014/main" id="{72B865A1-76E2-3351-8D73-DFB1B944F28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2" name="Google Shape;649;p33">
                      <a:extLst>
                        <a:ext uri="{FF2B5EF4-FFF2-40B4-BE49-F238E27FC236}">
                          <a16:creationId xmlns:a16="http://schemas.microsoft.com/office/drawing/2014/main" id="{14FA12D9-EC1E-9720-D0E9-CFCE2913513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3" name="Google Shape;650;p33">
                      <a:extLst>
                        <a:ext uri="{FF2B5EF4-FFF2-40B4-BE49-F238E27FC236}">
                          <a16:creationId xmlns:a16="http://schemas.microsoft.com/office/drawing/2014/main" id="{7FD075C7-FF5A-6F47-E73D-4B1CB932F0A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4" name="Google Shape;651;p33">
                      <a:extLst>
                        <a:ext uri="{FF2B5EF4-FFF2-40B4-BE49-F238E27FC236}">
                          <a16:creationId xmlns:a16="http://schemas.microsoft.com/office/drawing/2014/main" id="{F978E1A4-1E6A-98A9-DBF0-8CA0AC7EAA5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5" name="Google Shape;652;p33">
                      <a:extLst>
                        <a:ext uri="{FF2B5EF4-FFF2-40B4-BE49-F238E27FC236}">
                          <a16:creationId xmlns:a16="http://schemas.microsoft.com/office/drawing/2014/main" id="{153B96B2-D3A9-523C-1519-C5DB4AC5049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6" name="Google Shape;653;p33">
                      <a:extLst>
                        <a:ext uri="{FF2B5EF4-FFF2-40B4-BE49-F238E27FC236}">
                          <a16:creationId xmlns:a16="http://schemas.microsoft.com/office/drawing/2014/main" id="{A9D15F08-991B-4DE3-8ED7-2F8ADAFF826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7" name="Google Shape;654;p33">
                      <a:extLst>
                        <a:ext uri="{FF2B5EF4-FFF2-40B4-BE49-F238E27FC236}">
                          <a16:creationId xmlns:a16="http://schemas.microsoft.com/office/drawing/2014/main" id="{0F4FAF65-E99E-7BF1-A6A0-864A78C42F8E}"/>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7" name="Google Shape;655;p33">
                    <a:extLst>
                      <a:ext uri="{FF2B5EF4-FFF2-40B4-BE49-F238E27FC236}">
                        <a16:creationId xmlns:a16="http://schemas.microsoft.com/office/drawing/2014/main" id="{5CCA312A-C920-CBE0-9687-B36DB6474A3B}"/>
                      </a:ext>
                    </a:extLst>
                  </p:cNvPr>
                  <p:cNvGrpSpPr/>
                  <p:nvPr/>
                </p:nvGrpSpPr>
                <p:grpSpPr>
                  <a:xfrm>
                    <a:off x="10909569" y="1371918"/>
                    <a:ext cx="446589" cy="813467"/>
                    <a:chOff x="376650" y="567400"/>
                    <a:chExt cx="334942" cy="610100"/>
                  </a:xfrm>
                </p:grpSpPr>
                <p:sp>
                  <p:nvSpPr>
                    <p:cNvPr id="164" name="Google Shape;656;p33">
                      <a:extLst>
                        <a:ext uri="{FF2B5EF4-FFF2-40B4-BE49-F238E27FC236}">
                          <a16:creationId xmlns:a16="http://schemas.microsoft.com/office/drawing/2014/main" id="{30BD432F-894C-6D3D-775C-539E521DA07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5" name="Google Shape;657;p33">
                      <a:extLst>
                        <a:ext uri="{FF2B5EF4-FFF2-40B4-BE49-F238E27FC236}">
                          <a16:creationId xmlns:a16="http://schemas.microsoft.com/office/drawing/2014/main" id="{72CB88A3-0F5B-505C-C9EC-514E28C63D0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6" name="Google Shape;658;p33">
                      <a:extLst>
                        <a:ext uri="{FF2B5EF4-FFF2-40B4-BE49-F238E27FC236}">
                          <a16:creationId xmlns:a16="http://schemas.microsoft.com/office/drawing/2014/main" id="{E4305E6D-05FE-A791-EEB1-D65EC8385DE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7" name="Google Shape;659;p33">
                      <a:extLst>
                        <a:ext uri="{FF2B5EF4-FFF2-40B4-BE49-F238E27FC236}">
                          <a16:creationId xmlns:a16="http://schemas.microsoft.com/office/drawing/2014/main" id="{6EF5335A-8032-9B07-3B46-E0536912198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8" name="Google Shape;660;p33">
                      <a:extLst>
                        <a:ext uri="{FF2B5EF4-FFF2-40B4-BE49-F238E27FC236}">
                          <a16:creationId xmlns:a16="http://schemas.microsoft.com/office/drawing/2014/main" id="{1AC7B4D9-32E5-2B94-3568-ABDAFA8AE12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9" name="Google Shape;661;p33">
                      <a:extLst>
                        <a:ext uri="{FF2B5EF4-FFF2-40B4-BE49-F238E27FC236}">
                          <a16:creationId xmlns:a16="http://schemas.microsoft.com/office/drawing/2014/main" id="{37BC2E94-B18A-4B73-7FA3-CFCA577C9D2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8" name="Google Shape;646;p33">
                    <a:extLst>
                      <a:ext uri="{FF2B5EF4-FFF2-40B4-BE49-F238E27FC236}">
                        <a16:creationId xmlns:a16="http://schemas.microsoft.com/office/drawing/2014/main" id="{5948ACB7-B484-DC68-07B0-876B551293E1}"/>
                      </a:ext>
                    </a:extLst>
                  </p:cNvPr>
                  <p:cNvGrpSpPr/>
                  <p:nvPr/>
                </p:nvGrpSpPr>
                <p:grpSpPr>
                  <a:xfrm rot="16200000" flipH="1">
                    <a:off x="-222854" y="4427245"/>
                    <a:ext cx="2265951" cy="1132920"/>
                    <a:chOff x="3529938" y="261475"/>
                    <a:chExt cx="1699463" cy="849690"/>
                  </a:xfrm>
                </p:grpSpPr>
                <p:sp>
                  <p:nvSpPr>
                    <p:cNvPr id="156" name="Google Shape;647;p33">
                      <a:extLst>
                        <a:ext uri="{FF2B5EF4-FFF2-40B4-BE49-F238E27FC236}">
                          <a16:creationId xmlns:a16="http://schemas.microsoft.com/office/drawing/2014/main" id="{5683DE0B-F035-4001-7B7F-7FCE0B032BF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7" name="Google Shape;648;p33">
                      <a:extLst>
                        <a:ext uri="{FF2B5EF4-FFF2-40B4-BE49-F238E27FC236}">
                          <a16:creationId xmlns:a16="http://schemas.microsoft.com/office/drawing/2014/main" id="{742BE0C3-DF0B-6DDB-FB82-4828EFC7477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8" name="Google Shape;649;p33">
                      <a:extLst>
                        <a:ext uri="{FF2B5EF4-FFF2-40B4-BE49-F238E27FC236}">
                          <a16:creationId xmlns:a16="http://schemas.microsoft.com/office/drawing/2014/main" id="{D3818B5A-DFE5-4C3F-9765-11C63F8F2F1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9" name="Google Shape;650;p33">
                      <a:extLst>
                        <a:ext uri="{FF2B5EF4-FFF2-40B4-BE49-F238E27FC236}">
                          <a16:creationId xmlns:a16="http://schemas.microsoft.com/office/drawing/2014/main" id="{9CC9D274-AE01-9D7F-0FF6-FCE92612C5B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0" name="Google Shape;651;p33">
                      <a:extLst>
                        <a:ext uri="{FF2B5EF4-FFF2-40B4-BE49-F238E27FC236}">
                          <a16:creationId xmlns:a16="http://schemas.microsoft.com/office/drawing/2014/main" id="{2B7553F0-C33A-8A6F-24A9-6A7B4D7B731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1" name="Google Shape;652;p33">
                      <a:extLst>
                        <a:ext uri="{FF2B5EF4-FFF2-40B4-BE49-F238E27FC236}">
                          <a16:creationId xmlns:a16="http://schemas.microsoft.com/office/drawing/2014/main" id="{D84DC3C6-4830-2AB3-D1D8-7AE74251D0E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2" name="Google Shape;653;p33">
                      <a:extLst>
                        <a:ext uri="{FF2B5EF4-FFF2-40B4-BE49-F238E27FC236}">
                          <a16:creationId xmlns:a16="http://schemas.microsoft.com/office/drawing/2014/main" id="{503762B3-D6EA-FACE-44ED-D3AA4ACF070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3" name="Google Shape;654;p33">
                      <a:extLst>
                        <a:ext uri="{FF2B5EF4-FFF2-40B4-BE49-F238E27FC236}">
                          <a16:creationId xmlns:a16="http://schemas.microsoft.com/office/drawing/2014/main" id="{927CCD17-898D-A36B-0637-CB9427FDCC0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9" name="Google Shape;655;p33">
                    <a:extLst>
                      <a:ext uri="{FF2B5EF4-FFF2-40B4-BE49-F238E27FC236}">
                        <a16:creationId xmlns:a16="http://schemas.microsoft.com/office/drawing/2014/main" id="{999BFB90-A1C0-2C67-47F4-E12809919D4D}"/>
                      </a:ext>
                    </a:extLst>
                  </p:cNvPr>
                  <p:cNvGrpSpPr/>
                  <p:nvPr/>
                </p:nvGrpSpPr>
                <p:grpSpPr>
                  <a:xfrm>
                    <a:off x="10835169" y="5276963"/>
                    <a:ext cx="446589" cy="813467"/>
                    <a:chOff x="376650" y="567400"/>
                    <a:chExt cx="334942" cy="610100"/>
                  </a:xfrm>
                </p:grpSpPr>
                <p:sp>
                  <p:nvSpPr>
                    <p:cNvPr id="150" name="Google Shape;656;p33">
                      <a:extLst>
                        <a:ext uri="{FF2B5EF4-FFF2-40B4-BE49-F238E27FC236}">
                          <a16:creationId xmlns:a16="http://schemas.microsoft.com/office/drawing/2014/main" id="{A8DD7B20-A50E-2AB9-BE23-EE47F250B64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1" name="Google Shape;657;p33">
                      <a:extLst>
                        <a:ext uri="{FF2B5EF4-FFF2-40B4-BE49-F238E27FC236}">
                          <a16:creationId xmlns:a16="http://schemas.microsoft.com/office/drawing/2014/main" id="{D42B4729-406B-3681-E9F8-3D44D499E07E}"/>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2" name="Google Shape;658;p33">
                      <a:extLst>
                        <a:ext uri="{FF2B5EF4-FFF2-40B4-BE49-F238E27FC236}">
                          <a16:creationId xmlns:a16="http://schemas.microsoft.com/office/drawing/2014/main" id="{F77273D6-7F03-2F3D-F2E5-0914B4D67B7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3" name="Google Shape;659;p33">
                      <a:extLst>
                        <a:ext uri="{FF2B5EF4-FFF2-40B4-BE49-F238E27FC236}">
                          <a16:creationId xmlns:a16="http://schemas.microsoft.com/office/drawing/2014/main" id="{A567238D-552F-BC8E-6DF5-5F398C226617}"/>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4" name="Google Shape;660;p33">
                      <a:extLst>
                        <a:ext uri="{FF2B5EF4-FFF2-40B4-BE49-F238E27FC236}">
                          <a16:creationId xmlns:a16="http://schemas.microsoft.com/office/drawing/2014/main" id="{15C782C8-44C1-AD16-E2CB-A596F27DB13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5" name="Google Shape;661;p33">
                      <a:extLst>
                        <a:ext uri="{FF2B5EF4-FFF2-40B4-BE49-F238E27FC236}">
                          <a16:creationId xmlns:a16="http://schemas.microsoft.com/office/drawing/2014/main" id="{F74180FA-DD2B-E358-3A97-F5D280FE3EC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482" name="Group 481">
                  <a:extLst>
                    <a:ext uri="{FF2B5EF4-FFF2-40B4-BE49-F238E27FC236}">
                      <a16:creationId xmlns:a16="http://schemas.microsoft.com/office/drawing/2014/main" id="{C6031F26-7346-D140-B50D-3CE77CC363D3}"/>
                    </a:ext>
                  </a:extLst>
                </p:cNvPr>
                <p:cNvGrpSpPr/>
                <p:nvPr/>
              </p:nvGrpSpPr>
              <p:grpSpPr>
                <a:xfrm>
                  <a:off x="343662" y="7518708"/>
                  <a:ext cx="11012496" cy="6144683"/>
                  <a:chOff x="343662" y="-18003"/>
                  <a:chExt cx="11012496" cy="6144683"/>
                </a:xfrm>
              </p:grpSpPr>
              <p:grpSp>
                <p:nvGrpSpPr>
                  <p:cNvPr id="483" name="Google Shape;646;p33">
                    <a:extLst>
                      <a:ext uri="{FF2B5EF4-FFF2-40B4-BE49-F238E27FC236}">
                        <a16:creationId xmlns:a16="http://schemas.microsoft.com/office/drawing/2014/main" id="{C5BE4D29-BCB0-26F7-FE8A-C4A724D53ED1}"/>
                      </a:ext>
                    </a:extLst>
                  </p:cNvPr>
                  <p:cNvGrpSpPr/>
                  <p:nvPr/>
                </p:nvGrpSpPr>
                <p:grpSpPr>
                  <a:xfrm rot="16200000" flipH="1">
                    <a:off x="-222794" y="548513"/>
                    <a:ext cx="2265951" cy="1132920"/>
                    <a:chOff x="3529938" y="261475"/>
                    <a:chExt cx="1699463" cy="849690"/>
                  </a:xfrm>
                </p:grpSpPr>
                <p:sp>
                  <p:nvSpPr>
                    <p:cNvPr id="507" name="Google Shape;647;p33">
                      <a:extLst>
                        <a:ext uri="{FF2B5EF4-FFF2-40B4-BE49-F238E27FC236}">
                          <a16:creationId xmlns:a16="http://schemas.microsoft.com/office/drawing/2014/main" id="{BE948190-4667-1AFE-EFE0-C76BA7F45D9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8" name="Google Shape;648;p33">
                      <a:extLst>
                        <a:ext uri="{FF2B5EF4-FFF2-40B4-BE49-F238E27FC236}">
                          <a16:creationId xmlns:a16="http://schemas.microsoft.com/office/drawing/2014/main" id="{7C601DB8-9BBE-1EA2-9064-6CD6D8208E9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9" name="Google Shape;649;p33">
                      <a:extLst>
                        <a:ext uri="{FF2B5EF4-FFF2-40B4-BE49-F238E27FC236}">
                          <a16:creationId xmlns:a16="http://schemas.microsoft.com/office/drawing/2014/main" id="{294AF872-5170-E866-8626-879AFE31305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0" name="Google Shape;650;p33">
                      <a:extLst>
                        <a:ext uri="{FF2B5EF4-FFF2-40B4-BE49-F238E27FC236}">
                          <a16:creationId xmlns:a16="http://schemas.microsoft.com/office/drawing/2014/main" id="{13774CDB-DFA6-95D3-D500-92440D01350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1" name="Google Shape;651;p33">
                      <a:extLst>
                        <a:ext uri="{FF2B5EF4-FFF2-40B4-BE49-F238E27FC236}">
                          <a16:creationId xmlns:a16="http://schemas.microsoft.com/office/drawing/2014/main" id="{3E2FA6CA-8BEC-098D-A901-F3EB2E751E9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3" name="Google Shape;652;p33">
                      <a:extLst>
                        <a:ext uri="{FF2B5EF4-FFF2-40B4-BE49-F238E27FC236}">
                          <a16:creationId xmlns:a16="http://schemas.microsoft.com/office/drawing/2014/main" id="{DB98C5C5-BA41-38FC-CF04-7B1EE1238A5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4" name="Google Shape;653;p33">
                      <a:extLst>
                        <a:ext uri="{FF2B5EF4-FFF2-40B4-BE49-F238E27FC236}">
                          <a16:creationId xmlns:a16="http://schemas.microsoft.com/office/drawing/2014/main" id="{9F81979F-BA74-8A55-FE5F-91C02F16CE1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5" name="Google Shape;654;p33">
                      <a:extLst>
                        <a:ext uri="{FF2B5EF4-FFF2-40B4-BE49-F238E27FC236}">
                          <a16:creationId xmlns:a16="http://schemas.microsoft.com/office/drawing/2014/main" id="{A4F1EF20-A866-CE9B-C05E-08100EFBA52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84" name="Google Shape;655;p33">
                    <a:extLst>
                      <a:ext uri="{FF2B5EF4-FFF2-40B4-BE49-F238E27FC236}">
                        <a16:creationId xmlns:a16="http://schemas.microsoft.com/office/drawing/2014/main" id="{3C8E29E5-A098-3B56-FA19-A5D4F12C78FF}"/>
                      </a:ext>
                    </a:extLst>
                  </p:cNvPr>
                  <p:cNvGrpSpPr/>
                  <p:nvPr/>
                </p:nvGrpSpPr>
                <p:grpSpPr>
                  <a:xfrm>
                    <a:off x="10909569" y="1371918"/>
                    <a:ext cx="446589" cy="813467"/>
                    <a:chOff x="376650" y="567400"/>
                    <a:chExt cx="334942" cy="610100"/>
                  </a:xfrm>
                </p:grpSpPr>
                <p:sp>
                  <p:nvSpPr>
                    <p:cNvPr id="501" name="Google Shape;656;p33">
                      <a:extLst>
                        <a:ext uri="{FF2B5EF4-FFF2-40B4-BE49-F238E27FC236}">
                          <a16:creationId xmlns:a16="http://schemas.microsoft.com/office/drawing/2014/main" id="{F0AAD26B-5AF5-C7A9-13BA-5AE6171455E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2" name="Google Shape;657;p33">
                      <a:extLst>
                        <a:ext uri="{FF2B5EF4-FFF2-40B4-BE49-F238E27FC236}">
                          <a16:creationId xmlns:a16="http://schemas.microsoft.com/office/drawing/2014/main" id="{4A90D5EA-C387-64DA-9175-2124D99E903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3" name="Google Shape;658;p33">
                      <a:extLst>
                        <a:ext uri="{FF2B5EF4-FFF2-40B4-BE49-F238E27FC236}">
                          <a16:creationId xmlns:a16="http://schemas.microsoft.com/office/drawing/2014/main" id="{CE1FD856-CEF3-BB6A-7D50-BB3C254B3B8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4" name="Google Shape;659;p33">
                      <a:extLst>
                        <a:ext uri="{FF2B5EF4-FFF2-40B4-BE49-F238E27FC236}">
                          <a16:creationId xmlns:a16="http://schemas.microsoft.com/office/drawing/2014/main" id="{452C16E4-ABBD-3509-3EE1-E4D3869528E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5" name="Google Shape;660;p33">
                      <a:extLst>
                        <a:ext uri="{FF2B5EF4-FFF2-40B4-BE49-F238E27FC236}">
                          <a16:creationId xmlns:a16="http://schemas.microsoft.com/office/drawing/2014/main" id="{4EF28484-451A-2B79-2CB0-23EE0FE803F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6" name="Google Shape;661;p33">
                      <a:extLst>
                        <a:ext uri="{FF2B5EF4-FFF2-40B4-BE49-F238E27FC236}">
                          <a16:creationId xmlns:a16="http://schemas.microsoft.com/office/drawing/2014/main" id="{C4962173-7552-3075-2B50-60B34D37950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85" name="Google Shape;646;p33">
                    <a:extLst>
                      <a:ext uri="{FF2B5EF4-FFF2-40B4-BE49-F238E27FC236}">
                        <a16:creationId xmlns:a16="http://schemas.microsoft.com/office/drawing/2014/main" id="{68DA49E4-D2A2-4D5F-5F09-0BA512CAEA84}"/>
                      </a:ext>
                    </a:extLst>
                  </p:cNvPr>
                  <p:cNvGrpSpPr/>
                  <p:nvPr/>
                </p:nvGrpSpPr>
                <p:grpSpPr>
                  <a:xfrm rot="16200000" flipH="1">
                    <a:off x="-222854" y="4427245"/>
                    <a:ext cx="2265951" cy="1132920"/>
                    <a:chOff x="3529938" y="261475"/>
                    <a:chExt cx="1699463" cy="849690"/>
                  </a:xfrm>
                </p:grpSpPr>
                <p:sp>
                  <p:nvSpPr>
                    <p:cNvPr id="493" name="Google Shape;647;p33">
                      <a:extLst>
                        <a:ext uri="{FF2B5EF4-FFF2-40B4-BE49-F238E27FC236}">
                          <a16:creationId xmlns:a16="http://schemas.microsoft.com/office/drawing/2014/main" id="{206D890E-FDB6-3C0C-A113-FD98DD4A87C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4" name="Google Shape;648;p33">
                      <a:extLst>
                        <a:ext uri="{FF2B5EF4-FFF2-40B4-BE49-F238E27FC236}">
                          <a16:creationId xmlns:a16="http://schemas.microsoft.com/office/drawing/2014/main" id="{F7C0B0D0-7475-B4EF-37AC-193197BBA13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5" name="Google Shape;649;p33">
                      <a:extLst>
                        <a:ext uri="{FF2B5EF4-FFF2-40B4-BE49-F238E27FC236}">
                          <a16:creationId xmlns:a16="http://schemas.microsoft.com/office/drawing/2014/main" id="{3A2D1F2D-1231-A576-2FFA-C6607912B69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6" name="Google Shape;650;p33">
                      <a:extLst>
                        <a:ext uri="{FF2B5EF4-FFF2-40B4-BE49-F238E27FC236}">
                          <a16:creationId xmlns:a16="http://schemas.microsoft.com/office/drawing/2014/main" id="{A6153A22-43AB-B321-47EF-7FEF805BBEC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7" name="Google Shape;651;p33">
                      <a:extLst>
                        <a:ext uri="{FF2B5EF4-FFF2-40B4-BE49-F238E27FC236}">
                          <a16:creationId xmlns:a16="http://schemas.microsoft.com/office/drawing/2014/main" id="{9CCED068-2248-D610-105A-F2D052B097C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8" name="Google Shape;652;p33">
                      <a:extLst>
                        <a:ext uri="{FF2B5EF4-FFF2-40B4-BE49-F238E27FC236}">
                          <a16:creationId xmlns:a16="http://schemas.microsoft.com/office/drawing/2014/main" id="{BE1F9782-F2D4-9367-40AC-8A19FCD5F05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9" name="Google Shape;653;p33">
                      <a:extLst>
                        <a:ext uri="{FF2B5EF4-FFF2-40B4-BE49-F238E27FC236}">
                          <a16:creationId xmlns:a16="http://schemas.microsoft.com/office/drawing/2014/main" id="{2C93BC4B-D375-85EB-3288-302CAA8E026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0" name="Google Shape;654;p33">
                      <a:extLst>
                        <a:ext uri="{FF2B5EF4-FFF2-40B4-BE49-F238E27FC236}">
                          <a16:creationId xmlns:a16="http://schemas.microsoft.com/office/drawing/2014/main" id="{CEE31333-FF38-DFEC-1B7C-51FF9F83495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86" name="Google Shape;655;p33">
                    <a:extLst>
                      <a:ext uri="{FF2B5EF4-FFF2-40B4-BE49-F238E27FC236}">
                        <a16:creationId xmlns:a16="http://schemas.microsoft.com/office/drawing/2014/main" id="{93D5E36A-D11A-D07B-9EBF-433A240B39FD}"/>
                      </a:ext>
                    </a:extLst>
                  </p:cNvPr>
                  <p:cNvGrpSpPr/>
                  <p:nvPr/>
                </p:nvGrpSpPr>
                <p:grpSpPr>
                  <a:xfrm>
                    <a:off x="10835169" y="5276963"/>
                    <a:ext cx="446589" cy="813467"/>
                    <a:chOff x="376650" y="567400"/>
                    <a:chExt cx="334942" cy="610100"/>
                  </a:xfrm>
                </p:grpSpPr>
                <p:sp>
                  <p:nvSpPr>
                    <p:cNvPr id="487" name="Google Shape;656;p33">
                      <a:extLst>
                        <a:ext uri="{FF2B5EF4-FFF2-40B4-BE49-F238E27FC236}">
                          <a16:creationId xmlns:a16="http://schemas.microsoft.com/office/drawing/2014/main" id="{776FB56E-CCD7-71B7-E3A6-5151F227A45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8" name="Google Shape;657;p33">
                      <a:extLst>
                        <a:ext uri="{FF2B5EF4-FFF2-40B4-BE49-F238E27FC236}">
                          <a16:creationId xmlns:a16="http://schemas.microsoft.com/office/drawing/2014/main" id="{C3AB721C-26F2-DFCB-C2DD-C6E709477DD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9" name="Google Shape;658;p33">
                      <a:extLst>
                        <a:ext uri="{FF2B5EF4-FFF2-40B4-BE49-F238E27FC236}">
                          <a16:creationId xmlns:a16="http://schemas.microsoft.com/office/drawing/2014/main" id="{CF8CB0D6-3139-7B12-B8E4-8581C8406A8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0" name="Google Shape;659;p33">
                      <a:extLst>
                        <a:ext uri="{FF2B5EF4-FFF2-40B4-BE49-F238E27FC236}">
                          <a16:creationId xmlns:a16="http://schemas.microsoft.com/office/drawing/2014/main" id="{145A3860-B128-3C14-FBFE-697B2F05079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1" name="Google Shape;660;p33">
                      <a:extLst>
                        <a:ext uri="{FF2B5EF4-FFF2-40B4-BE49-F238E27FC236}">
                          <a16:creationId xmlns:a16="http://schemas.microsoft.com/office/drawing/2014/main" id="{7FCF4900-712C-3A6D-E5A2-FFA426F1241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2" name="Google Shape;661;p33">
                      <a:extLst>
                        <a:ext uri="{FF2B5EF4-FFF2-40B4-BE49-F238E27FC236}">
                          <a16:creationId xmlns:a16="http://schemas.microsoft.com/office/drawing/2014/main" id="{52E3A3A2-7B93-84D3-80E3-7FE765A886E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BE6A3D22-6477-4961-BB01-44C8991DA9B8}"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44</a:t>
            </a:fld>
            <a:endParaRPr lang="en-US">
              <a:latin typeface="Segoe UI" panose="020B0502040204020203" pitchFamily="34" charset="0"/>
              <a:cs typeface="Segoe UI" panose="020B0502040204020203" pitchFamily="34" charset="0"/>
            </a:endParaRPr>
          </a:p>
        </p:txBody>
      </p:sp>
      <p:pic>
        <p:nvPicPr>
          <p:cNvPr id="478" name="صورة 477" descr="صورة تحتوي على الأحذية, داخلي, أرضية, كرسي&#10;&#10;تم إنشاء الوصف تلقائياً">
            <a:extLst>
              <a:ext uri="{FF2B5EF4-FFF2-40B4-BE49-F238E27FC236}">
                <a16:creationId xmlns:a16="http://schemas.microsoft.com/office/drawing/2014/main" id="{0C348474-F953-5F73-943B-0F05D1202D3B}"/>
              </a:ext>
            </a:extLst>
          </p:cNvPr>
          <p:cNvPicPr>
            <a:picLocks noChangeAspect="1"/>
          </p:cNvPicPr>
          <p:nvPr/>
        </p:nvPicPr>
        <p:blipFill rotWithShape="1">
          <a:blip r:embed="rId2">
            <a:extLst>
              <a:ext uri="{28A0092B-C50C-407E-A947-70E740481C1C}">
                <a14:useLocalDpi xmlns:a14="http://schemas.microsoft.com/office/drawing/2010/main" val="0"/>
              </a:ext>
            </a:extLst>
          </a:blip>
          <a:srcRect l="6210" r="4694"/>
          <a:stretch/>
        </p:blipFill>
        <p:spPr>
          <a:xfrm>
            <a:off x="2765198" y="1528049"/>
            <a:ext cx="6834241" cy="4494579"/>
          </a:xfrm>
          <a:prstGeom prst="rect">
            <a:avLst/>
          </a:prstGeom>
        </p:spPr>
      </p:pic>
      <p:pic>
        <p:nvPicPr>
          <p:cNvPr id="3" name="صورة 2" descr="صورة تحتوي على الأحذية, داخلي, أرضية, كرسي&#10;&#10;تم إنشاء الوصف تلقائياً">
            <a:extLst>
              <a:ext uri="{FF2B5EF4-FFF2-40B4-BE49-F238E27FC236}">
                <a16:creationId xmlns:a16="http://schemas.microsoft.com/office/drawing/2014/main" id="{2E1787BF-E7A2-E1A8-6712-95930956C7CC}"/>
              </a:ext>
            </a:extLst>
          </p:cNvPr>
          <p:cNvPicPr>
            <a:picLocks noChangeAspect="1"/>
          </p:cNvPicPr>
          <p:nvPr/>
        </p:nvPicPr>
        <p:blipFill rotWithShape="1">
          <a:blip r:embed="rId2">
            <a:extLst>
              <a:ext uri="{28A0092B-C50C-407E-A947-70E740481C1C}">
                <a14:useLocalDpi xmlns:a14="http://schemas.microsoft.com/office/drawing/2010/main" val="0"/>
              </a:ext>
            </a:extLst>
          </a:blip>
          <a:srcRect l="6210" r="76136" b="96527"/>
          <a:stretch/>
        </p:blipFill>
        <p:spPr>
          <a:xfrm>
            <a:off x="14101324" y="3023530"/>
            <a:ext cx="4793987" cy="1503080"/>
          </a:xfrm>
          <a:prstGeom prst="rect">
            <a:avLst/>
          </a:prstGeom>
        </p:spPr>
      </p:pic>
      <p:sp>
        <p:nvSpPr>
          <p:cNvPr id="949" name="Title 5">
            <a:extLst>
              <a:ext uri="{FF2B5EF4-FFF2-40B4-BE49-F238E27FC236}">
                <a16:creationId xmlns:a16="http://schemas.microsoft.com/office/drawing/2014/main" id="{96978540-B02C-ABDA-797D-612DEDB52D8B}"/>
              </a:ext>
            </a:extLst>
          </p:cNvPr>
          <p:cNvSpPr txBox="1">
            <a:spLocks/>
          </p:cNvSpPr>
          <p:nvPr/>
        </p:nvSpPr>
        <p:spPr>
          <a:xfrm>
            <a:off x="960000" y="593367"/>
            <a:ext cx="10272000"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a:latin typeface="Segoe UI" panose="020B0502040204020203" pitchFamily="34" charset="0"/>
                <a:cs typeface="Segoe UI" panose="020B0502040204020203" pitchFamily="34" charset="0"/>
              </a:rPr>
              <a:t>Results – Flicker-free visual feed</a:t>
            </a:r>
          </a:p>
        </p:txBody>
      </p:sp>
      <p:sp>
        <p:nvSpPr>
          <p:cNvPr id="8" name="Text Placeholder 6">
            <a:extLst>
              <a:ext uri="{FF2B5EF4-FFF2-40B4-BE49-F238E27FC236}">
                <a16:creationId xmlns:a16="http://schemas.microsoft.com/office/drawing/2014/main" id="{9F68D062-BF40-6858-5895-FAAE760BF9E8}"/>
              </a:ext>
            </a:extLst>
          </p:cNvPr>
          <p:cNvSpPr txBox="1">
            <a:spLocks/>
          </p:cNvSpPr>
          <p:nvPr/>
        </p:nvSpPr>
        <p:spPr>
          <a:xfrm>
            <a:off x="-13139928" y="1749107"/>
            <a:ext cx="8670519" cy="40519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1pPr>
            <a:lvl2pPr marL="1219170" marR="0" lvl="1"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2pPr>
            <a:lvl3pPr marL="1828754" marR="0" lvl="2"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3pPr>
            <a:lvl4pPr marL="2438339" marR="0" lvl="3"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4pPr>
            <a:lvl5pPr marL="3047924" marR="0" lvl="4"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5pPr>
            <a:lvl6pPr marL="3657509" marR="0" lvl="5"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6pPr>
            <a:lvl7pPr marL="4267093" marR="0" lvl="6"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7pPr>
            <a:lvl8pPr marL="4876678" marR="0" lvl="7"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8pPr>
            <a:lvl9pPr marL="5486263" marR="0" lvl="8"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9pPr>
          </a:lstStyle>
          <a:p>
            <a:pPr marL="152396" indent="0" algn="just">
              <a:buFont typeface="Arial"/>
              <a:buNone/>
            </a:pPr>
            <a:r>
              <a:rPr lang="en-US" sz="2400" i="1">
                <a:latin typeface="Segoe UI" panose="020B0502040204020203" pitchFamily="34" charset="0"/>
                <a:cs typeface="Segoe UI" panose="020B0502040204020203" pitchFamily="34" charset="0"/>
              </a:rPr>
              <a:t>A code snippet was written to calculate how many frames per second gets displayed, that resulted in a minimum of 10 and a maximum of 15</a:t>
            </a:r>
          </a:p>
        </p:txBody>
      </p:sp>
    </p:spTree>
    <p:extLst>
      <p:ext uri="{BB962C8B-B14F-4D97-AF65-F5344CB8AC3E}">
        <p14:creationId xmlns:p14="http://schemas.microsoft.com/office/powerpoint/2010/main" val="19292517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5" name="Group 474">
            <a:extLst>
              <a:ext uri="{FF2B5EF4-FFF2-40B4-BE49-F238E27FC236}">
                <a16:creationId xmlns:a16="http://schemas.microsoft.com/office/drawing/2014/main" id="{A9761BBC-F6FE-D4C5-3595-8BE1D25595D8}"/>
              </a:ext>
            </a:extLst>
          </p:cNvPr>
          <p:cNvGrpSpPr/>
          <p:nvPr/>
        </p:nvGrpSpPr>
        <p:grpSpPr>
          <a:xfrm>
            <a:off x="-18288" y="-34290000"/>
            <a:ext cx="11030502" cy="59996568"/>
            <a:chOff x="-18288" y="0"/>
            <a:chExt cx="11030502" cy="59996568"/>
          </a:xfrm>
        </p:grpSpPr>
        <p:grpSp>
          <p:nvGrpSpPr>
            <p:cNvPr id="476" name="Group 475">
              <a:extLst>
                <a:ext uri="{FF2B5EF4-FFF2-40B4-BE49-F238E27FC236}">
                  <a16:creationId xmlns:a16="http://schemas.microsoft.com/office/drawing/2014/main" id="{03BE63C4-9D19-D691-23F6-A48E5E49C0B7}"/>
                </a:ext>
              </a:extLst>
            </p:cNvPr>
            <p:cNvGrpSpPr/>
            <p:nvPr/>
          </p:nvGrpSpPr>
          <p:grpSpPr>
            <a:xfrm>
              <a:off x="-18288" y="0"/>
              <a:ext cx="11030502" cy="28906968"/>
              <a:chOff x="325656" y="-18003"/>
              <a:chExt cx="11030502" cy="28906968"/>
            </a:xfrm>
          </p:grpSpPr>
          <p:grpSp>
            <p:nvGrpSpPr>
              <p:cNvPr id="544" name="Group 543">
                <a:extLst>
                  <a:ext uri="{FF2B5EF4-FFF2-40B4-BE49-F238E27FC236}">
                    <a16:creationId xmlns:a16="http://schemas.microsoft.com/office/drawing/2014/main" id="{5719DA79-9AE9-8FB8-9613-821DD0EE134C}"/>
                  </a:ext>
                </a:extLst>
              </p:cNvPr>
              <p:cNvGrpSpPr/>
              <p:nvPr/>
            </p:nvGrpSpPr>
            <p:grpSpPr>
              <a:xfrm>
                <a:off x="343662" y="-18003"/>
                <a:ext cx="11012496" cy="13681394"/>
                <a:chOff x="343662" y="-18003"/>
                <a:chExt cx="11012496" cy="13681394"/>
              </a:xfrm>
            </p:grpSpPr>
            <p:grpSp>
              <p:nvGrpSpPr>
                <p:cNvPr id="612" name="Group 611">
                  <a:extLst>
                    <a:ext uri="{FF2B5EF4-FFF2-40B4-BE49-F238E27FC236}">
                      <a16:creationId xmlns:a16="http://schemas.microsoft.com/office/drawing/2014/main" id="{C0155895-6560-2AEB-8E68-64C398AC6042}"/>
                    </a:ext>
                  </a:extLst>
                </p:cNvPr>
                <p:cNvGrpSpPr/>
                <p:nvPr/>
              </p:nvGrpSpPr>
              <p:grpSpPr>
                <a:xfrm>
                  <a:off x="343662" y="-18003"/>
                  <a:ext cx="11012496" cy="6144683"/>
                  <a:chOff x="343662" y="-18003"/>
                  <a:chExt cx="11012496" cy="6144683"/>
                </a:xfrm>
              </p:grpSpPr>
              <p:grpSp>
                <p:nvGrpSpPr>
                  <p:cNvPr id="646" name="Google Shape;646;p33">
                    <a:extLst>
                      <a:ext uri="{FF2B5EF4-FFF2-40B4-BE49-F238E27FC236}">
                        <a16:creationId xmlns:a16="http://schemas.microsoft.com/office/drawing/2014/main" id="{200B65DD-2983-C0F0-B0F5-645260B3502D}"/>
                      </a:ext>
                    </a:extLst>
                  </p:cNvPr>
                  <p:cNvGrpSpPr/>
                  <p:nvPr/>
                </p:nvGrpSpPr>
                <p:grpSpPr>
                  <a:xfrm rot="16200000" flipH="1">
                    <a:off x="-222794" y="548513"/>
                    <a:ext cx="2265951" cy="1132920"/>
                    <a:chOff x="3529938" y="261475"/>
                    <a:chExt cx="1699463" cy="849690"/>
                  </a:xfrm>
                </p:grpSpPr>
                <p:sp>
                  <p:nvSpPr>
                    <p:cNvPr id="670" name="Google Shape;647;p33">
                      <a:extLst>
                        <a:ext uri="{FF2B5EF4-FFF2-40B4-BE49-F238E27FC236}">
                          <a16:creationId xmlns:a16="http://schemas.microsoft.com/office/drawing/2014/main" id="{B651068B-8FFE-A4EB-154C-245A4D69845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1" name="Google Shape;648;p33">
                      <a:extLst>
                        <a:ext uri="{FF2B5EF4-FFF2-40B4-BE49-F238E27FC236}">
                          <a16:creationId xmlns:a16="http://schemas.microsoft.com/office/drawing/2014/main" id="{BAA03717-17BA-929A-7115-13CEFE45D2C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2" name="Google Shape;649;p33">
                      <a:extLst>
                        <a:ext uri="{FF2B5EF4-FFF2-40B4-BE49-F238E27FC236}">
                          <a16:creationId xmlns:a16="http://schemas.microsoft.com/office/drawing/2014/main" id="{951C7AAF-C7CB-615F-0D43-47398EA3457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3" name="Google Shape;650;p33">
                      <a:extLst>
                        <a:ext uri="{FF2B5EF4-FFF2-40B4-BE49-F238E27FC236}">
                          <a16:creationId xmlns:a16="http://schemas.microsoft.com/office/drawing/2014/main" id="{701C2F56-4985-F6D8-6674-1BDB03C0A9A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4" name="Google Shape;651;p33">
                      <a:extLst>
                        <a:ext uri="{FF2B5EF4-FFF2-40B4-BE49-F238E27FC236}">
                          <a16:creationId xmlns:a16="http://schemas.microsoft.com/office/drawing/2014/main" id="{47765619-10CB-D8C0-1BA0-67C59F2AA9E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5" name="Google Shape;652;p33">
                      <a:extLst>
                        <a:ext uri="{FF2B5EF4-FFF2-40B4-BE49-F238E27FC236}">
                          <a16:creationId xmlns:a16="http://schemas.microsoft.com/office/drawing/2014/main" id="{52C613F8-349A-67DF-056E-FDB93675044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6" name="Google Shape;653;p33">
                      <a:extLst>
                        <a:ext uri="{FF2B5EF4-FFF2-40B4-BE49-F238E27FC236}">
                          <a16:creationId xmlns:a16="http://schemas.microsoft.com/office/drawing/2014/main" id="{23EE9EB9-2D63-48F5-E820-1457EBBC750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7" name="Google Shape;654;p33">
                      <a:extLst>
                        <a:ext uri="{FF2B5EF4-FFF2-40B4-BE49-F238E27FC236}">
                          <a16:creationId xmlns:a16="http://schemas.microsoft.com/office/drawing/2014/main" id="{F6CAA325-4545-DB44-6416-3DDBA90C88D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47" name="Google Shape;655;p33">
                    <a:extLst>
                      <a:ext uri="{FF2B5EF4-FFF2-40B4-BE49-F238E27FC236}">
                        <a16:creationId xmlns:a16="http://schemas.microsoft.com/office/drawing/2014/main" id="{9F1BE21F-894C-15D1-2468-7DA53AD500AA}"/>
                      </a:ext>
                    </a:extLst>
                  </p:cNvPr>
                  <p:cNvGrpSpPr/>
                  <p:nvPr/>
                </p:nvGrpSpPr>
                <p:grpSpPr>
                  <a:xfrm>
                    <a:off x="10909569" y="1371918"/>
                    <a:ext cx="446589" cy="813467"/>
                    <a:chOff x="376650" y="567400"/>
                    <a:chExt cx="334942" cy="610100"/>
                  </a:xfrm>
                </p:grpSpPr>
                <p:sp>
                  <p:nvSpPr>
                    <p:cNvPr id="664" name="Google Shape;656;p33">
                      <a:extLst>
                        <a:ext uri="{FF2B5EF4-FFF2-40B4-BE49-F238E27FC236}">
                          <a16:creationId xmlns:a16="http://schemas.microsoft.com/office/drawing/2014/main" id="{90CF5459-7224-0014-0DD3-FF74216141C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5" name="Google Shape;657;p33">
                      <a:extLst>
                        <a:ext uri="{FF2B5EF4-FFF2-40B4-BE49-F238E27FC236}">
                          <a16:creationId xmlns:a16="http://schemas.microsoft.com/office/drawing/2014/main" id="{EB6BF6B3-1F0E-53A2-F3B9-5DD403D2B41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6" name="Google Shape;658;p33">
                      <a:extLst>
                        <a:ext uri="{FF2B5EF4-FFF2-40B4-BE49-F238E27FC236}">
                          <a16:creationId xmlns:a16="http://schemas.microsoft.com/office/drawing/2014/main" id="{07893A95-77E8-C42B-74A6-95498782385A}"/>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7" name="Google Shape;659;p33">
                      <a:extLst>
                        <a:ext uri="{FF2B5EF4-FFF2-40B4-BE49-F238E27FC236}">
                          <a16:creationId xmlns:a16="http://schemas.microsoft.com/office/drawing/2014/main" id="{E9453F30-E103-73E5-1385-D1AD0B77FD3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8" name="Google Shape;660;p33">
                      <a:extLst>
                        <a:ext uri="{FF2B5EF4-FFF2-40B4-BE49-F238E27FC236}">
                          <a16:creationId xmlns:a16="http://schemas.microsoft.com/office/drawing/2014/main" id="{44090E6D-1EC6-1EAD-D859-B9004592D85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9" name="Google Shape;661;p33">
                      <a:extLst>
                        <a:ext uri="{FF2B5EF4-FFF2-40B4-BE49-F238E27FC236}">
                          <a16:creationId xmlns:a16="http://schemas.microsoft.com/office/drawing/2014/main" id="{E3B5455B-87A1-9452-0B3E-A7FC3DAF0DE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48" name="Google Shape;646;p33">
                    <a:extLst>
                      <a:ext uri="{FF2B5EF4-FFF2-40B4-BE49-F238E27FC236}">
                        <a16:creationId xmlns:a16="http://schemas.microsoft.com/office/drawing/2014/main" id="{CDE8E443-46B2-72A1-1A81-E6518A57A4DF}"/>
                      </a:ext>
                    </a:extLst>
                  </p:cNvPr>
                  <p:cNvGrpSpPr/>
                  <p:nvPr/>
                </p:nvGrpSpPr>
                <p:grpSpPr>
                  <a:xfrm rot="16200000" flipH="1">
                    <a:off x="-222854" y="4427245"/>
                    <a:ext cx="2265951" cy="1132920"/>
                    <a:chOff x="3529938" y="261475"/>
                    <a:chExt cx="1699463" cy="849690"/>
                  </a:xfrm>
                </p:grpSpPr>
                <p:sp>
                  <p:nvSpPr>
                    <p:cNvPr id="656" name="Google Shape;647;p33">
                      <a:extLst>
                        <a:ext uri="{FF2B5EF4-FFF2-40B4-BE49-F238E27FC236}">
                          <a16:creationId xmlns:a16="http://schemas.microsoft.com/office/drawing/2014/main" id="{36B92A4F-2BBD-DEF1-EB51-19B7F4793C3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7" name="Google Shape;648;p33">
                      <a:extLst>
                        <a:ext uri="{FF2B5EF4-FFF2-40B4-BE49-F238E27FC236}">
                          <a16:creationId xmlns:a16="http://schemas.microsoft.com/office/drawing/2014/main" id="{C28B3B9F-1C06-C400-0D55-8D780947559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8" name="Google Shape;649;p33">
                      <a:extLst>
                        <a:ext uri="{FF2B5EF4-FFF2-40B4-BE49-F238E27FC236}">
                          <a16:creationId xmlns:a16="http://schemas.microsoft.com/office/drawing/2014/main" id="{8E652ADE-A938-AF25-7995-131CD11311E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9" name="Google Shape;650;p33">
                      <a:extLst>
                        <a:ext uri="{FF2B5EF4-FFF2-40B4-BE49-F238E27FC236}">
                          <a16:creationId xmlns:a16="http://schemas.microsoft.com/office/drawing/2014/main" id="{FA13A935-2A9E-D7FA-2736-C6A48F466AA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0" name="Google Shape;651;p33">
                      <a:extLst>
                        <a:ext uri="{FF2B5EF4-FFF2-40B4-BE49-F238E27FC236}">
                          <a16:creationId xmlns:a16="http://schemas.microsoft.com/office/drawing/2014/main" id="{06232A21-2978-A794-737C-C309F72642A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1" name="Google Shape;652;p33">
                      <a:extLst>
                        <a:ext uri="{FF2B5EF4-FFF2-40B4-BE49-F238E27FC236}">
                          <a16:creationId xmlns:a16="http://schemas.microsoft.com/office/drawing/2014/main" id="{453E47F2-D6EB-B3E7-22D2-316C49A999D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2" name="Google Shape;653;p33">
                      <a:extLst>
                        <a:ext uri="{FF2B5EF4-FFF2-40B4-BE49-F238E27FC236}">
                          <a16:creationId xmlns:a16="http://schemas.microsoft.com/office/drawing/2014/main" id="{8F965EB6-5E96-48FA-25C6-967E91A7472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3" name="Google Shape;654;p33">
                      <a:extLst>
                        <a:ext uri="{FF2B5EF4-FFF2-40B4-BE49-F238E27FC236}">
                          <a16:creationId xmlns:a16="http://schemas.microsoft.com/office/drawing/2014/main" id="{0CECDDD9-7EC4-F2EF-92A5-CC94E30DD92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49" name="Google Shape;655;p33">
                    <a:extLst>
                      <a:ext uri="{FF2B5EF4-FFF2-40B4-BE49-F238E27FC236}">
                        <a16:creationId xmlns:a16="http://schemas.microsoft.com/office/drawing/2014/main" id="{D107F57F-A287-8967-1A7C-1773AA1BCA65}"/>
                      </a:ext>
                    </a:extLst>
                  </p:cNvPr>
                  <p:cNvGrpSpPr/>
                  <p:nvPr/>
                </p:nvGrpSpPr>
                <p:grpSpPr>
                  <a:xfrm>
                    <a:off x="10835169" y="5276963"/>
                    <a:ext cx="446589" cy="813467"/>
                    <a:chOff x="376650" y="567400"/>
                    <a:chExt cx="334942" cy="610100"/>
                  </a:xfrm>
                </p:grpSpPr>
                <p:sp>
                  <p:nvSpPr>
                    <p:cNvPr id="650" name="Google Shape;656;p33">
                      <a:extLst>
                        <a:ext uri="{FF2B5EF4-FFF2-40B4-BE49-F238E27FC236}">
                          <a16:creationId xmlns:a16="http://schemas.microsoft.com/office/drawing/2014/main" id="{B3C0BAB2-D56F-F40F-742C-35483939765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1" name="Google Shape;657;p33">
                      <a:extLst>
                        <a:ext uri="{FF2B5EF4-FFF2-40B4-BE49-F238E27FC236}">
                          <a16:creationId xmlns:a16="http://schemas.microsoft.com/office/drawing/2014/main" id="{74EB760D-07CB-7EFC-0820-A1A0B0FE8E4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2" name="Google Shape;658;p33">
                      <a:extLst>
                        <a:ext uri="{FF2B5EF4-FFF2-40B4-BE49-F238E27FC236}">
                          <a16:creationId xmlns:a16="http://schemas.microsoft.com/office/drawing/2014/main" id="{94D71969-DC70-6EE6-8CF2-F1185455CEB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3" name="Google Shape;659;p33">
                      <a:extLst>
                        <a:ext uri="{FF2B5EF4-FFF2-40B4-BE49-F238E27FC236}">
                          <a16:creationId xmlns:a16="http://schemas.microsoft.com/office/drawing/2014/main" id="{20641107-32BA-4221-9EE7-60814194ACA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4" name="Google Shape;660;p33">
                      <a:extLst>
                        <a:ext uri="{FF2B5EF4-FFF2-40B4-BE49-F238E27FC236}">
                          <a16:creationId xmlns:a16="http://schemas.microsoft.com/office/drawing/2014/main" id="{4FCE7E2E-F95D-D18C-8670-32337C472F7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5" name="Google Shape;661;p33">
                      <a:extLst>
                        <a:ext uri="{FF2B5EF4-FFF2-40B4-BE49-F238E27FC236}">
                          <a16:creationId xmlns:a16="http://schemas.microsoft.com/office/drawing/2014/main" id="{B0C2B3D5-3141-668B-2BEA-B3929E1F593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613" name="Group 612">
                  <a:extLst>
                    <a:ext uri="{FF2B5EF4-FFF2-40B4-BE49-F238E27FC236}">
                      <a16:creationId xmlns:a16="http://schemas.microsoft.com/office/drawing/2014/main" id="{2B97B218-E978-BCB5-4BCB-DE99B1A25CFB}"/>
                    </a:ext>
                  </a:extLst>
                </p:cNvPr>
                <p:cNvGrpSpPr/>
                <p:nvPr/>
              </p:nvGrpSpPr>
              <p:grpSpPr>
                <a:xfrm>
                  <a:off x="343662" y="7518708"/>
                  <a:ext cx="11012496" cy="6144683"/>
                  <a:chOff x="343662" y="-18003"/>
                  <a:chExt cx="11012496" cy="6144683"/>
                </a:xfrm>
              </p:grpSpPr>
              <p:grpSp>
                <p:nvGrpSpPr>
                  <p:cNvPr id="614" name="Google Shape;646;p33">
                    <a:extLst>
                      <a:ext uri="{FF2B5EF4-FFF2-40B4-BE49-F238E27FC236}">
                        <a16:creationId xmlns:a16="http://schemas.microsoft.com/office/drawing/2014/main" id="{0A77F764-113B-5DEB-6A2F-E92486EC55BB}"/>
                      </a:ext>
                    </a:extLst>
                  </p:cNvPr>
                  <p:cNvGrpSpPr/>
                  <p:nvPr/>
                </p:nvGrpSpPr>
                <p:grpSpPr>
                  <a:xfrm rot="16200000" flipH="1">
                    <a:off x="-222794" y="548513"/>
                    <a:ext cx="2265951" cy="1132920"/>
                    <a:chOff x="3529938" y="261475"/>
                    <a:chExt cx="1699463" cy="849690"/>
                  </a:xfrm>
                </p:grpSpPr>
                <p:sp>
                  <p:nvSpPr>
                    <p:cNvPr id="638" name="Google Shape;647;p33">
                      <a:extLst>
                        <a:ext uri="{FF2B5EF4-FFF2-40B4-BE49-F238E27FC236}">
                          <a16:creationId xmlns:a16="http://schemas.microsoft.com/office/drawing/2014/main" id="{96F4C103-5EB4-5A14-6770-1BB5EFFC6FD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9" name="Google Shape;648;p33">
                      <a:extLst>
                        <a:ext uri="{FF2B5EF4-FFF2-40B4-BE49-F238E27FC236}">
                          <a16:creationId xmlns:a16="http://schemas.microsoft.com/office/drawing/2014/main" id="{C0006398-F07D-9783-38B2-A0D58AC103F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0" name="Google Shape;649;p33">
                      <a:extLst>
                        <a:ext uri="{FF2B5EF4-FFF2-40B4-BE49-F238E27FC236}">
                          <a16:creationId xmlns:a16="http://schemas.microsoft.com/office/drawing/2014/main" id="{BBD00E76-AE64-F52C-F571-F2E085B8DAF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1" name="Google Shape;650;p33">
                      <a:extLst>
                        <a:ext uri="{FF2B5EF4-FFF2-40B4-BE49-F238E27FC236}">
                          <a16:creationId xmlns:a16="http://schemas.microsoft.com/office/drawing/2014/main" id="{658896A5-ACDE-BAFA-F684-726901AA0D8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2" name="Google Shape;651;p33">
                      <a:extLst>
                        <a:ext uri="{FF2B5EF4-FFF2-40B4-BE49-F238E27FC236}">
                          <a16:creationId xmlns:a16="http://schemas.microsoft.com/office/drawing/2014/main" id="{EA8DDB69-3B0D-B684-FC4F-802DD0B19D0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3" name="Google Shape;652;p33">
                      <a:extLst>
                        <a:ext uri="{FF2B5EF4-FFF2-40B4-BE49-F238E27FC236}">
                          <a16:creationId xmlns:a16="http://schemas.microsoft.com/office/drawing/2014/main" id="{528C6B08-B212-AEE5-7520-1FDDF0EF9E3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4" name="Google Shape;653;p33">
                      <a:extLst>
                        <a:ext uri="{FF2B5EF4-FFF2-40B4-BE49-F238E27FC236}">
                          <a16:creationId xmlns:a16="http://schemas.microsoft.com/office/drawing/2014/main" id="{6E487FC2-769C-D34B-EC2A-CBCED319F05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5" name="Google Shape;654;p33">
                      <a:extLst>
                        <a:ext uri="{FF2B5EF4-FFF2-40B4-BE49-F238E27FC236}">
                          <a16:creationId xmlns:a16="http://schemas.microsoft.com/office/drawing/2014/main" id="{29E1132D-DCDC-9DB4-DA74-529DC5E01CE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15" name="Google Shape;655;p33">
                    <a:extLst>
                      <a:ext uri="{FF2B5EF4-FFF2-40B4-BE49-F238E27FC236}">
                        <a16:creationId xmlns:a16="http://schemas.microsoft.com/office/drawing/2014/main" id="{91498C1D-D7DD-671C-3E98-ABF2A9FC2B4F}"/>
                      </a:ext>
                    </a:extLst>
                  </p:cNvPr>
                  <p:cNvGrpSpPr/>
                  <p:nvPr/>
                </p:nvGrpSpPr>
                <p:grpSpPr>
                  <a:xfrm>
                    <a:off x="10909569" y="1371918"/>
                    <a:ext cx="446589" cy="813467"/>
                    <a:chOff x="376650" y="567400"/>
                    <a:chExt cx="334942" cy="610100"/>
                  </a:xfrm>
                </p:grpSpPr>
                <p:sp>
                  <p:nvSpPr>
                    <p:cNvPr id="632" name="Google Shape;656;p33">
                      <a:extLst>
                        <a:ext uri="{FF2B5EF4-FFF2-40B4-BE49-F238E27FC236}">
                          <a16:creationId xmlns:a16="http://schemas.microsoft.com/office/drawing/2014/main" id="{99EE89AC-FEBA-DB75-3A3C-A4CF769E868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3" name="Google Shape;657;p33">
                      <a:extLst>
                        <a:ext uri="{FF2B5EF4-FFF2-40B4-BE49-F238E27FC236}">
                          <a16:creationId xmlns:a16="http://schemas.microsoft.com/office/drawing/2014/main" id="{06A2750C-49B5-BD94-E5CD-CD7BD9BEDE3E}"/>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4" name="Google Shape;658;p33">
                      <a:extLst>
                        <a:ext uri="{FF2B5EF4-FFF2-40B4-BE49-F238E27FC236}">
                          <a16:creationId xmlns:a16="http://schemas.microsoft.com/office/drawing/2014/main" id="{E1590409-B656-89D9-FEC7-07F1D32CE4A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5" name="Google Shape;659;p33">
                      <a:extLst>
                        <a:ext uri="{FF2B5EF4-FFF2-40B4-BE49-F238E27FC236}">
                          <a16:creationId xmlns:a16="http://schemas.microsoft.com/office/drawing/2014/main" id="{60530038-89E1-FC0F-6F7B-A4DEE65CEC2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6" name="Google Shape;660;p33">
                      <a:extLst>
                        <a:ext uri="{FF2B5EF4-FFF2-40B4-BE49-F238E27FC236}">
                          <a16:creationId xmlns:a16="http://schemas.microsoft.com/office/drawing/2014/main" id="{9F2982D1-2348-D4DD-E711-DC1C026A9B5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7" name="Google Shape;661;p33">
                      <a:extLst>
                        <a:ext uri="{FF2B5EF4-FFF2-40B4-BE49-F238E27FC236}">
                          <a16:creationId xmlns:a16="http://schemas.microsoft.com/office/drawing/2014/main" id="{76582FDC-4AB5-3FC4-2858-08A80BB09B4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16" name="Google Shape;646;p33">
                    <a:extLst>
                      <a:ext uri="{FF2B5EF4-FFF2-40B4-BE49-F238E27FC236}">
                        <a16:creationId xmlns:a16="http://schemas.microsoft.com/office/drawing/2014/main" id="{B978DB3E-19EE-78EE-6882-C2B791A89B3B}"/>
                      </a:ext>
                    </a:extLst>
                  </p:cNvPr>
                  <p:cNvGrpSpPr/>
                  <p:nvPr/>
                </p:nvGrpSpPr>
                <p:grpSpPr>
                  <a:xfrm rot="16200000" flipH="1">
                    <a:off x="-222854" y="4427245"/>
                    <a:ext cx="2265951" cy="1132920"/>
                    <a:chOff x="3529938" y="261475"/>
                    <a:chExt cx="1699463" cy="849690"/>
                  </a:xfrm>
                </p:grpSpPr>
                <p:sp>
                  <p:nvSpPr>
                    <p:cNvPr id="624" name="Google Shape;647;p33">
                      <a:extLst>
                        <a:ext uri="{FF2B5EF4-FFF2-40B4-BE49-F238E27FC236}">
                          <a16:creationId xmlns:a16="http://schemas.microsoft.com/office/drawing/2014/main" id="{36C7A614-088A-3998-39AD-96080F4431A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5" name="Google Shape;648;p33">
                      <a:extLst>
                        <a:ext uri="{FF2B5EF4-FFF2-40B4-BE49-F238E27FC236}">
                          <a16:creationId xmlns:a16="http://schemas.microsoft.com/office/drawing/2014/main" id="{A09E8E90-B9FE-8750-EE2B-BF5B7CFE14F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6" name="Google Shape;649;p33">
                      <a:extLst>
                        <a:ext uri="{FF2B5EF4-FFF2-40B4-BE49-F238E27FC236}">
                          <a16:creationId xmlns:a16="http://schemas.microsoft.com/office/drawing/2014/main" id="{D94D8EC4-2A4A-2DB8-E03D-770C10601EE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7" name="Google Shape;650;p33">
                      <a:extLst>
                        <a:ext uri="{FF2B5EF4-FFF2-40B4-BE49-F238E27FC236}">
                          <a16:creationId xmlns:a16="http://schemas.microsoft.com/office/drawing/2014/main" id="{C7F532B0-0E1A-2236-514F-A69589A9BFB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8" name="Google Shape;651;p33">
                      <a:extLst>
                        <a:ext uri="{FF2B5EF4-FFF2-40B4-BE49-F238E27FC236}">
                          <a16:creationId xmlns:a16="http://schemas.microsoft.com/office/drawing/2014/main" id="{01C407C2-45F9-37AB-FCB1-330DF0E2F02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9" name="Google Shape;652;p33">
                      <a:extLst>
                        <a:ext uri="{FF2B5EF4-FFF2-40B4-BE49-F238E27FC236}">
                          <a16:creationId xmlns:a16="http://schemas.microsoft.com/office/drawing/2014/main" id="{DC05A48F-1AF5-B4AB-D117-CBE134E9BD6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0" name="Google Shape;653;p33">
                      <a:extLst>
                        <a:ext uri="{FF2B5EF4-FFF2-40B4-BE49-F238E27FC236}">
                          <a16:creationId xmlns:a16="http://schemas.microsoft.com/office/drawing/2014/main" id="{2FE0DCCD-512F-A8DE-4E0D-B09748065FD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1" name="Google Shape;654;p33">
                      <a:extLst>
                        <a:ext uri="{FF2B5EF4-FFF2-40B4-BE49-F238E27FC236}">
                          <a16:creationId xmlns:a16="http://schemas.microsoft.com/office/drawing/2014/main" id="{3E38002B-7FAA-47ED-EAED-8BB9C82AD5C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17" name="Google Shape;655;p33">
                    <a:extLst>
                      <a:ext uri="{FF2B5EF4-FFF2-40B4-BE49-F238E27FC236}">
                        <a16:creationId xmlns:a16="http://schemas.microsoft.com/office/drawing/2014/main" id="{0326324E-0B92-5CB1-C922-79D791615A60}"/>
                      </a:ext>
                    </a:extLst>
                  </p:cNvPr>
                  <p:cNvGrpSpPr/>
                  <p:nvPr/>
                </p:nvGrpSpPr>
                <p:grpSpPr>
                  <a:xfrm>
                    <a:off x="10835169" y="5276963"/>
                    <a:ext cx="446589" cy="813467"/>
                    <a:chOff x="376650" y="567400"/>
                    <a:chExt cx="334942" cy="610100"/>
                  </a:xfrm>
                </p:grpSpPr>
                <p:sp>
                  <p:nvSpPr>
                    <p:cNvPr id="618" name="Google Shape;656;p33">
                      <a:extLst>
                        <a:ext uri="{FF2B5EF4-FFF2-40B4-BE49-F238E27FC236}">
                          <a16:creationId xmlns:a16="http://schemas.microsoft.com/office/drawing/2014/main" id="{03197290-89DE-45C9-14D3-3731F3F2786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9" name="Google Shape;657;p33">
                      <a:extLst>
                        <a:ext uri="{FF2B5EF4-FFF2-40B4-BE49-F238E27FC236}">
                          <a16:creationId xmlns:a16="http://schemas.microsoft.com/office/drawing/2014/main" id="{9D04548A-B3AD-56D0-49C6-528FB1838B5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0" name="Google Shape;658;p33">
                      <a:extLst>
                        <a:ext uri="{FF2B5EF4-FFF2-40B4-BE49-F238E27FC236}">
                          <a16:creationId xmlns:a16="http://schemas.microsoft.com/office/drawing/2014/main" id="{0E2572F9-F9E7-7B4D-865B-FCFFEA73843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1" name="Google Shape;659;p33">
                      <a:extLst>
                        <a:ext uri="{FF2B5EF4-FFF2-40B4-BE49-F238E27FC236}">
                          <a16:creationId xmlns:a16="http://schemas.microsoft.com/office/drawing/2014/main" id="{02EB0D73-2602-92B7-978D-2742F3A8D66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2" name="Google Shape;660;p33">
                      <a:extLst>
                        <a:ext uri="{FF2B5EF4-FFF2-40B4-BE49-F238E27FC236}">
                          <a16:creationId xmlns:a16="http://schemas.microsoft.com/office/drawing/2014/main" id="{8B0F30DE-E225-D572-09B5-72A86D4F830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3" name="Google Shape;661;p33">
                      <a:extLst>
                        <a:ext uri="{FF2B5EF4-FFF2-40B4-BE49-F238E27FC236}">
                          <a16:creationId xmlns:a16="http://schemas.microsoft.com/office/drawing/2014/main" id="{35CAF892-604D-B63A-1BEA-B49CF5C5BA4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545" name="Group 544">
                <a:extLst>
                  <a:ext uri="{FF2B5EF4-FFF2-40B4-BE49-F238E27FC236}">
                    <a16:creationId xmlns:a16="http://schemas.microsoft.com/office/drawing/2014/main" id="{FAA338C9-E707-ED1E-FB9A-36EF056E1265}"/>
                  </a:ext>
                </a:extLst>
              </p:cNvPr>
              <p:cNvGrpSpPr/>
              <p:nvPr/>
            </p:nvGrpSpPr>
            <p:grpSpPr>
              <a:xfrm>
                <a:off x="325656" y="15207571"/>
                <a:ext cx="11012496" cy="13681394"/>
                <a:chOff x="343662" y="-18003"/>
                <a:chExt cx="11012496" cy="13681394"/>
              </a:xfrm>
            </p:grpSpPr>
            <p:grpSp>
              <p:nvGrpSpPr>
                <p:cNvPr id="546" name="Group 545">
                  <a:extLst>
                    <a:ext uri="{FF2B5EF4-FFF2-40B4-BE49-F238E27FC236}">
                      <a16:creationId xmlns:a16="http://schemas.microsoft.com/office/drawing/2014/main" id="{A76ED5DD-C007-7F3D-D94C-B9E23948F592}"/>
                    </a:ext>
                  </a:extLst>
                </p:cNvPr>
                <p:cNvGrpSpPr/>
                <p:nvPr/>
              </p:nvGrpSpPr>
              <p:grpSpPr>
                <a:xfrm>
                  <a:off x="343662" y="-18003"/>
                  <a:ext cx="11012496" cy="6144683"/>
                  <a:chOff x="343662" y="-18003"/>
                  <a:chExt cx="11012496" cy="6144683"/>
                </a:xfrm>
              </p:grpSpPr>
              <p:grpSp>
                <p:nvGrpSpPr>
                  <p:cNvPr id="580" name="Google Shape;646;p33">
                    <a:extLst>
                      <a:ext uri="{FF2B5EF4-FFF2-40B4-BE49-F238E27FC236}">
                        <a16:creationId xmlns:a16="http://schemas.microsoft.com/office/drawing/2014/main" id="{CE55E40D-8FD2-3DC3-1E70-E77251D2B73D}"/>
                      </a:ext>
                    </a:extLst>
                  </p:cNvPr>
                  <p:cNvGrpSpPr/>
                  <p:nvPr/>
                </p:nvGrpSpPr>
                <p:grpSpPr>
                  <a:xfrm rot="16200000" flipH="1">
                    <a:off x="-222794" y="548513"/>
                    <a:ext cx="2265951" cy="1132920"/>
                    <a:chOff x="3529938" y="261475"/>
                    <a:chExt cx="1699463" cy="849690"/>
                  </a:xfrm>
                </p:grpSpPr>
                <p:sp>
                  <p:nvSpPr>
                    <p:cNvPr id="604" name="Google Shape;647;p33">
                      <a:extLst>
                        <a:ext uri="{FF2B5EF4-FFF2-40B4-BE49-F238E27FC236}">
                          <a16:creationId xmlns:a16="http://schemas.microsoft.com/office/drawing/2014/main" id="{E0EEAC8E-CC75-C396-C301-B6F7C41695C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5" name="Google Shape;648;p33">
                      <a:extLst>
                        <a:ext uri="{FF2B5EF4-FFF2-40B4-BE49-F238E27FC236}">
                          <a16:creationId xmlns:a16="http://schemas.microsoft.com/office/drawing/2014/main" id="{E6632742-5F7B-B6AB-CE42-E9233445CDB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6" name="Google Shape;649;p33">
                      <a:extLst>
                        <a:ext uri="{FF2B5EF4-FFF2-40B4-BE49-F238E27FC236}">
                          <a16:creationId xmlns:a16="http://schemas.microsoft.com/office/drawing/2014/main" id="{F2CEEEFA-4C66-56D3-2555-FC28C2DE727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7" name="Google Shape;650;p33">
                      <a:extLst>
                        <a:ext uri="{FF2B5EF4-FFF2-40B4-BE49-F238E27FC236}">
                          <a16:creationId xmlns:a16="http://schemas.microsoft.com/office/drawing/2014/main" id="{4E66A8E7-7343-2C3A-6893-016ACABD498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8" name="Google Shape;651;p33">
                      <a:extLst>
                        <a:ext uri="{FF2B5EF4-FFF2-40B4-BE49-F238E27FC236}">
                          <a16:creationId xmlns:a16="http://schemas.microsoft.com/office/drawing/2014/main" id="{A4610E98-C4E8-365C-5A14-40F90ED2C5A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9" name="Google Shape;652;p33">
                      <a:extLst>
                        <a:ext uri="{FF2B5EF4-FFF2-40B4-BE49-F238E27FC236}">
                          <a16:creationId xmlns:a16="http://schemas.microsoft.com/office/drawing/2014/main" id="{4B129F86-D0A6-24CE-90D5-03F1FE1D91E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0" name="Google Shape;653;p33">
                      <a:extLst>
                        <a:ext uri="{FF2B5EF4-FFF2-40B4-BE49-F238E27FC236}">
                          <a16:creationId xmlns:a16="http://schemas.microsoft.com/office/drawing/2014/main" id="{C51828E5-A0F2-EC9C-B265-90C7A6C87D3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1" name="Google Shape;654;p33">
                      <a:extLst>
                        <a:ext uri="{FF2B5EF4-FFF2-40B4-BE49-F238E27FC236}">
                          <a16:creationId xmlns:a16="http://schemas.microsoft.com/office/drawing/2014/main" id="{A983BE3D-8D56-8B61-CA73-5B594ADD7F1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1" name="Google Shape;655;p33">
                    <a:extLst>
                      <a:ext uri="{FF2B5EF4-FFF2-40B4-BE49-F238E27FC236}">
                        <a16:creationId xmlns:a16="http://schemas.microsoft.com/office/drawing/2014/main" id="{3DA3842D-6AB2-14E1-A9B6-17C7D575E060}"/>
                      </a:ext>
                    </a:extLst>
                  </p:cNvPr>
                  <p:cNvGrpSpPr/>
                  <p:nvPr/>
                </p:nvGrpSpPr>
                <p:grpSpPr>
                  <a:xfrm>
                    <a:off x="10909569" y="1371918"/>
                    <a:ext cx="446589" cy="813467"/>
                    <a:chOff x="376650" y="567400"/>
                    <a:chExt cx="334942" cy="610100"/>
                  </a:xfrm>
                </p:grpSpPr>
                <p:sp>
                  <p:nvSpPr>
                    <p:cNvPr id="598" name="Google Shape;656;p33">
                      <a:extLst>
                        <a:ext uri="{FF2B5EF4-FFF2-40B4-BE49-F238E27FC236}">
                          <a16:creationId xmlns:a16="http://schemas.microsoft.com/office/drawing/2014/main" id="{C128A666-BD6D-CB55-A906-C7192FF2023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9" name="Google Shape;657;p33">
                      <a:extLst>
                        <a:ext uri="{FF2B5EF4-FFF2-40B4-BE49-F238E27FC236}">
                          <a16:creationId xmlns:a16="http://schemas.microsoft.com/office/drawing/2014/main" id="{C76CE9AD-6130-481A-209E-0F439EF8E8A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0" name="Google Shape;658;p33">
                      <a:extLst>
                        <a:ext uri="{FF2B5EF4-FFF2-40B4-BE49-F238E27FC236}">
                          <a16:creationId xmlns:a16="http://schemas.microsoft.com/office/drawing/2014/main" id="{D584969C-F2DB-08F5-2735-76AD88B9F8FA}"/>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1" name="Google Shape;659;p33">
                      <a:extLst>
                        <a:ext uri="{FF2B5EF4-FFF2-40B4-BE49-F238E27FC236}">
                          <a16:creationId xmlns:a16="http://schemas.microsoft.com/office/drawing/2014/main" id="{CFAE71E8-B7CF-7986-97F6-DD9093D33D6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2" name="Google Shape;660;p33">
                      <a:extLst>
                        <a:ext uri="{FF2B5EF4-FFF2-40B4-BE49-F238E27FC236}">
                          <a16:creationId xmlns:a16="http://schemas.microsoft.com/office/drawing/2014/main" id="{6454DB77-D9CB-2936-820E-C0FDEB9AFDD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3" name="Google Shape;661;p33">
                      <a:extLst>
                        <a:ext uri="{FF2B5EF4-FFF2-40B4-BE49-F238E27FC236}">
                          <a16:creationId xmlns:a16="http://schemas.microsoft.com/office/drawing/2014/main" id="{001A035E-EADE-D87B-3760-2B384F0CC86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2" name="Google Shape;646;p33">
                    <a:extLst>
                      <a:ext uri="{FF2B5EF4-FFF2-40B4-BE49-F238E27FC236}">
                        <a16:creationId xmlns:a16="http://schemas.microsoft.com/office/drawing/2014/main" id="{30FDE07E-D89E-4FCA-252F-234B507D0CAE}"/>
                      </a:ext>
                    </a:extLst>
                  </p:cNvPr>
                  <p:cNvGrpSpPr/>
                  <p:nvPr/>
                </p:nvGrpSpPr>
                <p:grpSpPr>
                  <a:xfrm rot="16200000" flipH="1">
                    <a:off x="-222854" y="4427245"/>
                    <a:ext cx="2265951" cy="1132920"/>
                    <a:chOff x="3529938" y="261475"/>
                    <a:chExt cx="1699463" cy="849690"/>
                  </a:xfrm>
                </p:grpSpPr>
                <p:sp>
                  <p:nvSpPr>
                    <p:cNvPr id="590" name="Google Shape;647;p33">
                      <a:extLst>
                        <a:ext uri="{FF2B5EF4-FFF2-40B4-BE49-F238E27FC236}">
                          <a16:creationId xmlns:a16="http://schemas.microsoft.com/office/drawing/2014/main" id="{BE0C5BB2-E81A-29E9-56D3-84746D9B56C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1" name="Google Shape;648;p33">
                      <a:extLst>
                        <a:ext uri="{FF2B5EF4-FFF2-40B4-BE49-F238E27FC236}">
                          <a16:creationId xmlns:a16="http://schemas.microsoft.com/office/drawing/2014/main" id="{5316F5FA-22E4-0C01-CFDB-550E9ED1943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2" name="Google Shape;649;p33">
                      <a:extLst>
                        <a:ext uri="{FF2B5EF4-FFF2-40B4-BE49-F238E27FC236}">
                          <a16:creationId xmlns:a16="http://schemas.microsoft.com/office/drawing/2014/main" id="{CB81FFE8-EB2C-FD03-92AB-4925EC57656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3" name="Google Shape;650;p33">
                      <a:extLst>
                        <a:ext uri="{FF2B5EF4-FFF2-40B4-BE49-F238E27FC236}">
                          <a16:creationId xmlns:a16="http://schemas.microsoft.com/office/drawing/2014/main" id="{9388F185-D697-6198-0B1C-861C65F517B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4" name="Google Shape;651;p33">
                      <a:extLst>
                        <a:ext uri="{FF2B5EF4-FFF2-40B4-BE49-F238E27FC236}">
                          <a16:creationId xmlns:a16="http://schemas.microsoft.com/office/drawing/2014/main" id="{7FC4AE9C-0757-6E28-BE8B-5CA3B6715DA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5" name="Google Shape;652;p33">
                      <a:extLst>
                        <a:ext uri="{FF2B5EF4-FFF2-40B4-BE49-F238E27FC236}">
                          <a16:creationId xmlns:a16="http://schemas.microsoft.com/office/drawing/2014/main" id="{7F2CBAB2-B46B-FD5A-1C7F-8990CCC729D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6" name="Google Shape;653;p33">
                      <a:extLst>
                        <a:ext uri="{FF2B5EF4-FFF2-40B4-BE49-F238E27FC236}">
                          <a16:creationId xmlns:a16="http://schemas.microsoft.com/office/drawing/2014/main" id="{DEDCC4FE-5385-3FF6-56FA-65A4F234738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7" name="Google Shape;654;p33">
                      <a:extLst>
                        <a:ext uri="{FF2B5EF4-FFF2-40B4-BE49-F238E27FC236}">
                          <a16:creationId xmlns:a16="http://schemas.microsoft.com/office/drawing/2014/main" id="{A95D3FFD-7DBB-5896-2FB5-E9A76C3AB9E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3" name="Google Shape;655;p33">
                    <a:extLst>
                      <a:ext uri="{FF2B5EF4-FFF2-40B4-BE49-F238E27FC236}">
                        <a16:creationId xmlns:a16="http://schemas.microsoft.com/office/drawing/2014/main" id="{02B7AE6E-129E-7F96-3772-44A8993193A4}"/>
                      </a:ext>
                    </a:extLst>
                  </p:cNvPr>
                  <p:cNvGrpSpPr/>
                  <p:nvPr/>
                </p:nvGrpSpPr>
                <p:grpSpPr>
                  <a:xfrm>
                    <a:off x="10835169" y="5276963"/>
                    <a:ext cx="446589" cy="813467"/>
                    <a:chOff x="376650" y="567400"/>
                    <a:chExt cx="334942" cy="610100"/>
                  </a:xfrm>
                </p:grpSpPr>
                <p:sp>
                  <p:nvSpPr>
                    <p:cNvPr id="584" name="Google Shape;656;p33">
                      <a:extLst>
                        <a:ext uri="{FF2B5EF4-FFF2-40B4-BE49-F238E27FC236}">
                          <a16:creationId xmlns:a16="http://schemas.microsoft.com/office/drawing/2014/main" id="{21690E46-9783-3F05-36E5-0FE597BFE22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5" name="Google Shape;657;p33">
                      <a:extLst>
                        <a:ext uri="{FF2B5EF4-FFF2-40B4-BE49-F238E27FC236}">
                          <a16:creationId xmlns:a16="http://schemas.microsoft.com/office/drawing/2014/main" id="{9062601F-85A3-A648-35A4-601ABB2F365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6" name="Google Shape;658;p33">
                      <a:extLst>
                        <a:ext uri="{FF2B5EF4-FFF2-40B4-BE49-F238E27FC236}">
                          <a16:creationId xmlns:a16="http://schemas.microsoft.com/office/drawing/2014/main" id="{69E8A7A6-CBE5-CEF7-8EC4-178FFDE26D1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7" name="Google Shape;659;p33">
                      <a:extLst>
                        <a:ext uri="{FF2B5EF4-FFF2-40B4-BE49-F238E27FC236}">
                          <a16:creationId xmlns:a16="http://schemas.microsoft.com/office/drawing/2014/main" id="{19AF2E30-DA17-77E5-448E-A5B3C6D170BB}"/>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8" name="Google Shape;660;p33">
                      <a:extLst>
                        <a:ext uri="{FF2B5EF4-FFF2-40B4-BE49-F238E27FC236}">
                          <a16:creationId xmlns:a16="http://schemas.microsoft.com/office/drawing/2014/main" id="{9AFBA39B-DA1C-9EEE-BB26-16C38367D7A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9" name="Google Shape;661;p33">
                      <a:extLst>
                        <a:ext uri="{FF2B5EF4-FFF2-40B4-BE49-F238E27FC236}">
                          <a16:creationId xmlns:a16="http://schemas.microsoft.com/office/drawing/2014/main" id="{72813462-E7FD-F0C2-32A2-AA774600854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547" name="Group 546">
                  <a:extLst>
                    <a:ext uri="{FF2B5EF4-FFF2-40B4-BE49-F238E27FC236}">
                      <a16:creationId xmlns:a16="http://schemas.microsoft.com/office/drawing/2014/main" id="{7415DFFF-686F-0B27-6E2D-E34F2BF16BAF}"/>
                    </a:ext>
                  </a:extLst>
                </p:cNvPr>
                <p:cNvGrpSpPr/>
                <p:nvPr/>
              </p:nvGrpSpPr>
              <p:grpSpPr>
                <a:xfrm>
                  <a:off x="343662" y="7518708"/>
                  <a:ext cx="11012496" cy="6144683"/>
                  <a:chOff x="343662" y="-18003"/>
                  <a:chExt cx="11012496" cy="6144683"/>
                </a:xfrm>
              </p:grpSpPr>
              <p:grpSp>
                <p:nvGrpSpPr>
                  <p:cNvPr id="548" name="Google Shape;646;p33">
                    <a:extLst>
                      <a:ext uri="{FF2B5EF4-FFF2-40B4-BE49-F238E27FC236}">
                        <a16:creationId xmlns:a16="http://schemas.microsoft.com/office/drawing/2014/main" id="{9FCB9FAD-0872-DFAC-CB9D-9BCFC2118F20}"/>
                      </a:ext>
                    </a:extLst>
                  </p:cNvPr>
                  <p:cNvGrpSpPr/>
                  <p:nvPr/>
                </p:nvGrpSpPr>
                <p:grpSpPr>
                  <a:xfrm rot="16200000" flipH="1">
                    <a:off x="-222794" y="548513"/>
                    <a:ext cx="2265951" cy="1132920"/>
                    <a:chOff x="3529938" y="261475"/>
                    <a:chExt cx="1699463" cy="849690"/>
                  </a:xfrm>
                </p:grpSpPr>
                <p:sp>
                  <p:nvSpPr>
                    <p:cNvPr id="572" name="Google Shape;647;p33">
                      <a:extLst>
                        <a:ext uri="{FF2B5EF4-FFF2-40B4-BE49-F238E27FC236}">
                          <a16:creationId xmlns:a16="http://schemas.microsoft.com/office/drawing/2014/main" id="{5C976B69-1A94-F0C6-33F5-C2C39F70794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3" name="Google Shape;648;p33">
                      <a:extLst>
                        <a:ext uri="{FF2B5EF4-FFF2-40B4-BE49-F238E27FC236}">
                          <a16:creationId xmlns:a16="http://schemas.microsoft.com/office/drawing/2014/main" id="{B2F34D8D-3E7B-3942-565C-EC54D4CD561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4" name="Google Shape;649;p33">
                      <a:extLst>
                        <a:ext uri="{FF2B5EF4-FFF2-40B4-BE49-F238E27FC236}">
                          <a16:creationId xmlns:a16="http://schemas.microsoft.com/office/drawing/2014/main" id="{4BCA5A91-8833-DB93-7CE9-624405D2AFD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5" name="Google Shape;650;p33">
                      <a:extLst>
                        <a:ext uri="{FF2B5EF4-FFF2-40B4-BE49-F238E27FC236}">
                          <a16:creationId xmlns:a16="http://schemas.microsoft.com/office/drawing/2014/main" id="{E5C6FDCC-19B3-C368-D7F1-CFF082647CD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6" name="Google Shape;651;p33">
                      <a:extLst>
                        <a:ext uri="{FF2B5EF4-FFF2-40B4-BE49-F238E27FC236}">
                          <a16:creationId xmlns:a16="http://schemas.microsoft.com/office/drawing/2014/main" id="{F158F14E-2ACB-1C88-D340-7CE52611279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7" name="Google Shape;652;p33">
                      <a:extLst>
                        <a:ext uri="{FF2B5EF4-FFF2-40B4-BE49-F238E27FC236}">
                          <a16:creationId xmlns:a16="http://schemas.microsoft.com/office/drawing/2014/main" id="{4E15EAEE-FEBA-EBBB-7F7F-9A0B3C6F343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8" name="Google Shape;653;p33">
                      <a:extLst>
                        <a:ext uri="{FF2B5EF4-FFF2-40B4-BE49-F238E27FC236}">
                          <a16:creationId xmlns:a16="http://schemas.microsoft.com/office/drawing/2014/main" id="{12961271-41DD-59D9-2E25-A80DB815B50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9" name="Google Shape;654;p33">
                      <a:extLst>
                        <a:ext uri="{FF2B5EF4-FFF2-40B4-BE49-F238E27FC236}">
                          <a16:creationId xmlns:a16="http://schemas.microsoft.com/office/drawing/2014/main" id="{41AD12E2-6B45-4CA7-DD48-969566ACFA1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49" name="Google Shape;655;p33">
                    <a:extLst>
                      <a:ext uri="{FF2B5EF4-FFF2-40B4-BE49-F238E27FC236}">
                        <a16:creationId xmlns:a16="http://schemas.microsoft.com/office/drawing/2014/main" id="{DBA85EAE-5C77-A0A8-C4E3-42C3B787C87B}"/>
                      </a:ext>
                    </a:extLst>
                  </p:cNvPr>
                  <p:cNvGrpSpPr/>
                  <p:nvPr/>
                </p:nvGrpSpPr>
                <p:grpSpPr>
                  <a:xfrm>
                    <a:off x="10909569" y="1371918"/>
                    <a:ext cx="446589" cy="813467"/>
                    <a:chOff x="376650" y="567400"/>
                    <a:chExt cx="334942" cy="610100"/>
                  </a:xfrm>
                </p:grpSpPr>
                <p:sp>
                  <p:nvSpPr>
                    <p:cNvPr id="566" name="Google Shape;656;p33">
                      <a:extLst>
                        <a:ext uri="{FF2B5EF4-FFF2-40B4-BE49-F238E27FC236}">
                          <a16:creationId xmlns:a16="http://schemas.microsoft.com/office/drawing/2014/main" id="{AB1F9550-7597-597A-F73E-01ACD3EB492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7" name="Google Shape;657;p33">
                      <a:extLst>
                        <a:ext uri="{FF2B5EF4-FFF2-40B4-BE49-F238E27FC236}">
                          <a16:creationId xmlns:a16="http://schemas.microsoft.com/office/drawing/2014/main" id="{4E9728C0-35D2-F56D-82FA-B5A56D74DE2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8" name="Google Shape;658;p33">
                      <a:extLst>
                        <a:ext uri="{FF2B5EF4-FFF2-40B4-BE49-F238E27FC236}">
                          <a16:creationId xmlns:a16="http://schemas.microsoft.com/office/drawing/2014/main" id="{0B09361C-3ADA-060A-7EF8-A2B6225B970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9" name="Google Shape;659;p33">
                      <a:extLst>
                        <a:ext uri="{FF2B5EF4-FFF2-40B4-BE49-F238E27FC236}">
                          <a16:creationId xmlns:a16="http://schemas.microsoft.com/office/drawing/2014/main" id="{50D98531-22B5-B2A3-67B3-2C47BE6CBAD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0" name="Google Shape;660;p33">
                      <a:extLst>
                        <a:ext uri="{FF2B5EF4-FFF2-40B4-BE49-F238E27FC236}">
                          <a16:creationId xmlns:a16="http://schemas.microsoft.com/office/drawing/2014/main" id="{B2A5CC5B-17F2-2302-AC59-5BE2176EDB8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1" name="Google Shape;661;p33">
                      <a:extLst>
                        <a:ext uri="{FF2B5EF4-FFF2-40B4-BE49-F238E27FC236}">
                          <a16:creationId xmlns:a16="http://schemas.microsoft.com/office/drawing/2014/main" id="{AC532AEF-8E04-66C8-EDF1-53329E89332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50" name="Google Shape;646;p33">
                    <a:extLst>
                      <a:ext uri="{FF2B5EF4-FFF2-40B4-BE49-F238E27FC236}">
                        <a16:creationId xmlns:a16="http://schemas.microsoft.com/office/drawing/2014/main" id="{3FB69F05-71C7-73BF-DB02-037DB7F7744F}"/>
                      </a:ext>
                    </a:extLst>
                  </p:cNvPr>
                  <p:cNvGrpSpPr/>
                  <p:nvPr/>
                </p:nvGrpSpPr>
                <p:grpSpPr>
                  <a:xfrm rot="16200000" flipH="1">
                    <a:off x="-222854" y="4427245"/>
                    <a:ext cx="2265951" cy="1132920"/>
                    <a:chOff x="3529938" y="261475"/>
                    <a:chExt cx="1699463" cy="849690"/>
                  </a:xfrm>
                </p:grpSpPr>
                <p:sp>
                  <p:nvSpPr>
                    <p:cNvPr id="558" name="Google Shape;647;p33">
                      <a:extLst>
                        <a:ext uri="{FF2B5EF4-FFF2-40B4-BE49-F238E27FC236}">
                          <a16:creationId xmlns:a16="http://schemas.microsoft.com/office/drawing/2014/main" id="{C8F14E7D-8A0B-5CA0-4228-22BE880CC04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9" name="Google Shape;648;p33">
                      <a:extLst>
                        <a:ext uri="{FF2B5EF4-FFF2-40B4-BE49-F238E27FC236}">
                          <a16:creationId xmlns:a16="http://schemas.microsoft.com/office/drawing/2014/main" id="{5167ACC5-E293-69CE-6BD5-CF4E8757117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0" name="Google Shape;649;p33">
                      <a:extLst>
                        <a:ext uri="{FF2B5EF4-FFF2-40B4-BE49-F238E27FC236}">
                          <a16:creationId xmlns:a16="http://schemas.microsoft.com/office/drawing/2014/main" id="{B3257B96-637C-30C9-CACA-6B827B04A83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1" name="Google Shape;650;p33">
                      <a:extLst>
                        <a:ext uri="{FF2B5EF4-FFF2-40B4-BE49-F238E27FC236}">
                          <a16:creationId xmlns:a16="http://schemas.microsoft.com/office/drawing/2014/main" id="{29C26ED3-DA70-0129-583B-306A5287E5F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2" name="Google Shape;651;p33">
                      <a:extLst>
                        <a:ext uri="{FF2B5EF4-FFF2-40B4-BE49-F238E27FC236}">
                          <a16:creationId xmlns:a16="http://schemas.microsoft.com/office/drawing/2014/main" id="{221A7EC6-52EF-5D0B-0ADD-7106FD275AE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3" name="Google Shape;652;p33">
                      <a:extLst>
                        <a:ext uri="{FF2B5EF4-FFF2-40B4-BE49-F238E27FC236}">
                          <a16:creationId xmlns:a16="http://schemas.microsoft.com/office/drawing/2014/main" id="{1EDAAEF8-3594-F56C-4C54-90A55114F62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4" name="Google Shape;653;p33">
                      <a:extLst>
                        <a:ext uri="{FF2B5EF4-FFF2-40B4-BE49-F238E27FC236}">
                          <a16:creationId xmlns:a16="http://schemas.microsoft.com/office/drawing/2014/main" id="{A2A9020B-7A56-034A-C888-0BCA28902D4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5" name="Google Shape;654;p33">
                      <a:extLst>
                        <a:ext uri="{FF2B5EF4-FFF2-40B4-BE49-F238E27FC236}">
                          <a16:creationId xmlns:a16="http://schemas.microsoft.com/office/drawing/2014/main" id="{F79F5C9F-0251-BF88-AA82-7586B17FDBA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51" name="Google Shape;655;p33">
                    <a:extLst>
                      <a:ext uri="{FF2B5EF4-FFF2-40B4-BE49-F238E27FC236}">
                        <a16:creationId xmlns:a16="http://schemas.microsoft.com/office/drawing/2014/main" id="{FB56EF44-70F1-C4F4-4FC7-9CDCEBAA1372}"/>
                      </a:ext>
                    </a:extLst>
                  </p:cNvPr>
                  <p:cNvGrpSpPr/>
                  <p:nvPr/>
                </p:nvGrpSpPr>
                <p:grpSpPr>
                  <a:xfrm>
                    <a:off x="10835169" y="5276963"/>
                    <a:ext cx="446589" cy="813467"/>
                    <a:chOff x="376650" y="567400"/>
                    <a:chExt cx="334942" cy="610100"/>
                  </a:xfrm>
                </p:grpSpPr>
                <p:sp>
                  <p:nvSpPr>
                    <p:cNvPr id="552" name="Google Shape;656;p33">
                      <a:extLst>
                        <a:ext uri="{FF2B5EF4-FFF2-40B4-BE49-F238E27FC236}">
                          <a16:creationId xmlns:a16="http://schemas.microsoft.com/office/drawing/2014/main" id="{AF64BE63-6608-FEA8-F959-BE8232E48BD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3" name="Google Shape;657;p33">
                      <a:extLst>
                        <a:ext uri="{FF2B5EF4-FFF2-40B4-BE49-F238E27FC236}">
                          <a16:creationId xmlns:a16="http://schemas.microsoft.com/office/drawing/2014/main" id="{08E6D963-6B03-FBAB-6614-704ABB59DDA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4" name="Google Shape;658;p33">
                      <a:extLst>
                        <a:ext uri="{FF2B5EF4-FFF2-40B4-BE49-F238E27FC236}">
                          <a16:creationId xmlns:a16="http://schemas.microsoft.com/office/drawing/2014/main" id="{A89B135F-C852-1278-FBD2-83D6DF9B7735}"/>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5" name="Google Shape;659;p33">
                      <a:extLst>
                        <a:ext uri="{FF2B5EF4-FFF2-40B4-BE49-F238E27FC236}">
                          <a16:creationId xmlns:a16="http://schemas.microsoft.com/office/drawing/2014/main" id="{7C7A7015-EB09-DE1C-779D-E2C1C603844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6" name="Google Shape;660;p33">
                      <a:extLst>
                        <a:ext uri="{FF2B5EF4-FFF2-40B4-BE49-F238E27FC236}">
                          <a16:creationId xmlns:a16="http://schemas.microsoft.com/office/drawing/2014/main" id="{0E2C6313-BBD0-FBA6-A97C-4D515B9D375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7" name="Google Shape;661;p33">
                      <a:extLst>
                        <a:ext uri="{FF2B5EF4-FFF2-40B4-BE49-F238E27FC236}">
                          <a16:creationId xmlns:a16="http://schemas.microsoft.com/office/drawing/2014/main" id="{51B7B83D-E6F3-A6C9-44CD-3DE1EC77E7B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477" name="Group 476">
              <a:extLst>
                <a:ext uri="{FF2B5EF4-FFF2-40B4-BE49-F238E27FC236}">
                  <a16:creationId xmlns:a16="http://schemas.microsoft.com/office/drawing/2014/main" id="{4C72D223-B189-7514-94DB-30684653E371}"/>
                </a:ext>
              </a:extLst>
            </p:cNvPr>
            <p:cNvGrpSpPr/>
            <p:nvPr/>
          </p:nvGrpSpPr>
          <p:grpSpPr>
            <a:xfrm>
              <a:off x="-18288" y="31089600"/>
              <a:ext cx="11030502" cy="28906968"/>
              <a:chOff x="325656" y="-18003"/>
              <a:chExt cx="11030502" cy="28906968"/>
            </a:xfrm>
          </p:grpSpPr>
          <p:grpSp>
            <p:nvGrpSpPr>
              <p:cNvPr id="479" name="Group 478">
                <a:extLst>
                  <a:ext uri="{FF2B5EF4-FFF2-40B4-BE49-F238E27FC236}">
                    <a16:creationId xmlns:a16="http://schemas.microsoft.com/office/drawing/2014/main" id="{CF22951D-CCC6-C81D-39FC-25CA2A237590}"/>
                  </a:ext>
                </a:extLst>
              </p:cNvPr>
              <p:cNvGrpSpPr/>
              <p:nvPr/>
            </p:nvGrpSpPr>
            <p:grpSpPr>
              <a:xfrm>
                <a:off x="343662" y="-18003"/>
                <a:ext cx="11012496" cy="13681394"/>
                <a:chOff x="343662" y="-18003"/>
                <a:chExt cx="11012496" cy="13681394"/>
              </a:xfrm>
            </p:grpSpPr>
            <p:grpSp>
              <p:nvGrpSpPr>
                <p:cNvPr id="178" name="Group 177">
                  <a:extLst>
                    <a:ext uri="{FF2B5EF4-FFF2-40B4-BE49-F238E27FC236}">
                      <a16:creationId xmlns:a16="http://schemas.microsoft.com/office/drawing/2014/main" id="{08AA2AB2-0BFD-E89B-EB92-5354B72B9359}"/>
                    </a:ext>
                  </a:extLst>
                </p:cNvPr>
                <p:cNvGrpSpPr/>
                <p:nvPr/>
              </p:nvGrpSpPr>
              <p:grpSpPr>
                <a:xfrm>
                  <a:off x="343662" y="-18003"/>
                  <a:ext cx="11012496" cy="6144683"/>
                  <a:chOff x="343662" y="-18003"/>
                  <a:chExt cx="11012496" cy="6144683"/>
                </a:xfrm>
              </p:grpSpPr>
              <p:grpSp>
                <p:nvGrpSpPr>
                  <p:cNvPr id="512" name="Google Shape;646;p33">
                    <a:extLst>
                      <a:ext uri="{FF2B5EF4-FFF2-40B4-BE49-F238E27FC236}">
                        <a16:creationId xmlns:a16="http://schemas.microsoft.com/office/drawing/2014/main" id="{6F28FAC5-B2D6-BDE0-ADAD-E841E1029C51}"/>
                      </a:ext>
                    </a:extLst>
                  </p:cNvPr>
                  <p:cNvGrpSpPr/>
                  <p:nvPr/>
                </p:nvGrpSpPr>
                <p:grpSpPr>
                  <a:xfrm rot="16200000" flipH="1">
                    <a:off x="-222794" y="548513"/>
                    <a:ext cx="2265951" cy="1132920"/>
                    <a:chOff x="3529938" y="261475"/>
                    <a:chExt cx="1699463" cy="849690"/>
                  </a:xfrm>
                </p:grpSpPr>
                <p:sp>
                  <p:nvSpPr>
                    <p:cNvPr id="536" name="Google Shape;647;p33">
                      <a:extLst>
                        <a:ext uri="{FF2B5EF4-FFF2-40B4-BE49-F238E27FC236}">
                          <a16:creationId xmlns:a16="http://schemas.microsoft.com/office/drawing/2014/main" id="{8DD6AF75-B617-8911-83D6-4743D2345DF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7" name="Google Shape;648;p33">
                      <a:extLst>
                        <a:ext uri="{FF2B5EF4-FFF2-40B4-BE49-F238E27FC236}">
                          <a16:creationId xmlns:a16="http://schemas.microsoft.com/office/drawing/2014/main" id="{C49D28A4-2922-99EF-63DF-50F9EDF22AA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8" name="Google Shape;649;p33">
                      <a:extLst>
                        <a:ext uri="{FF2B5EF4-FFF2-40B4-BE49-F238E27FC236}">
                          <a16:creationId xmlns:a16="http://schemas.microsoft.com/office/drawing/2014/main" id="{DE068533-65FF-88CA-7704-E0CF456A6B7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9" name="Google Shape;650;p33">
                      <a:extLst>
                        <a:ext uri="{FF2B5EF4-FFF2-40B4-BE49-F238E27FC236}">
                          <a16:creationId xmlns:a16="http://schemas.microsoft.com/office/drawing/2014/main" id="{CD10254F-AB29-96AD-9442-79C1BA66A79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0" name="Google Shape;651;p33">
                      <a:extLst>
                        <a:ext uri="{FF2B5EF4-FFF2-40B4-BE49-F238E27FC236}">
                          <a16:creationId xmlns:a16="http://schemas.microsoft.com/office/drawing/2014/main" id="{D4D4CD3C-778F-02E5-F547-109D93FFAAE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1" name="Google Shape;652;p33">
                      <a:extLst>
                        <a:ext uri="{FF2B5EF4-FFF2-40B4-BE49-F238E27FC236}">
                          <a16:creationId xmlns:a16="http://schemas.microsoft.com/office/drawing/2014/main" id="{427E017A-1C36-1E79-2B1F-F0477A46A79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2" name="Google Shape;653;p33">
                      <a:extLst>
                        <a:ext uri="{FF2B5EF4-FFF2-40B4-BE49-F238E27FC236}">
                          <a16:creationId xmlns:a16="http://schemas.microsoft.com/office/drawing/2014/main" id="{2F38C362-D295-7D9D-045C-17578E50F74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3" name="Google Shape;654;p33">
                      <a:extLst>
                        <a:ext uri="{FF2B5EF4-FFF2-40B4-BE49-F238E27FC236}">
                          <a16:creationId xmlns:a16="http://schemas.microsoft.com/office/drawing/2014/main" id="{CF715EAB-4E99-9D59-8E09-86D166B7B62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13" name="Google Shape;655;p33">
                    <a:extLst>
                      <a:ext uri="{FF2B5EF4-FFF2-40B4-BE49-F238E27FC236}">
                        <a16:creationId xmlns:a16="http://schemas.microsoft.com/office/drawing/2014/main" id="{D1ED1CBC-1D98-B400-201F-69C4DC19E3FE}"/>
                      </a:ext>
                    </a:extLst>
                  </p:cNvPr>
                  <p:cNvGrpSpPr/>
                  <p:nvPr/>
                </p:nvGrpSpPr>
                <p:grpSpPr>
                  <a:xfrm>
                    <a:off x="10909569" y="1371918"/>
                    <a:ext cx="446589" cy="813467"/>
                    <a:chOff x="376650" y="567400"/>
                    <a:chExt cx="334942" cy="610100"/>
                  </a:xfrm>
                </p:grpSpPr>
                <p:sp>
                  <p:nvSpPr>
                    <p:cNvPr id="530" name="Google Shape;656;p33">
                      <a:extLst>
                        <a:ext uri="{FF2B5EF4-FFF2-40B4-BE49-F238E27FC236}">
                          <a16:creationId xmlns:a16="http://schemas.microsoft.com/office/drawing/2014/main" id="{878ABCC9-B45F-79B8-A81A-078EFED796A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1" name="Google Shape;657;p33">
                      <a:extLst>
                        <a:ext uri="{FF2B5EF4-FFF2-40B4-BE49-F238E27FC236}">
                          <a16:creationId xmlns:a16="http://schemas.microsoft.com/office/drawing/2014/main" id="{768F6B8E-99FD-7A53-9770-807A1B62A17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2" name="Google Shape;658;p33">
                      <a:extLst>
                        <a:ext uri="{FF2B5EF4-FFF2-40B4-BE49-F238E27FC236}">
                          <a16:creationId xmlns:a16="http://schemas.microsoft.com/office/drawing/2014/main" id="{5915BD68-17A8-F7B6-942A-F4D41F22FEA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3" name="Google Shape;659;p33">
                      <a:extLst>
                        <a:ext uri="{FF2B5EF4-FFF2-40B4-BE49-F238E27FC236}">
                          <a16:creationId xmlns:a16="http://schemas.microsoft.com/office/drawing/2014/main" id="{906AA4C0-DB69-2DE8-866E-E594BB8D2DB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4" name="Google Shape;660;p33">
                      <a:extLst>
                        <a:ext uri="{FF2B5EF4-FFF2-40B4-BE49-F238E27FC236}">
                          <a16:creationId xmlns:a16="http://schemas.microsoft.com/office/drawing/2014/main" id="{D23082B0-3F48-871D-6B4C-2442B07A109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5" name="Google Shape;661;p33">
                      <a:extLst>
                        <a:ext uri="{FF2B5EF4-FFF2-40B4-BE49-F238E27FC236}">
                          <a16:creationId xmlns:a16="http://schemas.microsoft.com/office/drawing/2014/main" id="{752FDBB0-C291-8926-4847-C5001BCE097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14" name="Google Shape;646;p33">
                    <a:extLst>
                      <a:ext uri="{FF2B5EF4-FFF2-40B4-BE49-F238E27FC236}">
                        <a16:creationId xmlns:a16="http://schemas.microsoft.com/office/drawing/2014/main" id="{A9779826-DE66-B727-3FB6-E0022C5F9CE3}"/>
                      </a:ext>
                    </a:extLst>
                  </p:cNvPr>
                  <p:cNvGrpSpPr/>
                  <p:nvPr/>
                </p:nvGrpSpPr>
                <p:grpSpPr>
                  <a:xfrm rot="16200000" flipH="1">
                    <a:off x="-222854" y="4427245"/>
                    <a:ext cx="2265951" cy="1132920"/>
                    <a:chOff x="3529938" y="261475"/>
                    <a:chExt cx="1699463" cy="849690"/>
                  </a:xfrm>
                </p:grpSpPr>
                <p:sp>
                  <p:nvSpPr>
                    <p:cNvPr id="522" name="Google Shape;647;p33">
                      <a:extLst>
                        <a:ext uri="{FF2B5EF4-FFF2-40B4-BE49-F238E27FC236}">
                          <a16:creationId xmlns:a16="http://schemas.microsoft.com/office/drawing/2014/main" id="{79EEF16E-0B90-3616-59A8-53ED431B21C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3" name="Google Shape;648;p33">
                      <a:extLst>
                        <a:ext uri="{FF2B5EF4-FFF2-40B4-BE49-F238E27FC236}">
                          <a16:creationId xmlns:a16="http://schemas.microsoft.com/office/drawing/2014/main" id="{986D768E-C0D4-035D-F2DD-F993D5E1FAF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4" name="Google Shape;649;p33">
                      <a:extLst>
                        <a:ext uri="{FF2B5EF4-FFF2-40B4-BE49-F238E27FC236}">
                          <a16:creationId xmlns:a16="http://schemas.microsoft.com/office/drawing/2014/main" id="{EE4BF5B8-E104-D551-9604-E700DDF18849}"/>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5" name="Google Shape;650;p33">
                      <a:extLst>
                        <a:ext uri="{FF2B5EF4-FFF2-40B4-BE49-F238E27FC236}">
                          <a16:creationId xmlns:a16="http://schemas.microsoft.com/office/drawing/2014/main" id="{EB170095-51CE-45F5-D826-0B38D8CAF24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6" name="Google Shape;651;p33">
                      <a:extLst>
                        <a:ext uri="{FF2B5EF4-FFF2-40B4-BE49-F238E27FC236}">
                          <a16:creationId xmlns:a16="http://schemas.microsoft.com/office/drawing/2014/main" id="{CF49C940-CFA6-DD25-6779-CC3AA7EBC80C}"/>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7" name="Google Shape;652;p33">
                      <a:extLst>
                        <a:ext uri="{FF2B5EF4-FFF2-40B4-BE49-F238E27FC236}">
                          <a16:creationId xmlns:a16="http://schemas.microsoft.com/office/drawing/2014/main" id="{B262279B-1078-A7B9-4E7F-40925D3A554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8" name="Google Shape;653;p33">
                      <a:extLst>
                        <a:ext uri="{FF2B5EF4-FFF2-40B4-BE49-F238E27FC236}">
                          <a16:creationId xmlns:a16="http://schemas.microsoft.com/office/drawing/2014/main" id="{5B8BA7B5-B1EB-811D-B6D3-0C42154FFA5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9" name="Google Shape;654;p33">
                      <a:extLst>
                        <a:ext uri="{FF2B5EF4-FFF2-40B4-BE49-F238E27FC236}">
                          <a16:creationId xmlns:a16="http://schemas.microsoft.com/office/drawing/2014/main" id="{7741F8E0-FA21-79A2-6585-9A74ABAB30A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15" name="Google Shape;655;p33">
                    <a:extLst>
                      <a:ext uri="{FF2B5EF4-FFF2-40B4-BE49-F238E27FC236}">
                        <a16:creationId xmlns:a16="http://schemas.microsoft.com/office/drawing/2014/main" id="{59F40199-7D1A-8E5E-F918-A7A57E981426}"/>
                      </a:ext>
                    </a:extLst>
                  </p:cNvPr>
                  <p:cNvGrpSpPr/>
                  <p:nvPr/>
                </p:nvGrpSpPr>
                <p:grpSpPr>
                  <a:xfrm>
                    <a:off x="10835169" y="5276963"/>
                    <a:ext cx="446589" cy="813467"/>
                    <a:chOff x="376650" y="567400"/>
                    <a:chExt cx="334942" cy="610100"/>
                  </a:xfrm>
                </p:grpSpPr>
                <p:sp>
                  <p:nvSpPr>
                    <p:cNvPr id="516" name="Google Shape;656;p33">
                      <a:extLst>
                        <a:ext uri="{FF2B5EF4-FFF2-40B4-BE49-F238E27FC236}">
                          <a16:creationId xmlns:a16="http://schemas.microsoft.com/office/drawing/2014/main" id="{EBB627CB-8F2B-9102-9B30-672233BF316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7" name="Google Shape;657;p33">
                      <a:extLst>
                        <a:ext uri="{FF2B5EF4-FFF2-40B4-BE49-F238E27FC236}">
                          <a16:creationId xmlns:a16="http://schemas.microsoft.com/office/drawing/2014/main" id="{B14C86C4-EAA6-7318-C40E-FF67D6A063F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8" name="Google Shape;658;p33">
                      <a:extLst>
                        <a:ext uri="{FF2B5EF4-FFF2-40B4-BE49-F238E27FC236}">
                          <a16:creationId xmlns:a16="http://schemas.microsoft.com/office/drawing/2014/main" id="{2B3A1CD1-AA17-8A8D-73FF-785585ED8ED5}"/>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9" name="Google Shape;659;p33">
                      <a:extLst>
                        <a:ext uri="{FF2B5EF4-FFF2-40B4-BE49-F238E27FC236}">
                          <a16:creationId xmlns:a16="http://schemas.microsoft.com/office/drawing/2014/main" id="{0EED594C-3941-66D3-CBC2-BB23A29BFF6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0" name="Google Shape;660;p33">
                      <a:extLst>
                        <a:ext uri="{FF2B5EF4-FFF2-40B4-BE49-F238E27FC236}">
                          <a16:creationId xmlns:a16="http://schemas.microsoft.com/office/drawing/2014/main" id="{9C412146-3822-DD39-9B71-A6BF7B28EB5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1" name="Google Shape;661;p33">
                      <a:extLst>
                        <a:ext uri="{FF2B5EF4-FFF2-40B4-BE49-F238E27FC236}">
                          <a16:creationId xmlns:a16="http://schemas.microsoft.com/office/drawing/2014/main" id="{16CEFEC6-4AC4-51E9-C43F-8AE369D570A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79" name="Group 178">
                  <a:extLst>
                    <a:ext uri="{FF2B5EF4-FFF2-40B4-BE49-F238E27FC236}">
                      <a16:creationId xmlns:a16="http://schemas.microsoft.com/office/drawing/2014/main" id="{B9379EA4-898A-B60C-90AA-7D4B372C5362}"/>
                    </a:ext>
                  </a:extLst>
                </p:cNvPr>
                <p:cNvGrpSpPr/>
                <p:nvPr/>
              </p:nvGrpSpPr>
              <p:grpSpPr>
                <a:xfrm>
                  <a:off x="343662" y="7518708"/>
                  <a:ext cx="11012496" cy="6144683"/>
                  <a:chOff x="343662" y="-18003"/>
                  <a:chExt cx="11012496" cy="6144683"/>
                </a:xfrm>
              </p:grpSpPr>
              <p:grpSp>
                <p:nvGrpSpPr>
                  <p:cNvPr id="180" name="Google Shape;646;p33">
                    <a:extLst>
                      <a:ext uri="{FF2B5EF4-FFF2-40B4-BE49-F238E27FC236}">
                        <a16:creationId xmlns:a16="http://schemas.microsoft.com/office/drawing/2014/main" id="{061128AA-446E-2FDF-77A1-2D22B65DA6B5}"/>
                      </a:ext>
                    </a:extLst>
                  </p:cNvPr>
                  <p:cNvGrpSpPr/>
                  <p:nvPr/>
                </p:nvGrpSpPr>
                <p:grpSpPr>
                  <a:xfrm rot="16200000" flipH="1">
                    <a:off x="-222794" y="548513"/>
                    <a:ext cx="2265951" cy="1132920"/>
                    <a:chOff x="3529938" y="261475"/>
                    <a:chExt cx="1699463" cy="849690"/>
                  </a:xfrm>
                </p:grpSpPr>
                <p:sp>
                  <p:nvSpPr>
                    <p:cNvPr id="268" name="Google Shape;647;p33">
                      <a:extLst>
                        <a:ext uri="{FF2B5EF4-FFF2-40B4-BE49-F238E27FC236}">
                          <a16:creationId xmlns:a16="http://schemas.microsoft.com/office/drawing/2014/main" id="{B90BCEFB-85C7-7676-1E6C-AD5D15C363F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9" name="Google Shape;648;p33">
                      <a:extLst>
                        <a:ext uri="{FF2B5EF4-FFF2-40B4-BE49-F238E27FC236}">
                          <a16:creationId xmlns:a16="http://schemas.microsoft.com/office/drawing/2014/main" id="{B005BA2B-4E6C-A28A-A675-3A8F05D24DB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0" name="Google Shape;649;p33">
                      <a:extLst>
                        <a:ext uri="{FF2B5EF4-FFF2-40B4-BE49-F238E27FC236}">
                          <a16:creationId xmlns:a16="http://schemas.microsoft.com/office/drawing/2014/main" id="{2DCDEC00-7A84-285D-3AE1-2628A24DA2C9}"/>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1" name="Google Shape;650;p33">
                      <a:extLst>
                        <a:ext uri="{FF2B5EF4-FFF2-40B4-BE49-F238E27FC236}">
                          <a16:creationId xmlns:a16="http://schemas.microsoft.com/office/drawing/2014/main" id="{02FC128B-9D99-E644-A51B-FE43F46C38F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2" name="Google Shape;651;p33">
                      <a:extLst>
                        <a:ext uri="{FF2B5EF4-FFF2-40B4-BE49-F238E27FC236}">
                          <a16:creationId xmlns:a16="http://schemas.microsoft.com/office/drawing/2014/main" id="{23FD5072-182A-021A-49CB-B3F2356D5E6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3" name="Google Shape;652;p33">
                      <a:extLst>
                        <a:ext uri="{FF2B5EF4-FFF2-40B4-BE49-F238E27FC236}">
                          <a16:creationId xmlns:a16="http://schemas.microsoft.com/office/drawing/2014/main" id="{B8885174-B3A0-AA2F-5B02-DF0AC790235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4" name="Google Shape;653;p33">
                      <a:extLst>
                        <a:ext uri="{FF2B5EF4-FFF2-40B4-BE49-F238E27FC236}">
                          <a16:creationId xmlns:a16="http://schemas.microsoft.com/office/drawing/2014/main" id="{26E2FC56-5679-C84C-6E6F-7363830FFE2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5" name="Google Shape;654;p33">
                      <a:extLst>
                        <a:ext uri="{FF2B5EF4-FFF2-40B4-BE49-F238E27FC236}">
                          <a16:creationId xmlns:a16="http://schemas.microsoft.com/office/drawing/2014/main" id="{64C1BC9B-3E8D-703D-40E7-2199F75103C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1" name="Google Shape;655;p33">
                    <a:extLst>
                      <a:ext uri="{FF2B5EF4-FFF2-40B4-BE49-F238E27FC236}">
                        <a16:creationId xmlns:a16="http://schemas.microsoft.com/office/drawing/2014/main" id="{72D571DA-ABDE-9E53-EAEF-F56F6A48A812}"/>
                      </a:ext>
                    </a:extLst>
                  </p:cNvPr>
                  <p:cNvGrpSpPr/>
                  <p:nvPr/>
                </p:nvGrpSpPr>
                <p:grpSpPr>
                  <a:xfrm>
                    <a:off x="10909569" y="1371918"/>
                    <a:ext cx="446589" cy="813467"/>
                    <a:chOff x="376650" y="567400"/>
                    <a:chExt cx="334942" cy="610100"/>
                  </a:xfrm>
                </p:grpSpPr>
                <p:sp>
                  <p:nvSpPr>
                    <p:cNvPr id="262" name="Google Shape;656;p33">
                      <a:extLst>
                        <a:ext uri="{FF2B5EF4-FFF2-40B4-BE49-F238E27FC236}">
                          <a16:creationId xmlns:a16="http://schemas.microsoft.com/office/drawing/2014/main" id="{CF1A0FD3-29DD-E91B-EDBD-DE7F0060E52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3" name="Google Shape;657;p33">
                      <a:extLst>
                        <a:ext uri="{FF2B5EF4-FFF2-40B4-BE49-F238E27FC236}">
                          <a16:creationId xmlns:a16="http://schemas.microsoft.com/office/drawing/2014/main" id="{A3BCEAA0-94F4-FD3A-483E-A01F4F8A29F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4" name="Google Shape;658;p33">
                      <a:extLst>
                        <a:ext uri="{FF2B5EF4-FFF2-40B4-BE49-F238E27FC236}">
                          <a16:creationId xmlns:a16="http://schemas.microsoft.com/office/drawing/2014/main" id="{230F34BB-6D74-FE6B-4FBD-662CF87A8F0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5" name="Google Shape;659;p33">
                      <a:extLst>
                        <a:ext uri="{FF2B5EF4-FFF2-40B4-BE49-F238E27FC236}">
                          <a16:creationId xmlns:a16="http://schemas.microsoft.com/office/drawing/2014/main" id="{82C82D8E-F380-45B8-2A31-AB51EDAFBB2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6" name="Google Shape;660;p33">
                      <a:extLst>
                        <a:ext uri="{FF2B5EF4-FFF2-40B4-BE49-F238E27FC236}">
                          <a16:creationId xmlns:a16="http://schemas.microsoft.com/office/drawing/2014/main" id="{69157E54-BBCC-7AF7-4C6E-DADFEF419DB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7" name="Google Shape;661;p33">
                      <a:extLst>
                        <a:ext uri="{FF2B5EF4-FFF2-40B4-BE49-F238E27FC236}">
                          <a16:creationId xmlns:a16="http://schemas.microsoft.com/office/drawing/2014/main" id="{579062C8-6B95-F2AA-064F-234553A71C9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2" name="Google Shape;646;p33">
                    <a:extLst>
                      <a:ext uri="{FF2B5EF4-FFF2-40B4-BE49-F238E27FC236}">
                        <a16:creationId xmlns:a16="http://schemas.microsoft.com/office/drawing/2014/main" id="{193152CC-8070-D86F-DFA1-5298A0D95F3F}"/>
                      </a:ext>
                    </a:extLst>
                  </p:cNvPr>
                  <p:cNvGrpSpPr/>
                  <p:nvPr/>
                </p:nvGrpSpPr>
                <p:grpSpPr>
                  <a:xfrm rot="16200000" flipH="1">
                    <a:off x="-222854" y="4427245"/>
                    <a:ext cx="2265951" cy="1132920"/>
                    <a:chOff x="3529938" y="261475"/>
                    <a:chExt cx="1699463" cy="849690"/>
                  </a:xfrm>
                </p:grpSpPr>
                <p:sp>
                  <p:nvSpPr>
                    <p:cNvPr id="190" name="Google Shape;647;p33">
                      <a:extLst>
                        <a:ext uri="{FF2B5EF4-FFF2-40B4-BE49-F238E27FC236}">
                          <a16:creationId xmlns:a16="http://schemas.microsoft.com/office/drawing/2014/main" id="{107708B0-BA6E-13AD-A7A1-241DB3F2A68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1" name="Google Shape;648;p33">
                      <a:extLst>
                        <a:ext uri="{FF2B5EF4-FFF2-40B4-BE49-F238E27FC236}">
                          <a16:creationId xmlns:a16="http://schemas.microsoft.com/office/drawing/2014/main" id="{704ECB49-011D-BA09-8F5B-6A447DC87EB9}"/>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6" name="Google Shape;649;p33">
                      <a:extLst>
                        <a:ext uri="{FF2B5EF4-FFF2-40B4-BE49-F238E27FC236}">
                          <a16:creationId xmlns:a16="http://schemas.microsoft.com/office/drawing/2014/main" id="{F11162D7-777B-C04E-09A7-794C5A9528A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7" name="Google Shape;650;p33">
                      <a:extLst>
                        <a:ext uri="{FF2B5EF4-FFF2-40B4-BE49-F238E27FC236}">
                          <a16:creationId xmlns:a16="http://schemas.microsoft.com/office/drawing/2014/main" id="{D4351468-F792-DE0C-378F-06E54E0942B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8" name="Google Shape;651;p33">
                      <a:extLst>
                        <a:ext uri="{FF2B5EF4-FFF2-40B4-BE49-F238E27FC236}">
                          <a16:creationId xmlns:a16="http://schemas.microsoft.com/office/drawing/2014/main" id="{498DBFEC-BAAD-C4F9-4F44-5A08701634D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9" name="Google Shape;652;p33">
                      <a:extLst>
                        <a:ext uri="{FF2B5EF4-FFF2-40B4-BE49-F238E27FC236}">
                          <a16:creationId xmlns:a16="http://schemas.microsoft.com/office/drawing/2014/main" id="{4F89FF01-B6CA-8B08-6EF0-1995BD8415C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0" name="Google Shape;653;p33">
                      <a:extLst>
                        <a:ext uri="{FF2B5EF4-FFF2-40B4-BE49-F238E27FC236}">
                          <a16:creationId xmlns:a16="http://schemas.microsoft.com/office/drawing/2014/main" id="{1874761F-9759-7A6F-A5E2-9C172F24E3C6}"/>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1" name="Google Shape;654;p33">
                      <a:extLst>
                        <a:ext uri="{FF2B5EF4-FFF2-40B4-BE49-F238E27FC236}">
                          <a16:creationId xmlns:a16="http://schemas.microsoft.com/office/drawing/2014/main" id="{41001B01-7582-3535-048E-C745EEB18D5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3" name="Google Shape;655;p33">
                    <a:extLst>
                      <a:ext uri="{FF2B5EF4-FFF2-40B4-BE49-F238E27FC236}">
                        <a16:creationId xmlns:a16="http://schemas.microsoft.com/office/drawing/2014/main" id="{041B5CE5-E4B0-4D4D-9D8D-AD8530BE94ED}"/>
                      </a:ext>
                    </a:extLst>
                  </p:cNvPr>
                  <p:cNvGrpSpPr/>
                  <p:nvPr/>
                </p:nvGrpSpPr>
                <p:grpSpPr>
                  <a:xfrm>
                    <a:off x="10835169" y="5276963"/>
                    <a:ext cx="446589" cy="813467"/>
                    <a:chOff x="376650" y="567400"/>
                    <a:chExt cx="334942" cy="610100"/>
                  </a:xfrm>
                </p:grpSpPr>
                <p:sp>
                  <p:nvSpPr>
                    <p:cNvPr id="184" name="Google Shape;656;p33">
                      <a:extLst>
                        <a:ext uri="{FF2B5EF4-FFF2-40B4-BE49-F238E27FC236}">
                          <a16:creationId xmlns:a16="http://schemas.microsoft.com/office/drawing/2014/main" id="{1443A70A-2C2E-3D3A-A19D-2D28F80199F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5" name="Google Shape;657;p33">
                      <a:extLst>
                        <a:ext uri="{FF2B5EF4-FFF2-40B4-BE49-F238E27FC236}">
                          <a16:creationId xmlns:a16="http://schemas.microsoft.com/office/drawing/2014/main" id="{65A50C9E-94D0-E254-FFDF-7962881F7CA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6" name="Google Shape;658;p33">
                      <a:extLst>
                        <a:ext uri="{FF2B5EF4-FFF2-40B4-BE49-F238E27FC236}">
                          <a16:creationId xmlns:a16="http://schemas.microsoft.com/office/drawing/2014/main" id="{5ACCEABD-877D-7E1C-CEC2-529B78F0DB6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7" name="Google Shape;659;p33">
                      <a:extLst>
                        <a:ext uri="{FF2B5EF4-FFF2-40B4-BE49-F238E27FC236}">
                          <a16:creationId xmlns:a16="http://schemas.microsoft.com/office/drawing/2014/main" id="{B8A3226A-C7A0-70A3-ACEC-4E40012DB58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8" name="Google Shape;660;p33">
                      <a:extLst>
                        <a:ext uri="{FF2B5EF4-FFF2-40B4-BE49-F238E27FC236}">
                          <a16:creationId xmlns:a16="http://schemas.microsoft.com/office/drawing/2014/main" id="{BAC685B0-BD69-6805-5494-B7F9B28DEC0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9" name="Google Shape;661;p33">
                      <a:extLst>
                        <a:ext uri="{FF2B5EF4-FFF2-40B4-BE49-F238E27FC236}">
                          <a16:creationId xmlns:a16="http://schemas.microsoft.com/office/drawing/2014/main" id="{F70ECE18-16F6-F0CC-CE5B-746A70A2F6D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480" name="Group 479">
                <a:extLst>
                  <a:ext uri="{FF2B5EF4-FFF2-40B4-BE49-F238E27FC236}">
                    <a16:creationId xmlns:a16="http://schemas.microsoft.com/office/drawing/2014/main" id="{025A54F7-007A-162C-7DFA-38D4C8F58125}"/>
                  </a:ext>
                </a:extLst>
              </p:cNvPr>
              <p:cNvGrpSpPr/>
              <p:nvPr/>
            </p:nvGrpSpPr>
            <p:grpSpPr>
              <a:xfrm>
                <a:off x="325656" y="15207571"/>
                <a:ext cx="11012496" cy="13681394"/>
                <a:chOff x="343662" y="-18003"/>
                <a:chExt cx="11012496" cy="13681394"/>
              </a:xfrm>
            </p:grpSpPr>
            <p:grpSp>
              <p:nvGrpSpPr>
                <p:cNvPr id="481" name="Group 480">
                  <a:extLst>
                    <a:ext uri="{FF2B5EF4-FFF2-40B4-BE49-F238E27FC236}">
                      <a16:creationId xmlns:a16="http://schemas.microsoft.com/office/drawing/2014/main" id="{75FD2F58-B397-2EEC-2684-9BCBEC9DEF27}"/>
                    </a:ext>
                  </a:extLst>
                </p:cNvPr>
                <p:cNvGrpSpPr/>
                <p:nvPr/>
              </p:nvGrpSpPr>
              <p:grpSpPr>
                <a:xfrm>
                  <a:off x="343662" y="-18003"/>
                  <a:ext cx="11012496" cy="6144683"/>
                  <a:chOff x="343662" y="-18003"/>
                  <a:chExt cx="11012496" cy="6144683"/>
                </a:xfrm>
              </p:grpSpPr>
              <p:grpSp>
                <p:nvGrpSpPr>
                  <p:cNvPr id="146" name="Google Shape;646;p33">
                    <a:extLst>
                      <a:ext uri="{FF2B5EF4-FFF2-40B4-BE49-F238E27FC236}">
                        <a16:creationId xmlns:a16="http://schemas.microsoft.com/office/drawing/2014/main" id="{3B976DE8-385E-79EA-8215-F58ED0F20A75}"/>
                      </a:ext>
                    </a:extLst>
                  </p:cNvPr>
                  <p:cNvGrpSpPr/>
                  <p:nvPr/>
                </p:nvGrpSpPr>
                <p:grpSpPr>
                  <a:xfrm rot="16200000" flipH="1">
                    <a:off x="-222794" y="548513"/>
                    <a:ext cx="2265951" cy="1132920"/>
                    <a:chOff x="3529938" y="261475"/>
                    <a:chExt cx="1699463" cy="849690"/>
                  </a:xfrm>
                </p:grpSpPr>
                <p:sp>
                  <p:nvSpPr>
                    <p:cNvPr id="170" name="Google Shape;647;p33">
                      <a:extLst>
                        <a:ext uri="{FF2B5EF4-FFF2-40B4-BE49-F238E27FC236}">
                          <a16:creationId xmlns:a16="http://schemas.microsoft.com/office/drawing/2014/main" id="{C6B858FA-6E0C-B907-9CFA-BC17C6F7B38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1" name="Google Shape;648;p33">
                      <a:extLst>
                        <a:ext uri="{FF2B5EF4-FFF2-40B4-BE49-F238E27FC236}">
                          <a16:creationId xmlns:a16="http://schemas.microsoft.com/office/drawing/2014/main" id="{72B865A1-76E2-3351-8D73-DFB1B944F28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2" name="Google Shape;649;p33">
                      <a:extLst>
                        <a:ext uri="{FF2B5EF4-FFF2-40B4-BE49-F238E27FC236}">
                          <a16:creationId xmlns:a16="http://schemas.microsoft.com/office/drawing/2014/main" id="{14FA12D9-EC1E-9720-D0E9-CFCE2913513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3" name="Google Shape;650;p33">
                      <a:extLst>
                        <a:ext uri="{FF2B5EF4-FFF2-40B4-BE49-F238E27FC236}">
                          <a16:creationId xmlns:a16="http://schemas.microsoft.com/office/drawing/2014/main" id="{7FD075C7-FF5A-6F47-E73D-4B1CB932F0A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4" name="Google Shape;651;p33">
                      <a:extLst>
                        <a:ext uri="{FF2B5EF4-FFF2-40B4-BE49-F238E27FC236}">
                          <a16:creationId xmlns:a16="http://schemas.microsoft.com/office/drawing/2014/main" id="{F978E1A4-1E6A-98A9-DBF0-8CA0AC7EAA5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5" name="Google Shape;652;p33">
                      <a:extLst>
                        <a:ext uri="{FF2B5EF4-FFF2-40B4-BE49-F238E27FC236}">
                          <a16:creationId xmlns:a16="http://schemas.microsoft.com/office/drawing/2014/main" id="{153B96B2-D3A9-523C-1519-C5DB4AC5049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6" name="Google Shape;653;p33">
                      <a:extLst>
                        <a:ext uri="{FF2B5EF4-FFF2-40B4-BE49-F238E27FC236}">
                          <a16:creationId xmlns:a16="http://schemas.microsoft.com/office/drawing/2014/main" id="{A9D15F08-991B-4DE3-8ED7-2F8ADAFF826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7" name="Google Shape;654;p33">
                      <a:extLst>
                        <a:ext uri="{FF2B5EF4-FFF2-40B4-BE49-F238E27FC236}">
                          <a16:creationId xmlns:a16="http://schemas.microsoft.com/office/drawing/2014/main" id="{0F4FAF65-E99E-7BF1-A6A0-864A78C42F8E}"/>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7" name="Google Shape;655;p33">
                    <a:extLst>
                      <a:ext uri="{FF2B5EF4-FFF2-40B4-BE49-F238E27FC236}">
                        <a16:creationId xmlns:a16="http://schemas.microsoft.com/office/drawing/2014/main" id="{5CCA312A-C920-CBE0-9687-B36DB6474A3B}"/>
                      </a:ext>
                    </a:extLst>
                  </p:cNvPr>
                  <p:cNvGrpSpPr/>
                  <p:nvPr/>
                </p:nvGrpSpPr>
                <p:grpSpPr>
                  <a:xfrm>
                    <a:off x="10909569" y="1371918"/>
                    <a:ext cx="446589" cy="813467"/>
                    <a:chOff x="376650" y="567400"/>
                    <a:chExt cx="334942" cy="610100"/>
                  </a:xfrm>
                </p:grpSpPr>
                <p:sp>
                  <p:nvSpPr>
                    <p:cNvPr id="164" name="Google Shape;656;p33">
                      <a:extLst>
                        <a:ext uri="{FF2B5EF4-FFF2-40B4-BE49-F238E27FC236}">
                          <a16:creationId xmlns:a16="http://schemas.microsoft.com/office/drawing/2014/main" id="{30BD432F-894C-6D3D-775C-539E521DA07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5" name="Google Shape;657;p33">
                      <a:extLst>
                        <a:ext uri="{FF2B5EF4-FFF2-40B4-BE49-F238E27FC236}">
                          <a16:creationId xmlns:a16="http://schemas.microsoft.com/office/drawing/2014/main" id="{72CB88A3-0F5B-505C-C9EC-514E28C63D0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6" name="Google Shape;658;p33">
                      <a:extLst>
                        <a:ext uri="{FF2B5EF4-FFF2-40B4-BE49-F238E27FC236}">
                          <a16:creationId xmlns:a16="http://schemas.microsoft.com/office/drawing/2014/main" id="{E4305E6D-05FE-A791-EEB1-D65EC8385DE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7" name="Google Shape;659;p33">
                      <a:extLst>
                        <a:ext uri="{FF2B5EF4-FFF2-40B4-BE49-F238E27FC236}">
                          <a16:creationId xmlns:a16="http://schemas.microsoft.com/office/drawing/2014/main" id="{6EF5335A-8032-9B07-3B46-E0536912198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8" name="Google Shape;660;p33">
                      <a:extLst>
                        <a:ext uri="{FF2B5EF4-FFF2-40B4-BE49-F238E27FC236}">
                          <a16:creationId xmlns:a16="http://schemas.microsoft.com/office/drawing/2014/main" id="{1AC7B4D9-32E5-2B94-3568-ABDAFA8AE12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9" name="Google Shape;661;p33">
                      <a:extLst>
                        <a:ext uri="{FF2B5EF4-FFF2-40B4-BE49-F238E27FC236}">
                          <a16:creationId xmlns:a16="http://schemas.microsoft.com/office/drawing/2014/main" id="{37BC2E94-B18A-4B73-7FA3-CFCA577C9D2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8" name="Google Shape;646;p33">
                    <a:extLst>
                      <a:ext uri="{FF2B5EF4-FFF2-40B4-BE49-F238E27FC236}">
                        <a16:creationId xmlns:a16="http://schemas.microsoft.com/office/drawing/2014/main" id="{5948ACB7-B484-DC68-07B0-876B551293E1}"/>
                      </a:ext>
                    </a:extLst>
                  </p:cNvPr>
                  <p:cNvGrpSpPr/>
                  <p:nvPr/>
                </p:nvGrpSpPr>
                <p:grpSpPr>
                  <a:xfrm rot="16200000" flipH="1">
                    <a:off x="-222854" y="4427245"/>
                    <a:ext cx="2265951" cy="1132920"/>
                    <a:chOff x="3529938" y="261475"/>
                    <a:chExt cx="1699463" cy="849690"/>
                  </a:xfrm>
                </p:grpSpPr>
                <p:sp>
                  <p:nvSpPr>
                    <p:cNvPr id="156" name="Google Shape;647;p33">
                      <a:extLst>
                        <a:ext uri="{FF2B5EF4-FFF2-40B4-BE49-F238E27FC236}">
                          <a16:creationId xmlns:a16="http://schemas.microsoft.com/office/drawing/2014/main" id="{5683DE0B-F035-4001-7B7F-7FCE0B032BF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7" name="Google Shape;648;p33">
                      <a:extLst>
                        <a:ext uri="{FF2B5EF4-FFF2-40B4-BE49-F238E27FC236}">
                          <a16:creationId xmlns:a16="http://schemas.microsoft.com/office/drawing/2014/main" id="{742BE0C3-DF0B-6DDB-FB82-4828EFC7477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8" name="Google Shape;649;p33">
                      <a:extLst>
                        <a:ext uri="{FF2B5EF4-FFF2-40B4-BE49-F238E27FC236}">
                          <a16:creationId xmlns:a16="http://schemas.microsoft.com/office/drawing/2014/main" id="{D3818B5A-DFE5-4C3F-9765-11C63F8F2F1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9" name="Google Shape;650;p33">
                      <a:extLst>
                        <a:ext uri="{FF2B5EF4-FFF2-40B4-BE49-F238E27FC236}">
                          <a16:creationId xmlns:a16="http://schemas.microsoft.com/office/drawing/2014/main" id="{9CC9D274-AE01-9D7F-0FF6-FCE92612C5B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0" name="Google Shape;651;p33">
                      <a:extLst>
                        <a:ext uri="{FF2B5EF4-FFF2-40B4-BE49-F238E27FC236}">
                          <a16:creationId xmlns:a16="http://schemas.microsoft.com/office/drawing/2014/main" id="{2B7553F0-C33A-8A6F-24A9-6A7B4D7B731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1" name="Google Shape;652;p33">
                      <a:extLst>
                        <a:ext uri="{FF2B5EF4-FFF2-40B4-BE49-F238E27FC236}">
                          <a16:creationId xmlns:a16="http://schemas.microsoft.com/office/drawing/2014/main" id="{D84DC3C6-4830-2AB3-D1D8-7AE74251D0E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2" name="Google Shape;653;p33">
                      <a:extLst>
                        <a:ext uri="{FF2B5EF4-FFF2-40B4-BE49-F238E27FC236}">
                          <a16:creationId xmlns:a16="http://schemas.microsoft.com/office/drawing/2014/main" id="{503762B3-D6EA-FACE-44ED-D3AA4ACF070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3" name="Google Shape;654;p33">
                      <a:extLst>
                        <a:ext uri="{FF2B5EF4-FFF2-40B4-BE49-F238E27FC236}">
                          <a16:creationId xmlns:a16="http://schemas.microsoft.com/office/drawing/2014/main" id="{927CCD17-898D-A36B-0637-CB9427FDCC0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9" name="Google Shape;655;p33">
                    <a:extLst>
                      <a:ext uri="{FF2B5EF4-FFF2-40B4-BE49-F238E27FC236}">
                        <a16:creationId xmlns:a16="http://schemas.microsoft.com/office/drawing/2014/main" id="{999BFB90-A1C0-2C67-47F4-E12809919D4D}"/>
                      </a:ext>
                    </a:extLst>
                  </p:cNvPr>
                  <p:cNvGrpSpPr/>
                  <p:nvPr/>
                </p:nvGrpSpPr>
                <p:grpSpPr>
                  <a:xfrm>
                    <a:off x="10835169" y="5276963"/>
                    <a:ext cx="446589" cy="813467"/>
                    <a:chOff x="376650" y="567400"/>
                    <a:chExt cx="334942" cy="610100"/>
                  </a:xfrm>
                </p:grpSpPr>
                <p:sp>
                  <p:nvSpPr>
                    <p:cNvPr id="150" name="Google Shape;656;p33">
                      <a:extLst>
                        <a:ext uri="{FF2B5EF4-FFF2-40B4-BE49-F238E27FC236}">
                          <a16:creationId xmlns:a16="http://schemas.microsoft.com/office/drawing/2014/main" id="{A8DD7B20-A50E-2AB9-BE23-EE47F250B64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1" name="Google Shape;657;p33">
                      <a:extLst>
                        <a:ext uri="{FF2B5EF4-FFF2-40B4-BE49-F238E27FC236}">
                          <a16:creationId xmlns:a16="http://schemas.microsoft.com/office/drawing/2014/main" id="{D42B4729-406B-3681-E9F8-3D44D499E07E}"/>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2" name="Google Shape;658;p33">
                      <a:extLst>
                        <a:ext uri="{FF2B5EF4-FFF2-40B4-BE49-F238E27FC236}">
                          <a16:creationId xmlns:a16="http://schemas.microsoft.com/office/drawing/2014/main" id="{F77273D6-7F03-2F3D-F2E5-0914B4D67B7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3" name="Google Shape;659;p33">
                      <a:extLst>
                        <a:ext uri="{FF2B5EF4-FFF2-40B4-BE49-F238E27FC236}">
                          <a16:creationId xmlns:a16="http://schemas.microsoft.com/office/drawing/2014/main" id="{A567238D-552F-BC8E-6DF5-5F398C226617}"/>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4" name="Google Shape;660;p33">
                      <a:extLst>
                        <a:ext uri="{FF2B5EF4-FFF2-40B4-BE49-F238E27FC236}">
                          <a16:creationId xmlns:a16="http://schemas.microsoft.com/office/drawing/2014/main" id="{15C782C8-44C1-AD16-E2CB-A596F27DB13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5" name="Google Shape;661;p33">
                      <a:extLst>
                        <a:ext uri="{FF2B5EF4-FFF2-40B4-BE49-F238E27FC236}">
                          <a16:creationId xmlns:a16="http://schemas.microsoft.com/office/drawing/2014/main" id="{F74180FA-DD2B-E358-3A97-F5D280FE3EC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482" name="Group 481">
                  <a:extLst>
                    <a:ext uri="{FF2B5EF4-FFF2-40B4-BE49-F238E27FC236}">
                      <a16:creationId xmlns:a16="http://schemas.microsoft.com/office/drawing/2014/main" id="{C6031F26-7346-D140-B50D-3CE77CC363D3}"/>
                    </a:ext>
                  </a:extLst>
                </p:cNvPr>
                <p:cNvGrpSpPr/>
                <p:nvPr/>
              </p:nvGrpSpPr>
              <p:grpSpPr>
                <a:xfrm>
                  <a:off x="343662" y="7518708"/>
                  <a:ext cx="11012496" cy="6144683"/>
                  <a:chOff x="343662" y="-18003"/>
                  <a:chExt cx="11012496" cy="6144683"/>
                </a:xfrm>
              </p:grpSpPr>
              <p:grpSp>
                <p:nvGrpSpPr>
                  <p:cNvPr id="483" name="Google Shape;646;p33">
                    <a:extLst>
                      <a:ext uri="{FF2B5EF4-FFF2-40B4-BE49-F238E27FC236}">
                        <a16:creationId xmlns:a16="http://schemas.microsoft.com/office/drawing/2014/main" id="{C5BE4D29-BCB0-26F7-FE8A-C4A724D53ED1}"/>
                      </a:ext>
                    </a:extLst>
                  </p:cNvPr>
                  <p:cNvGrpSpPr/>
                  <p:nvPr/>
                </p:nvGrpSpPr>
                <p:grpSpPr>
                  <a:xfrm rot="16200000" flipH="1">
                    <a:off x="-222794" y="548513"/>
                    <a:ext cx="2265951" cy="1132920"/>
                    <a:chOff x="3529938" y="261475"/>
                    <a:chExt cx="1699463" cy="849690"/>
                  </a:xfrm>
                </p:grpSpPr>
                <p:sp>
                  <p:nvSpPr>
                    <p:cNvPr id="507" name="Google Shape;647;p33">
                      <a:extLst>
                        <a:ext uri="{FF2B5EF4-FFF2-40B4-BE49-F238E27FC236}">
                          <a16:creationId xmlns:a16="http://schemas.microsoft.com/office/drawing/2014/main" id="{BE948190-4667-1AFE-EFE0-C76BA7F45D9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8" name="Google Shape;648;p33">
                      <a:extLst>
                        <a:ext uri="{FF2B5EF4-FFF2-40B4-BE49-F238E27FC236}">
                          <a16:creationId xmlns:a16="http://schemas.microsoft.com/office/drawing/2014/main" id="{7C601DB8-9BBE-1EA2-9064-6CD6D8208E9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9" name="Google Shape;649;p33">
                      <a:extLst>
                        <a:ext uri="{FF2B5EF4-FFF2-40B4-BE49-F238E27FC236}">
                          <a16:creationId xmlns:a16="http://schemas.microsoft.com/office/drawing/2014/main" id="{294AF872-5170-E866-8626-879AFE31305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0" name="Google Shape;650;p33">
                      <a:extLst>
                        <a:ext uri="{FF2B5EF4-FFF2-40B4-BE49-F238E27FC236}">
                          <a16:creationId xmlns:a16="http://schemas.microsoft.com/office/drawing/2014/main" id="{13774CDB-DFA6-95D3-D500-92440D01350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1" name="Google Shape;651;p33">
                      <a:extLst>
                        <a:ext uri="{FF2B5EF4-FFF2-40B4-BE49-F238E27FC236}">
                          <a16:creationId xmlns:a16="http://schemas.microsoft.com/office/drawing/2014/main" id="{3E2FA6CA-8BEC-098D-A901-F3EB2E751E9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3" name="Google Shape;652;p33">
                      <a:extLst>
                        <a:ext uri="{FF2B5EF4-FFF2-40B4-BE49-F238E27FC236}">
                          <a16:creationId xmlns:a16="http://schemas.microsoft.com/office/drawing/2014/main" id="{DB98C5C5-BA41-38FC-CF04-7B1EE1238A5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4" name="Google Shape;653;p33">
                      <a:extLst>
                        <a:ext uri="{FF2B5EF4-FFF2-40B4-BE49-F238E27FC236}">
                          <a16:creationId xmlns:a16="http://schemas.microsoft.com/office/drawing/2014/main" id="{9F81979F-BA74-8A55-FE5F-91C02F16CE1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5" name="Google Shape;654;p33">
                      <a:extLst>
                        <a:ext uri="{FF2B5EF4-FFF2-40B4-BE49-F238E27FC236}">
                          <a16:creationId xmlns:a16="http://schemas.microsoft.com/office/drawing/2014/main" id="{A4F1EF20-A866-CE9B-C05E-08100EFBA52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84" name="Google Shape;655;p33">
                    <a:extLst>
                      <a:ext uri="{FF2B5EF4-FFF2-40B4-BE49-F238E27FC236}">
                        <a16:creationId xmlns:a16="http://schemas.microsoft.com/office/drawing/2014/main" id="{3C8E29E5-A098-3B56-FA19-A5D4F12C78FF}"/>
                      </a:ext>
                    </a:extLst>
                  </p:cNvPr>
                  <p:cNvGrpSpPr/>
                  <p:nvPr/>
                </p:nvGrpSpPr>
                <p:grpSpPr>
                  <a:xfrm>
                    <a:off x="10909569" y="1371918"/>
                    <a:ext cx="446589" cy="813467"/>
                    <a:chOff x="376650" y="567400"/>
                    <a:chExt cx="334942" cy="610100"/>
                  </a:xfrm>
                </p:grpSpPr>
                <p:sp>
                  <p:nvSpPr>
                    <p:cNvPr id="501" name="Google Shape;656;p33">
                      <a:extLst>
                        <a:ext uri="{FF2B5EF4-FFF2-40B4-BE49-F238E27FC236}">
                          <a16:creationId xmlns:a16="http://schemas.microsoft.com/office/drawing/2014/main" id="{F0AAD26B-5AF5-C7A9-13BA-5AE6171455E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2" name="Google Shape;657;p33">
                      <a:extLst>
                        <a:ext uri="{FF2B5EF4-FFF2-40B4-BE49-F238E27FC236}">
                          <a16:creationId xmlns:a16="http://schemas.microsoft.com/office/drawing/2014/main" id="{4A90D5EA-C387-64DA-9175-2124D99E903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3" name="Google Shape;658;p33">
                      <a:extLst>
                        <a:ext uri="{FF2B5EF4-FFF2-40B4-BE49-F238E27FC236}">
                          <a16:creationId xmlns:a16="http://schemas.microsoft.com/office/drawing/2014/main" id="{CE1FD856-CEF3-BB6A-7D50-BB3C254B3B8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4" name="Google Shape;659;p33">
                      <a:extLst>
                        <a:ext uri="{FF2B5EF4-FFF2-40B4-BE49-F238E27FC236}">
                          <a16:creationId xmlns:a16="http://schemas.microsoft.com/office/drawing/2014/main" id="{452C16E4-ABBD-3509-3EE1-E4D3869528E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5" name="Google Shape;660;p33">
                      <a:extLst>
                        <a:ext uri="{FF2B5EF4-FFF2-40B4-BE49-F238E27FC236}">
                          <a16:creationId xmlns:a16="http://schemas.microsoft.com/office/drawing/2014/main" id="{4EF28484-451A-2B79-2CB0-23EE0FE803F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6" name="Google Shape;661;p33">
                      <a:extLst>
                        <a:ext uri="{FF2B5EF4-FFF2-40B4-BE49-F238E27FC236}">
                          <a16:creationId xmlns:a16="http://schemas.microsoft.com/office/drawing/2014/main" id="{C4962173-7552-3075-2B50-60B34D37950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85" name="Google Shape;646;p33">
                    <a:extLst>
                      <a:ext uri="{FF2B5EF4-FFF2-40B4-BE49-F238E27FC236}">
                        <a16:creationId xmlns:a16="http://schemas.microsoft.com/office/drawing/2014/main" id="{68DA49E4-D2A2-4D5F-5F09-0BA512CAEA84}"/>
                      </a:ext>
                    </a:extLst>
                  </p:cNvPr>
                  <p:cNvGrpSpPr/>
                  <p:nvPr/>
                </p:nvGrpSpPr>
                <p:grpSpPr>
                  <a:xfrm rot="16200000" flipH="1">
                    <a:off x="-222854" y="4427245"/>
                    <a:ext cx="2265951" cy="1132920"/>
                    <a:chOff x="3529938" y="261475"/>
                    <a:chExt cx="1699463" cy="849690"/>
                  </a:xfrm>
                </p:grpSpPr>
                <p:sp>
                  <p:nvSpPr>
                    <p:cNvPr id="493" name="Google Shape;647;p33">
                      <a:extLst>
                        <a:ext uri="{FF2B5EF4-FFF2-40B4-BE49-F238E27FC236}">
                          <a16:creationId xmlns:a16="http://schemas.microsoft.com/office/drawing/2014/main" id="{206D890E-FDB6-3C0C-A113-FD98DD4A87C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4" name="Google Shape;648;p33">
                      <a:extLst>
                        <a:ext uri="{FF2B5EF4-FFF2-40B4-BE49-F238E27FC236}">
                          <a16:creationId xmlns:a16="http://schemas.microsoft.com/office/drawing/2014/main" id="{F7C0B0D0-7475-B4EF-37AC-193197BBA13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5" name="Google Shape;649;p33">
                      <a:extLst>
                        <a:ext uri="{FF2B5EF4-FFF2-40B4-BE49-F238E27FC236}">
                          <a16:creationId xmlns:a16="http://schemas.microsoft.com/office/drawing/2014/main" id="{3A2D1F2D-1231-A576-2FFA-C6607912B69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6" name="Google Shape;650;p33">
                      <a:extLst>
                        <a:ext uri="{FF2B5EF4-FFF2-40B4-BE49-F238E27FC236}">
                          <a16:creationId xmlns:a16="http://schemas.microsoft.com/office/drawing/2014/main" id="{A6153A22-43AB-B321-47EF-7FEF805BBEC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7" name="Google Shape;651;p33">
                      <a:extLst>
                        <a:ext uri="{FF2B5EF4-FFF2-40B4-BE49-F238E27FC236}">
                          <a16:creationId xmlns:a16="http://schemas.microsoft.com/office/drawing/2014/main" id="{9CCED068-2248-D610-105A-F2D052B097C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8" name="Google Shape;652;p33">
                      <a:extLst>
                        <a:ext uri="{FF2B5EF4-FFF2-40B4-BE49-F238E27FC236}">
                          <a16:creationId xmlns:a16="http://schemas.microsoft.com/office/drawing/2014/main" id="{BE1F9782-F2D4-9367-40AC-8A19FCD5F05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9" name="Google Shape;653;p33">
                      <a:extLst>
                        <a:ext uri="{FF2B5EF4-FFF2-40B4-BE49-F238E27FC236}">
                          <a16:creationId xmlns:a16="http://schemas.microsoft.com/office/drawing/2014/main" id="{2C93BC4B-D375-85EB-3288-302CAA8E026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0" name="Google Shape;654;p33">
                      <a:extLst>
                        <a:ext uri="{FF2B5EF4-FFF2-40B4-BE49-F238E27FC236}">
                          <a16:creationId xmlns:a16="http://schemas.microsoft.com/office/drawing/2014/main" id="{CEE31333-FF38-DFEC-1B7C-51FF9F83495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86" name="Google Shape;655;p33">
                    <a:extLst>
                      <a:ext uri="{FF2B5EF4-FFF2-40B4-BE49-F238E27FC236}">
                        <a16:creationId xmlns:a16="http://schemas.microsoft.com/office/drawing/2014/main" id="{93D5E36A-D11A-D07B-9EBF-433A240B39FD}"/>
                      </a:ext>
                    </a:extLst>
                  </p:cNvPr>
                  <p:cNvGrpSpPr/>
                  <p:nvPr/>
                </p:nvGrpSpPr>
                <p:grpSpPr>
                  <a:xfrm>
                    <a:off x="10835169" y="5276963"/>
                    <a:ext cx="446589" cy="813467"/>
                    <a:chOff x="376650" y="567400"/>
                    <a:chExt cx="334942" cy="610100"/>
                  </a:xfrm>
                </p:grpSpPr>
                <p:sp>
                  <p:nvSpPr>
                    <p:cNvPr id="487" name="Google Shape;656;p33">
                      <a:extLst>
                        <a:ext uri="{FF2B5EF4-FFF2-40B4-BE49-F238E27FC236}">
                          <a16:creationId xmlns:a16="http://schemas.microsoft.com/office/drawing/2014/main" id="{776FB56E-CCD7-71B7-E3A6-5151F227A45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8" name="Google Shape;657;p33">
                      <a:extLst>
                        <a:ext uri="{FF2B5EF4-FFF2-40B4-BE49-F238E27FC236}">
                          <a16:creationId xmlns:a16="http://schemas.microsoft.com/office/drawing/2014/main" id="{C3AB721C-26F2-DFCB-C2DD-C6E709477DD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9" name="Google Shape;658;p33">
                      <a:extLst>
                        <a:ext uri="{FF2B5EF4-FFF2-40B4-BE49-F238E27FC236}">
                          <a16:creationId xmlns:a16="http://schemas.microsoft.com/office/drawing/2014/main" id="{CF8CB0D6-3139-7B12-B8E4-8581C8406A8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0" name="Google Shape;659;p33">
                      <a:extLst>
                        <a:ext uri="{FF2B5EF4-FFF2-40B4-BE49-F238E27FC236}">
                          <a16:creationId xmlns:a16="http://schemas.microsoft.com/office/drawing/2014/main" id="{145A3860-B128-3C14-FBFE-697B2F05079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1" name="Google Shape;660;p33">
                      <a:extLst>
                        <a:ext uri="{FF2B5EF4-FFF2-40B4-BE49-F238E27FC236}">
                          <a16:creationId xmlns:a16="http://schemas.microsoft.com/office/drawing/2014/main" id="{7FCF4900-712C-3A6D-E5A2-FFA426F1241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2" name="Google Shape;661;p33">
                      <a:extLst>
                        <a:ext uri="{FF2B5EF4-FFF2-40B4-BE49-F238E27FC236}">
                          <a16:creationId xmlns:a16="http://schemas.microsoft.com/office/drawing/2014/main" id="{52E3A3A2-7B93-84D3-80E3-7FE765A886E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BE6A3D22-6477-4961-BB01-44C8991DA9B8}"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45</a:t>
            </a:fld>
            <a:endParaRPr lang="en-US">
              <a:latin typeface="Segoe UI" panose="020B0502040204020203" pitchFamily="34" charset="0"/>
              <a:cs typeface="Segoe UI" panose="020B0502040204020203" pitchFamily="34" charset="0"/>
            </a:endParaRPr>
          </a:p>
        </p:txBody>
      </p:sp>
      <p:pic>
        <p:nvPicPr>
          <p:cNvPr id="478" name="صورة 477" descr="صورة تحتوي على الأحذية, داخلي, أرضية, كرسي&#10;&#10;تم إنشاء الوصف تلقائياً">
            <a:extLst>
              <a:ext uri="{FF2B5EF4-FFF2-40B4-BE49-F238E27FC236}">
                <a16:creationId xmlns:a16="http://schemas.microsoft.com/office/drawing/2014/main" id="{0C348474-F953-5F73-943B-0F05D1202D3B}"/>
              </a:ext>
            </a:extLst>
          </p:cNvPr>
          <p:cNvPicPr>
            <a:picLocks noChangeAspect="1"/>
          </p:cNvPicPr>
          <p:nvPr/>
        </p:nvPicPr>
        <p:blipFill rotWithShape="1">
          <a:blip r:embed="rId2">
            <a:extLst>
              <a:ext uri="{28A0092B-C50C-407E-A947-70E740481C1C}">
                <a14:useLocalDpi xmlns:a14="http://schemas.microsoft.com/office/drawing/2010/main" val="0"/>
              </a:ext>
            </a:extLst>
          </a:blip>
          <a:srcRect l="6210" r="4694"/>
          <a:stretch/>
        </p:blipFill>
        <p:spPr>
          <a:xfrm>
            <a:off x="-11905488" y="1528049"/>
            <a:ext cx="6834241" cy="4494579"/>
          </a:xfrm>
          <a:prstGeom prst="rect">
            <a:avLst/>
          </a:prstGeom>
        </p:spPr>
      </p:pic>
      <p:pic>
        <p:nvPicPr>
          <p:cNvPr id="3" name="صورة 2" descr="صورة تحتوي على الأحذية, داخلي, أرضية, كرسي&#10;&#10;تم إنشاء الوصف تلقائياً">
            <a:extLst>
              <a:ext uri="{FF2B5EF4-FFF2-40B4-BE49-F238E27FC236}">
                <a16:creationId xmlns:a16="http://schemas.microsoft.com/office/drawing/2014/main" id="{2E1787BF-E7A2-E1A8-6712-95930956C7CC}"/>
              </a:ext>
            </a:extLst>
          </p:cNvPr>
          <p:cNvPicPr>
            <a:picLocks noChangeAspect="1"/>
          </p:cNvPicPr>
          <p:nvPr/>
        </p:nvPicPr>
        <p:blipFill rotWithShape="1">
          <a:blip r:embed="rId2">
            <a:extLst>
              <a:ext uri="{28A0092B-C50C-407E-A947-70E740481C1C}">
                <a14:useLocalDpi xmlns:a14="http://schemas.microsoft.com/office/drawing/2010/main" val="0"/>
              </a:ext>
            </a:extLst>
          </a:blip>
          <a:srcRect l="6210" r="76136" b="96527"/>
          <a:stretch/>
        </p:blipFill>
        <p:spPr>
          <a:xfrm>
            <a:off x="3699006" y="3023798"/>
            <a:ext cx="4793987" cy="1503080"/>
          </a:xfrm>
          <a:prstGeom prst="rect">
            <a:avLst/>
          </a:prstGeom>
        </p:spPr>
      </p:pic>
      <p:sp>
        <p:nvSpPr>
          <p:cNvPr id="949" name="Title 5">
            <a:extLst>
              <a:ext uri="{FF2B5EF4-FFF2-40B4-BE49-F238E27FC236}">
                <a16:creationId xmlns:a16="http://schemas.microsoft.com/office/drawing/2014/main" id="{96978540-B02C-ABDA-797D-612DEDB52D8B}"/>
              </a:ext>
            </a:extLst>
          </p:cNvPr>
          <p:cNvSpPr txBox="1">
            <a:spLocks/>
          </p:cNvSpPr>
          <p:nvPr/>
        </p:nvSpPr>
        <p:spPr>
          <a:xfrm>
            <a:off x="960000" y="593367"/>
            <a:ext cx="10272000"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a:latin typeface="Segoe UI" panose="020B0502040204020203" pitchFamily="34" charset="0"/>
                <a:cs typeface="Segoe UI" panose="020B0502040204020203" pitchFamily="34" charset="0"/>
              </a:rPr>
              <a:t>Results – Flicker-free visual feed</a:t>
            </a:r>
          </a:p>
        </p:txBody>
      </p:sp>
      <p:grpSp>
        <p:nvGrpSpPr>
          <p:cNvPr id="2" name="Google Shape;640;p33">
            <a:extLst>
              <a:ext uri="{FF2B5EF4-FFF2-40B4-BE49-F238E27FC236}">
                <a16:creationId xmlns:a16="http://schemas.microsoft.com/office/drawing/2014/main" id="{6FF7AA3A-9E2F-9EF2-B6CA-D60603BC2815}"/>
              </a:ext>
            </a:extLst>
          </p:cNvPr>
          <p:cNvGrpSpPr/>
          <p:nvPr/>
        </p:nvGrpSpPr>
        <p:grpSpPr>
          <a:xfrm>
            <a:off x="6563956" y="-4572000"/>
            <a:ext cx="3603807" cy="3603807"/>
            <a:chOff x="1190625" y="238125"/>
            <a:chExt cx="5201800" cy="5201801"/>
          </a:xfrm>
        </p:grpSpPr>
        <p:sp>
          <p:nvSpPr>
            <p:cNvPr id="6" name="Google Shape;641;p33">
              <a:extLst>
                <a:ext uri="{FF2B5EF4-FFF2-40B4-BE49-F238E27FC236}">
                  <a16:creationId xmlns:a16="http://schemas.microsoft.com/office/drawing/2014/main" id="{845CCEB9-4B0C-0589-0361-151F37A63E76}"/>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7" name="Google Shape;642;p33">
              <a:extLst>
                <a:ext uri="{FF2B5EF4-FFF2-40B4-BE49-F238E27FC236}">
                  <a16:creationId xmlns:a16="http://schemas.microsoft.com/office/drawing/2014/main" id="{1941B8E8-E8A4-31BC-F0D6-C5292C8921CA}"/>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9" name="Google Shape;643;p33">
              <a:extLst>
                <a:ext uri="{FF2B5EF4-FFF2-40B4-BE49-F238E27FC236}">
                  <a16:creationId xmlns:a16="http://schemas.microsoft.com/office/drawing/2014/main" id="{25AF8EC0-DA11-B800-98AF-E6E1C6BE7E14}"/>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0" name="Google Shape;644;p33">
              <a:extLst>
                <a:ext uri="{FF2B5EF4-FFF2-40B4-BE49-F238E27FC236}">
                  <a16:creationId xmlns:a16="http://schemas.microsoft.com/office/drawing/2014/main" id="{44177926-925E-1519-2BB2-816F1C8C0E2F}"/>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1" name="Google Shape;645;p33">
              <a:extLst>
                <a:ext uri="{FF2B5EF4-FFF2-40B4-BE49-F238E27FC236}">
                  <a16:creationId xmlns:a16="http://schemas.microsoft.com/office/drawing/2014/main" id="{B7DBC595-61D2-4B2A-B4E0-D7FE307ADFF1}"/>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
        <p:nvSpPr>
          <p:cNvPr id="12" name="Google Shape;638;p33">
            <a:extLst>
              <a:ext uri="{FF2B5EF4-FFF2-40B4-BE49-F238E27FC236}">
                <a16:creationId xmlns:a16="http://schemas.microsoft.com/office/drawing/2014/main" id="{7E7ED5E2-8341-0861-7220-9AF95A561E25}"/>
              </a:ext>
            </a:extLst>
          </p:cNvPr>
          <p:cNvSpPr txBox="1">
            <a:spLocks/>
          </p:cNvSpPr>
          <p:nvPr/>
        </p:nvSpPr>
        <p:spPr>
          <a:xfrm>
            <a:off x="1132637" y="7863840"/>
            <a:ext cx="9340581" cy="1422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algn="ctr"/>
            <a:r>
              <a:rPr kumimoji="0" lang="en-US" sz="7200" b="1" i="0" u="none" strike="noStrike" kern="0" cap="none" spc="0" normalizeH="0" baseline="0" noProof="0">
                <a:ln>
                  <a:noFill/>
                </a:ln>
                <a:solidFill>
                  <a:srgbClr val="06A02B"/>
                </a:solidFill>
                <a:effectLst/>
                <a:uLnTx/>
                <a:uFillTx/>
                <a:latin typeface="Segoe UI" panose="020B0502040204020203" pitchFamily="34" charset="0"/>
                <a:cs typeface="Segoe UI" panose="020B0502040204020203" pitchFamily="34" charset="0"/>
                <a:sym typeface="Raleway"/>
              </a:rPr>
              <a:t>Impact analysis</a:t>
            </a:r>
            <a:endParaRPr lang="en-US" sz="8000" b="1">
              <a:solidFill>
                <a:schemeClr val="tx1"/>
              </a:solidFill>
              <a:latin typeface="Segoe UI" panose="020B0502040204020203" pitchFamily="34" charset="0"/>
              <a:cs typeface="Segoe UI" panose="020B0502040204020203" pitchFamily="34" charset="0"/>
            </a:endParaRPr>
          </a:p>
        </p:txBody>
      </p:sp>
      <p:sp>
        <p:nvSpPr>
          <p:cNvPr id="13" name="Google Shape;639;p33">
            <a:extLst>
              <a:ext uri="{FF2B5EF4-FFF2-40B4-BE49-F238E27FC236}">
                <a16:creationId xmlns:a16="http://schemas.microsoft.com/office/drawing/2014/main" id="{99B8AB63-2586-89F7-8BEB-1E10819900EE}"/>
              </a:ext>
            </a:extLst>
          </p:cNvPr>
          <p:cNvSpPr txBox="1">
            <a:spLocks/>
          </p:cNvSpPr>
          <p:nvPr/>
        </p:nvSpPr>
        <p:spPr>
          <a:xfrm>
            <a:off x="5369533" y="6757416"/>
            <a:ext cx="1453200" cy="10192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 sz="6670" b="1">
                <a:latin typeface="Segoe UI" panose="020B0502040204020203" pitchFamily="34" charset="0"/>
                <a:cs typeface="Segoe UI" panose="020B0502040204020203" pitchFamily="34" charset="0"/>
              </a:rPr>
              <a:t>09</a:t>
            </a:r>
          </a:p>
        </p:txBody>
      </p:sp>
    </p:spTree>
    <p:extLst>
      <p:ext uri="{BB962C8B-B14F-4D97-AF65-F5344CB8AC3E}">
        <p14:creationId xmlns:p14="http://schemas.microsoft.com/office/powerpoint/2010/main" val="26137648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 name="Picture 511" descr="A close-up of a computer chip&#10;&#10;Description automatically generated">
            <a:extLst>
              <a:ext uri="{FF2B5EF4-FFF2-40B4-BE49-F238E27FC236}">
                <a16:creationId xmlns:a16="http://schemas.microsoft.com/office/drawing/2014/main" id="{40E18960-891C-87C8-CD6C-76FCD5886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9697" y="7086600"/>
            <a:ext cx="3341031" cy="2555889"/>
          </a:xfrm>
          <a:prstGeom prst="rect">
            <a:avLst/>
          </a:prstGeom>
        </p:spPr>
      </p:pic>
      <p:sp>
        <p:nvSpPr>
          <p:cNvPr id="4" name="Date Placeholder 3">
            <a:extLst>
              <a:ext uri="{FF2B5EF4-FFF2-40B4-BE49-F238E27FC236}">
                <a16:creationId xmlns:a16="http://schemas.microsoft.com/office/drawing/2014/main" id="{65BB9D44-4472-678D-E99D-8510F1607D09}"/>
              </a:ext>
            </a:extLst>
          </p:cNvPr>
          <p:cNvSpPr>
            <a:spLocks noGrp="1"/>
          </p:cNvSpPr>
          <p:nvPr>
            <p:ph type="dt" sz="half" idx="10"/>
          </p:nvPr>
        </p:nvSpPr>
        <p:spPr/>
        <p:txBody>
          <a:bodyPr/>
          <a:lstStyle/>
          <a:p>
            <a:fld id="{7151877D-4A87-41FE-96B7-89727E20756B}"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F365731D-2BDA-7B34-4F0D-2A777F38847A}"/>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46</a:t>
            </a:fld>
            <a:endParaRPr lang="en-US">
              <a:latin typeface="Segoe UI" panose="020B0502040204020203" pitchFamily="34" charset="0"/>
              <a:cs typeface="Segoe UI" panose="020B0502040204020203" pitchFamily="34" charset="0"/>
            </a:endParaRPr>
          </a:p>
        </p:txBody>
      </p:sp>
      <p:sp>
        <p:nvSpPr>
          <p:cNvPr id="285" name="Google Shape;638;p33">
            <a:extLst>
              <a:ext uri="{FF2B5EF4-FFF2-40B4-BE49-F238E27FC236}">
                <a16:creationId xmlns:a16="http://schemas.microsoft.com/office/drawing/2014/main" id="{5EAE4786-3D27-B1DA-019B-B9F489CD9A2C}"/>
              </a:ext>
            </a:extLst>
          </p:cNvPr>
          <p:cNvSpPr txBox="1">
            <a:spLocks/>
          </p:cNvSpPr>
          <p:nvPr/>
        </p:nvSpPr>
        <p:spPr>
          <a:xfrm>
            <a:off x="1524000" y="3287333"/>
            <a:ext cx="9023617" cy="1422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kumimoji="0" lang="en-US" sz="6667" b="1" i="0" u="none" strike="noStrike" kern="0" cap="none" spc="0" normalizeH="0" baseline="0" noProof="0">
                <a:ln>
                  <a:noFill/>
                </a:ln>
                <a:solidFill>
                  <a:srgbClr val="06A02B"/>
                </a:solidFill>
                <a:effectLst/>
                <a:uLnTx/>
                <a:uFillTx/>
                <a:latin typeface="Segoe UI" panose="020B0502040204020203" pitchFamily="34" charset="0"/>
                <a:cs typeface="Segoe UI" panose="020B0502040204020203" pitchFamily="34" charset="0"/>
                <a:sym typeface="Raleway"/>
              </a:rPr>
              <a:t>Impact analysis</a:t>
            </a:r>
            <a:endParaRPr lang="en-US" sz="7200" b="1">
              <a:solidFill>
                <a:schemeClr val="tx1"/>
              </a:solidFill>
              <a:latin typeface="Segoe UI" panose="020B0502040204020203" pitchFamily="34" charset="0"/>
              <a:cs typeface="Segoe UI" panose="020B0502040204020203" pitchFamily="34" charset="0"/>
            </a:endParaRPr>
          </a:p>
        </p:txBody>
      </p:sp>
      <p:sp>
        <p:nvSpPr>
          <p:cNvPr id="286" name="Google Shape;639;p33">
            <a:extLst>
              <a:ext uri="{FF2B5EF4-FFF2-40B4-BE49-F238E27FC236}">
                <a16:creationId xmlns:a16="http://schemas.microsoft.com/office/drawing/2014/main" id="{DCC20E4F-FAD9-F6B4-9B56-86CB85317FC6}"/>
              </a:ext>
            </a:extLst>
          </p:cNvPr>
          <p:cNvSpPr txBox="1">
            <a:spLocks/>
          </p:cNvSpPr>
          <p:nvPr/>
        </p:nvSpPr>
        <p:spPr>
          <a:xfrm>
            <a:off x="5369533" y="2185385"/>
            <a:ext cx="1453200" cy="10192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 sz="6670" b="1">
                <a:latin typeface="Segoe UI" panose="020B0502040204020203" pitchFamily="34" charset="0"/>
                <a:cs typeface="Segoe UI" panose="020B0502040204020203" pitchFamily="34" charset="0"/>
              </a:rPr>
              <a:t>09</a:t>
            </a:r>
          </a:p>
        </p:txBody>
      </p:sp>
      <p:grpSp>
        <p:nvGrpSpPr>
          <p:cNvPr id="287" name="Google Shape;640;p33">
            <a:extLst>
              <a:ext uri="{FF2B5EF4-FFF2-40B4-BE49-F238E27FC236}">
                <a16:creationId xmlns:a16="http://schemas.microsoft.com/office/drawing/2014/main" id="{B6B691C2-9458-DA81-B4B9-EFEA716421F2}"/>
              </a:ext>
            </a:extLst>
          </p:cNvPr>
          <p:cNvGrpSpPr/>
          <p:nvPr/>
        </p:nvGrpSpPr>
        <p:grpSpPr>
          <a:xfrm>
            <a:off x="6563956" y="-1801904"/>
            <a:ext cx="3603807" cy="3603807"/>
            <a:chOff x="1190625" y="238125"/>
            <a:chExt cx="5201800" cy="5201801"/>
          </a:xfrm>
        </p:grpSpPr>
        <p:sp>
          <p:nvSpPr>
            <p:cNvPr id="288" name="Google Shape;641;p33">
              <a:extLst>
                <a:ext uri="{FF2B5EF4-FFF2-40B4-BE49-F238E27FC236}">
                  <a16:creationId xmlns:a16="http://schemas.microsoft.com/office/drawing/2014/main" id="{88AC4B79-A1B6-58B1-0DA4-5B1675BA047B}"/>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89" name="Google Shape;642;p33">
              <a:extLst>
                <a:ext uri="{FF2B5EF4-FFF2-40B4-BE49-F238E27FC236}">
                  <a16:creationId xmlns:a16="http://schemas.microsoft.com/office/drawing/2014/main" id="{ECAA109D-6C43-6B28-B8CC-FB070BA8807A}"/>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90" name="Google Shape;643;p33">
              <a:extLst>
                <a:ext uri="{FF2B5EF4-FFF2-40B4-BE49-F238E27FC236}">
                  <a16:creationId xmlns:a16="http://schemas.microsoft.com/office/drawing/2014/main" id="{F00FCC55-D796-5866-BEDD-7FD84BD90A27}"/>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91" name="Google Shape;644;p33">
              <a:extLst>
                <a:ext uri="{FF2B5EF4-FFF2-40B4-BE49-F238E27FC236}">
                  <a16:creationId xmlns:a16="http://schemas.microsoft.com/office/drawing/2014/main" id="{5EE27F21-48AA-2E6F-2E21-407FA5B96E30}"/>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92" name="Google Shape;645;p33">
              <a:extLst>
                <a:ext uri="{FF2B5EF4-FFF2-40B4-BE49-F238E27FC236}">
                  <a16:creationId xmlns:a16="http://schemas.microsoft.com/office/drawing/2014/main" id="{136A404F-5BEE-912A-C085-F04B1A5BFFBA}"/>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
        <p:nvSpPr>
          <p:cNvPr id="564" name="Rectangle 563">
            <a:extLst>
              <a:ext uri="{FF2B5EF4-FFF2-40B4-BE49-F238E27FC236}">
                <a16:creationId xmlns:a16="http://schemas.microsoft.com/office/drawing/2014/main" id="{3165B008-FF6E-F233-B49C-C0C7B7F0023B}"/>
              </a:ext>
            </a:extLst>
          </p:cNvPr>
          <p:cNvSpPr/>
          <p:nvPr/>
        </p:nvSpPr>
        <p:spPr>
          <a:xfrm>
            <a:off x="5407819" y="6607968"/>
            <a:ext cx="1376362" cy="6691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3" name="Group 512">
            <a:extLst>
              <a:ext uri="{FF2B5EF4-FFF2-40B4-BE49-F238E27FC236}">
                <a16:creationId xmlns:a16="http://schemas.microsoft.com/office/drawing/2014/main" id="{409EC8D6-4A90-54E5-E93D-9A76392BB838}"/>
              </a:ext>
            </a:extLst>
          </p:cNvPr>
          <p:cNvGrpSpPr/>
          <p:nvPr/>
        </p:nvGrpSpPr>
        <p:grpSpPr>
          <a:xfrm>
            <a:off x="-18288" y="-1"/>
            <a:ext cx="11030502" cy="59996566"/>
            <a:chOff x="-18288" y="-1"/>
            <a:chExt cx="11030502" cy="59996566"/>
          </a:xfrm>
        </p:grpSpPr>
        <p:grpSp>
          <p:nvGrpSpPr>
            <p:cNvPr id="514" name="Group 513">
              <a:extLst>
                <a:ext uri="{FF2B5EF4-FFF2-40B4-BE49-F238E27FC236}">
                  <a16:creationId xmlns:a16="http://schemas.microsoft.com/office/drawing/2014/main" id="{BBE170C1-44EF-B309-9478-6943094CD7EE}"/>
                </a:ext>
              </a:extLst>
            </p:cNvPr>
            <p:cNvGrpSpPr/>
            <p:nvPr/>
          </p:nvGrpSpPr>
          <p:grpSpPr>
            <a:xfrm>
              <a:off x="-18288" y="-1"/>
              <a:ext cx="11030502" cy="28906966"/>
              <a:chOff x="325656" y="-18004"/>
              <a:chExt cx="11030502" cy="28906966"/>
            </a:xfrm>
          </p:grpSpPr>
          <p:grpSp>
            <p:nvGrpSpPr>
              <p:cNvPr id="670" name="Group 669">
                <a:extLst>
                  <a:ext uri="{FF2B5EF4-FFF2-40B4-BE49-F238E27FC236}">
                    <a16:creationId xmlns:a16="http://schemas.microsoft.com/office/drawing/2014/main" id="{7487DF77-294B-DA98-A074-DF4C3736CBE3}"/>
                  </a:ext>
                </a:extLst>
              </p:cNvPr>
              <p:cNvGrpSpPr/>
              <p:nvPr/>
            </p:nvGrpSpPr>
            <p:grpSpPr>
              <a:xfrm>
                <a:off x="343662" y="-18004"/>
                <a:ext cx="11012496" cy="13681392"/>
                <a:chOff x="343662" y="-18004"/>
                <a:chExt cx="11012496" cy="13681392"/>
              </a:xfrm>
            </p:grpSpPr>
            <p:grpSp>
              <p:nvGrpSpPr>
                <p:cNvPr id="738" name="Group 737">
                  <a:extLst>
                    <a:ext uri="{FF2B5EF4-FFF2-40B4-BE49-F238E27FC236}">
                      <a16:creationId xmlns:a16="http://schemas.microsoft.com/office/drawing/2014/main" id="{A504FC81-D08A-427A-3FE2-73447AAD62E9}"/>
                    </a:ext>
                  </a:extLst>
                </p:cNvPr>
                <p:cNvGrpSpPr/>
                <p:nvPr/>
              </p:nvGrpSpPr>
              <p:grpSpPr>
                <a:xfrm>
                  <a:off x="343662" y="-18004"/>
                  <a:ext cx="11012496" cy="6144681"/>
                  <a:chOff x="343662" y="-18004"/>
                  <a:chExt cx="11012496" cy="6144681"/>
                </a:xfrm>
              </p:grpSpPr>
              <p:grpSp>
                <p:nvGrpSpPr>
                  <p:cNvPr id="772" name="Google Shape;646;p33">
                    <a:extLst>
                      <a:ext uri="{FF2B5EF4-FFF2-40B4-BE49-F238E27FC236}">
                        <a16:creationId xmlns:a16="http://schemas.microsoft.com/office/drawing/2014/main" id="{C4439CC1-D830-FA52-C928-6B1738DD458E}"/>
                      </a:ext>
                    </a:extLst>
                  </p:cNvPr>
                  <p:cNvGrpSpPr/>
                  <p:nvPr/>
                </p:nvGrpSpPr>
                <p:grpSpPr>
                  <a:xfrm rot="16200000" flipH="1">
                    <a:off x="-222793" y="548511"/>
                    <a:ext cx="2265949" cy="1132920"/>
                    <a:chOff x="3529938" y="261475"/>
                    <a:chExt cx="1699462" cy="849690"/>
                  </a:xfrm>
                </p:grpSpPr>
                <p:sp>
                  <p:nvSpPr>
                    <p:cNvPr id="796" name="Google Shape;647;p33">
                      <a:extLst>
                        <a:ext uri="{FF2B5EF4-FFF2-40B4-BE49-F238E27FC236}">
                          <a16:creationId xmlns:a16="http://schemas.microsoft.com/office/drawing/2014/main" id="{7CD92167-AAB5-2862-134F-5A2D22C22B6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97" name="Google Shape;648;p33">
                      <a:extLst>
                        <a:ext uri="{FF2B5EF4-FFF2-40B4-BE49-F238E27FC236}">
                          <a16:creationId xmlns:a16="http://schemas.microsoft.com/office/drawing/2014/main" id="{8A050114-DA55-E688-B632-45148D62D8E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98" name="Google Shape;649;p33">
                      <a:extLst>
                        <a:ext uri="{FF2B5EF4-FFF2-40B4-BE49-F238E27FC236}">
                          <a16:creationId xmlns:a16="http://schemas.microsoft.com/office/drawing/2014/main" id="{1EB6205E-0899-8929-D9C6-1283F960BD2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99" name="Google Shape;650;p33">
                      <a:extLst>
                        <a:ext uri="{FF2B5EF4-FFF2-40B4-BE49-F238E27FC236}">
                          <a16:creationId xmlns:a16="http://schemas.microsoft.com/office/drawing/2014/main" id="{6578C208-3AC7-C7E0-6E4E-6DDD592F091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800" name="Google Shape;651;p33">
                      <a:extLst>
                        <a:ext uri="{FF2B5EF4-FFF2-40B4-BE49-F238E27FC236}">
                          <a16:creationId xmlns:a16="http://schemas.microsoft.com/office/drawing/2014/main" id="{DBE72795-B259-B3AC-C393-F6F6EE554D0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801" name="Google Shape;652;p33">
                      <a:extLst>
                        <a:ext uri="{FF2B5EF4-FFF2-40B4-BE49-F238E27FC236}">
                          <a16:creationId xmlns:a16="http://schemas.microsoft.com/office/drawing/2014/main" id="{51AA4822-E7B8-B569-AF65-4D3193FED63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802" name="Google Shape;653;p33">
                      <a:extLst>
                        <a:ext uri="{FF2B5EF4-FFF2-40B4-BE49-F238E27FC236}">
                          <a16:creationId xmlns:a16="http://schemas.microsoft.com/office/drawing/2014/main" id="{BA53E5C0-C51F-E02F-BF14-D3C86C0AAC6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803" name="Google Shape;654;p33">
                      <a:extLst>
                        <a:ext uri="{FF2B5EF4-FFF2-40B4-BE49-F238E27FC236}">
                          <a16:creationId xmlns:a16="http://schemas.microsoft.com/office/drawing/2014/main" id="{1FBB9631-AC40-6DA3-2CD9-68DC5626C05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73" name="Google Shape;655;p33">
                    <a:extLst>
                      <a:ext uri="{FF2B5EF4-FFF2-40B4-BE49-F238E27FC236}">
                        <a16:creationId xmlns:a16="http://schemas.microsoft.com/office/drawing/2014/main" id="{D6A72AAD-24EE-78CC-0474-4EFA8A024B8C}"/>
                      </a:ext>
                    </a:extLst>
                  </p:cNvPr>
                  <p:cNvGrpSpPr/>
                  <p:nvPr/>
                </p:nvGrpSpPr>
                <p:grpSpPr>
                  <a:xfrm>
                    <a:off x="10909569" y="1371919"/>
                    <a:ext cx="446589" cy="813467"/>
                    <a:chOff x="376650" y="567400"/>
                    <a:chExt cx="334942" cy="610100"/>
                  </a:xfrm>
                </p:grpSpPr>
                <p:sp>
                  <p:nvSpPr>
                    <p:cNvPr id="790" name="Google Shape;656;p33">
                      <a:extLst>
                        <a:ext uri="{FF2B5EF4-FFF2-40B4-BE49-F238E27FC236}">
                          <a16:creationId xmlns:a16="http://schemas.microsoft.com/office/drawing/2014/main" id="{4AF4A827-200B-6DD8-A80F-DF3AC769227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91" name="Google Shape;657;p33">
                      <a:extLst>
                        <a:ext uri="{FF2B5EF4-FFF2-40B4-BE49-F238E27FC236}">
                          <a16:creationId xmlns:a16="http://schemas.microsoft.com/office/drawing/2014/main" id="{FB75FE55-281F-C4B5-643A-13EFAB98670E}"/>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92" name="Google Shape;658;p33">
                      <a:extLst>
                        <a:ext uri="{FF2B5EF4-FFF2-40B4-BE49-F238E27FC236}">
                          <a16:creationId xmlns:a16="http://schemas.microsoft.com/office/drawing/2014/main" id="{8FA70754-1D62-7DFB-5A71-8163F636593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93" name="Google Shape;659;p33">
                      <a:extLst>
                        <a:ext uri="{FF2B5EF4-FFF2-40B4-BE49-F238E27FC236}">
                          <a16:creationId xmlns:a16="http://schemas.microsoft.com/office/drawing/2014/main" id="{3CA97C04-6CBF-E8B2-5BD3-BCAFBB8EB2D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94" name="Google Shape;660;p33">
                      <a:extLst>
                        <a:ext uri="{FF2B5EF4-FFF2-40B4-BE49-F238E27FC236}">
                          <a16:creationId xmlns:a16="http://schemas.microsoft.com/office/drawing/2014/main" id="{012C91AE-9C6E-70AB-5CFA-800D0581D04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95" name="Google Shape;661;p33">
                      <a:extLst>
                        <a:ext uri="{FF2B5EF4-FFF2-40B4-BE49-F238E27FC236}">
                          <a16:creationId xmlns:a16="http://schemas.microsoft.com/office/drawing/2014/main" id="{D6D270A8-2717-BDFE-F1D6-798327B01B9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74" name="Google Shape;646;p33">
                    <a:extLst>
                      <a:ext uri="{FF2B5EF4-FFF2-40B4-BE49-F238E27FC236}">
                        <a16:creationId xmlns:a16="http://schemas.microsoft.com/office/drawing/2014/main" id="{EF95D51C-52CD-8AE1-4CFF-6886A933E53C}"/>
                      </a:ext>
                    </a:extLst>
                  </p:cNvPr>
                  <p:cNvGrpSpPr/>
                  <p:nvPr/>
                </p:nvGrpSpPr>
                <p:grpSpPr>
                  <a:xfrm rot="16200000" flipH="1">
                    <a:off x="-222853" y="4427243"/>
                    <a:ext cx="2265949" cy="1132920"/>
                    <a:chOff x="3529938" y="261475"/>
                    <a:chExt cx="1699462" cy="849690"/>
                  </a:xfrm>
                </p:grpSpPr>
                <p:sp>
                  <p:nvSpPr>
                    <p:cNvPr id="782" name="Google Shape;647;p33">
                      <a:extLst>
                        <a:ext uri="{FF2B5EF4-FFF2-40B4-BE49-F238E27FC236}">
                          <a16:creationId xmlns:a16="http://schemas.microsoft.com/office/drawing/2014/main" id="{D09332FB-7EC5-B6B8-F7E2-C55038651EB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83" name="Google Shape;648;p33">
                      <a:extLst>
                        <a:ext uri="{FF2B5EF4-FFF2-40B4-BE49-F238E27FC236}">
                          <a16:creationId xmlns:a16="http://schemas.microsoft.com/office/drawing/2014/main" id="{7A70AA47-33EC-BDF0-9AA6-B37B296B1E6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84" name="Google Shape;649;p33">
                      <a:extLst>
                        <a:ext uri="{FF2B5EF4-FFF2-40B4-BE49-F238E27FC236}">
                          <a16:creationId xmlns:a16="http://schemas.microsoft.com/office/drawing/2014/main" id="{D8CB63D5-CB46-28E3-3346-45727C39253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85" name="Google Shape;650;p33">
                      <a:extLst>
                        <a:ext uri="{FF2B5EF4-FFF2-40B4-BE49-F238E27FC236}">
                          <a16:creationId xmlns:a16="http://schemas.microsoft.com/office/drawing/2014/main" id="{8DE58178-B930-24AF-C309-3BD0EF0A558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86" name="Google Shape;651;p33">
                      <a:extLst>
                        <a:ext uri="{FF2B5EF4-FFF2-40B4-BE49-F238E27FC236}">
                          <a16:creationId xmlns:a16="http://schemas.microsoft.com/office/drawing/2014/main" id="{5A3D797E-0E5A-CCD5-0E78-B8825076393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87" name="Google Shape;652;p33">
                      <a:extLst>
                        <a:ext uri="{FF2B5EF4-FFF2-40B4-BE49-F238E27FC236}">
                          <a16:creationId xmlns:a16="http://schemas.microsoft.com/office/drawing/2014/main" id="{D084AF3B-ECFA-3C45-BDFF-21D3D2A2CCE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88" name="Google Shape;653;p33">
                      <a:extLst>
                        <a:ext uri="{FF2B5EF4-FFF2-40B4-BE49-F238E27FC236}">
                          <a16:creationId xmlns:a16="http://schemas.microsoft.com/office/drawing/2014/main" id="{234861E6-61C6-962B-3280-94E9CA11973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89" name="Google Shape;654;p33">
                      <a:extLst>
                        <a:ext uri="{FF2B5EF4-FFF2-40B4-BE49-F238E27FC236}">
                          <a16:creationId xmlns:a16="http://schemas.microsoft.com/office/drawing/2014/main" id="{06E5FFDD-4835-F1C7-38AF-EF5FC8777D1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75" name="Google Shape;655;p33">
                    <a:extLst>
                      <a:ext uri="{FF2B5EF4-FFF2-40B4-BE49-F238E27FC236}">
                        <a16:creationId xmlns:a16="http://schemas.microsoft.com/office/drawing/2014/main" id="{4F7C1CD0-229E-4E3F-5ECE-EF7FB8DCB655}"/>
                      </a:ext>
                    </a:extLst>
                  </p:cNvPr>
                  <p:cNvGrpSpPr/>
                  <p:nvPr/>
                </p:nvGrpSpPr>
                <p:grpSpPr>
                  <a:xfrm>
                    <a:off x="10835169" y="5276964"/>
                    <a:ext cx="446589" cy="813467"/>
                    <a:chOff x="376650" y="567400"/>
                    <a:chExt cx="334942" cy="610100"/>
                  </a:xfrm>
                </p:grpSpPr>
                <p:sp>
                  <p:nvSpPr>
                    <p:cNvPr id="776" name="Google Shape;656;p33">
                      <a:extLst>
                        <a:ext uri="{FF2B5EF4-FFF2-40B4-BE49-F238E27FC236}">
                          <a16:creationId xmlns:a16="http://schemas.microsoft.com/office/drawing/2014/main" id="{9A9BD68D-7F3B-772D-52DC-A98C1D2FBFD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77" name="Google Shape;657;p33">
                      <a:extLst>
                        <a:ext uri="{FF2B5EF4-FFF2-40B4-BE49-F238E27FC236}">
                          <a16:creationId xmlns:a16="http://schemas.microsoft.com/office/drawing/2014/main" id="{D27A6098-2432-BBBD-498E-156115515F9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78" name="Google Shape;658;p33">
                      <a:extLst>
                        <a:ext uri="{FF2B5EF4-FFF2-40B4-BE49-F238E27FC236}">
                          <a16:creationId xmlns:a16="http://schemas.microsoft.com/office/drawing/2014/main" id="{CCBB21A1-7934-6EC8-1E88-A59CBE91BE1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79" name="Google Shape;659;p33">
                      <a:extLst>
                        <a:ext uri="{FF2B5EF4-FFF2-40B4-BE49-F238E27FC236}">
                          <a16:creationId xmlns:a16="http://schemas.microsoft.com/office/drawing/2014/main" id="{93F973FF-F31B-F9CA-9D66-0F2BA320ED67}"/>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80" name="Google Shape;660;p33">
                      <a:extLst>
                        <a:ext uri="{FF2B5EF4-FFF2-40B4-BE49-F238E27FC236}">
                          <a16:creationId xmlns:a16="http://schemas.microsoft.com/office/drawing/2014/main" id="{91B9CB43-BDD0-9995-AAF9-31F1D8CB3E6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81" name="Google Shape;661;p33">
                      <a:extLst>
                        <a:ext uri="{FF2B5EF4-FFF2-40B4-BE49-F238E27FC236}">
                          <a16:creationId xmlns:a16="http://schemas.microsoft.com/office/drawing/2014/main" id="{F449338C-42B9-E9B8-284F-5EEF1A10C43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739" name="Group 738">
                  <a:extLst>
                    <a:ext uri="{FF2B5EF4-FFF2-40B4-BE49-F238E27FC236}">
                      <a16:creationId xmlns:a16="http://schemas.microsoft.com/office/drawing/2014/main" id="{3DA057F1-460B-8BFD-3277-0C33846AD868}"/>
                    </a:ext>
                  </a:extLst>
                </p:cNvPr>
                <p:cNvGrpSpPr/>
                <p:nvPr/>
              </p:nvGrpSpPr>
              <p:grpSpPr>
                <a:xfrm>
                  <a:off x="343662" y="7518707"/>
                  <a:ext cx="11012496" cy="6144681"/>
                  <a:chOff x="343662" y="-18004"/>
                  <a:chExt cx="11012496" cy="6144681"/>
                </a:xfrm>
              </p:grpSpPr>
              <p:grpSp>
                <p:nvGrpSpPr>
                  <p:cNvPr id="740" name="Google Shape;646;p33">
                    <a:extLst>
                      <a:ext uri="{FF2B5EF4-FFF2-40B4-BE49-F238E27FC236}">
                        <a16:creationId xmlns:a16="http://schemas.microsoft.com/office/drawing/2014/main" id="{57F480A1-A3A7-B84D-3EF0-34D594408010}"/>
                      </a:ext>
                    </a:extLst>
                  </p:cNvPr>
                  <p:cNvGrpSpPr/>
                  <p:nvPr/>
                </p:nvGrpSpPr>
                <p:grpSpPr>
                  <a:xfrm rot="16200000" flipH="1">
                    <a:off x="-222793" y="548511"/>
                    <a:ext cx="2265949" cy="1132920"/>
                    <a:chOff x="3529938" y="261475"/>
                    <a:chExt cx="1699462" cy="849690"/>
                  </a:xfrm>
                </p:grpSpPr>
                <p:sp>
                  <p:nvSpPr>
                    <p:cNvPr id="764" name="Google Shape;647;p33">
                      <a:extLst>
                        <a:ext uri="{FF2B5EF4-FFF2-40B4-BE49-F238E27FC236}">
                          <a16:creationId xmlns:a16="http://schemas.microsoft.com/office/drawing/2014/main" id="{8A9B4BE1-5CED-ED24-D22F-C03A7BF50A3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5" name="Google Shape;648;p33">
                      <a:extLst>
                        <a:ext uri="{FF2B5EF4-FFF2-40B4-BE49-F238E27FC236}">
                          <a16:creationId xmlns:a16="http://schemas.microsoft.com/office/drawing/2014/main" id="{25F88630-6D46-613E-D366-3450E988A3D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6" name="Google Shape;649;p33">
                      <a:extLst>
                        <a:ext uri="{FF2B5EF4-FFF2-40B4-BE49-F238E27FC236}">
                          <a16:creationId xmlns:a16="http://schemas.microsoft.com/office/drawing/2014/main" id="{14359331-095E-3CF9-0A03-19337367EC0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7" name="Google Shape;650;p33">
                      <a:extLst>
                        <a:ext uri="{FF2B5EF4-FFF2-40B4-BE49-F238E27FC236}">
                          <a16:creationId xmlns:a16="http://schemas.microsoft.com/office/drawing/2014/main" id="{A13734E7-2B0C-3EF0-9F8B-F73DBEAA347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8" name="Google Shape;651;p33">
                      <a:extLst>
                        <a:ext uri="{FF2B5EF4-FFF2-40B4-BE49-F238E27FC236}">
                          <a16:creationId xmlns:a16="http://schemas.microsoft.com/office/drawing/2014/main" id="{6B2166DD-D338-2C63-DD10-AAF146E2049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9" name="Google Shape;652;p33">
                      <a:extLst>
                        <a:ext uri="{FF2B5EF4-FFF2-40B4-BE49-F238E27FC236}">
                          <a16:creationId xmlns:a16="http://schemas.microsoft.com/office/drawing/2014/main" id="{9BA2792B-15CA-FFDD-1928-81F84207E48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70" name="Google Shape;653;p33">
                      <a:extLst>
                        <a:ext uri="{FF2B5EF4-FFF2-40B4-BE49-F238E27FC236}">
                          <a16:creationId xmlns:a16="http://schemas.microsoft.com/office/drawing/2014/main" id="{7C180688-5694-64E7-EFAC-ED6112F5DC76}"/>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71" name="Google Shape;654;p33">
                      <a:extLst>
                        <a:ext uri="{FF2B5EF4-FFF2-40B4-BE49-F238E27FC236}">
                          <a16:creationId xmlns:a16="http://schemas.microsoft.com/office/drawing/2014/main" id="{A80C0F28-7A84-874B-1292-A5C205B34B9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41" name="Google Shape;655;p33">
                    <a:extLst>
                      <a:ext uri="{FF2B5EF4-FFF2-40B4-BE49-F238E27FC236}">
                        <a16:creationId xmlns:a16="http://schemas.microsoft.com/office/drawing/2014/main" id="{47CE3344-BBEC-8AD0-38F7-5E04FF738E47}"/>
                      </a:ext>
                    </a:extLst>
                  </p:cNvPr>
                  <p:cNvGrpSpPr/>
                  <p:nvPr/>
                </p:nvGrpSpPr>
                <p:grpSpPr>
                  <a:xfrm>
                    <a:off x="10909569" y="1371919"/>
                    <a:ext cx="446589" cy="813467"/>
                    <a:chOff x="376650" y="567400"/>
                    <a:chExt cx="334942" cy="610100"/>
                  </a:xfrm>
                </p:grpSpPr>
                <p:sp>
                  <p:nvSpPr>
                    <p:cNvPr id="758" name="Google Shape;656;p33">
                      <a:extLst>
                        <a:ext uri="{FF2B5EF4-FFF2-40B4-BE49-F238E27FC236}">
                          <a16:creationId xmlns:a16="http://schemas.microsoft.com/office/drawing/2014/main" id="{33FA34A0-3E01-5766-CF60-41122B0D262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9" name="Google Shape;657;p33">
                      <a:extLst>
                        <a:ext uri="{FF2B5EF4-FFF2-40B4-BE49-F238E27FC236}">
                          <a16:creationId xmlns:a16="http://schemas.microsoft.com/office/drawing/2014/main" id="{3FACAD0A-1A8B-D941-684C-29CCD8A91DF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0" name="Google Shape;658;p33">
                      <a:extLst>
                        <a:ext uri="{FF2B5EF4-FFF2-40B4-BE49-F238E27FC236}">
                          <a16:creationId xmlns:a16="http://schemas.microsoft.com/office/drawing/2014/main" id="{C45E9703-0F16-5373-1891-AB2B8D5AB47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1" name="Google Shape;659;p33">
                      <a:extLst>
                        <a:ext uri="{FF2B5EF4-FFF2-40B4-BE49-F238E27FC236}">
                          <a16:creationId xmlns:a16="http://schemas.microsoft.com/office/drawing/2014/main" id="{0EA9850F-7EE5-3E68-C09D-D03FC36100B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2" name="Google Shape;660;p33">
                      <a:extLst>
                        <a:ext uri="{FF2B5EF4-FFF2-40B4-BE49-F238E27FC236}">
                          <a16:creationId xmlns:a16="http://schemas.microsoft.com/office/drawing/2014/main" id="{2C5766D0-2A35-1D5F-4380-96401A266DF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63" name="Google Shape;661;p33">
                      <a:extLst>
                        <a:ext uri="{FF2B5EF4-FFF2-40B4-BE49-F238E27FC236}">
                          <a16:creationId xmlns:a16="http://schemas.microsoft.com/office/drawing/2014/main" id="{C5FFA760-4465-C4FE-9BFA-4DCC11C8587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42" name="Google Shape;646;p33">
                    <a:extLst>
                      <a:ext uri="{FF2B5EF4-FFF2-40B4-BE49-F238E27FC236}">
                        <a16:creationId xmlns:a16="http://schemas.microsoft.com/office/drawing/2014/main" id="{6A338204-F19E-07E6-2098-C63605CF9D7B}"/>
                      </a:ext>
                    </a:extLst>
                  </p:cNvPr>
                  <p:cNvGrpSpPr/>
                  <p:nvPr/>
                </p:nvGrpSpPr>
                <p:grpSpPr>
                  <a:xfrm rot="16200000" flipH="1">
                    <a:off x="-222853" y="4427243"/>
                    <a:ext cx="2265949" cy="1132920"/>
                    <a:chOff x="3529938" y="261475"/>
                    <a:chExt cx="1699462" cy="849690"/>
                  </a:xfrm>
                </p:grpSpPr>
                <p:sp>
                  <p:nvSpPr>
                    <p:cNvPr id="750" name="Google Shape;647;p33">
                      <a:extLst>
                        <a:ext uri="{FF2B5EF4-FFF2-40B4-BE49-F238E27FC236}">
                          <a16:creationId xmlns:a16="http://schemas.microsoft.com/office/drawing/2014/main" id="{2DD0D9DD-F75C-ADD6-55A5-7930C63CCC8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1" name="Google Shape;648;p33">
                      <a:extLst>
                        <a:ext uri="{FF2B5EF4-FFF2-40B4-BE49-F238E27FC236}">
                          <a16:creationId xmlns:a16="http://schemas.microsoft.com/office/drawing/2014/main" id="{F165B738-4C04-7066-FA45-99510A4ECA7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2" name="Google Shape;649;p33">
                      <a:extLst>
                        <a:ext uri="{FF2B5EF4-FFF2-40B4-BE49-F238E27FC236}">
                          <a16:creationId xmlns:a16="http://schemas.microsoft.com/office/drawing/2014/main" id="{B4AEC4ED-0DA1-E352-091D-0CEBCF21E4F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3" name="Google Shape;650;p33">
                      <a:extLst>
                        <a:ext uri="{FF2B5EF4-FFF2-40B4-BE49-F238E27FC236}">
                          <a16:creationId xmlns:a16="http://schemas.microsoft.com/office/drawing/2014/main" id="{CE137233-36E9-5A54-38E1-9F68E495F018}"/>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4" name="Google Shape;651;p33">
                      <a:extLst>
                        <a:ext uri="{FF2B5EF4-FFF2-40B4-BE49-F238E27FC236}">
                          <a16:creationId xmlns:a16="http://schemas.microsoft.com/office/drawing/2014/main" id="{084E0049-D3D6-B340-03DE-43A32F061EDE}"/>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5" name="Google Shape;652;p33">
                      <a:extLst>
                        <a:ext uri="{FF2B5EF4-FFF2-40B4-BE49-F238E27FC236}">
                          <a16:creationId xmlns:a16="http://schemas.microsoft.com/office/drawing/2014/main" id="{C859077A-718F-09B3-7617-510844D107DB}"/>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6" name="Google Shape;653;p33">
                      <a:extLst>
                        <a:ext uri="{FF2B5EF4-FFF2-40B4-BE49-F238E27FC236}">
                          <a16:creationId xmlns:a16="http://schemas.microsoft.com/office/drawing/2014/main" id="{0C1D4C8A-E139-6A04-F895-A338FD6D738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7" name="Google Shape;654;p33">
                      <a:extLst>
                        <a:ext uri="{FF2B5EF4-FFF2-40B4-BE49-F238E27FC236}">
                          <a16:creationId xmlns:a16="http://schemas.microsoft.com/office/drawing/2014/main" id="{7E24D50F-757F-CB9C-242C-DEBAA3AC978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43" name="Google Shape;655;p33">
                    <a:extLst>
                      <a:ext uri="{FF2B5EF4-FFF2-40B4-BE49-F238E27FC236}">
                        <a16:creationId xmlns:a16="http://schemas.microsoft.com/office/drawing/2014/main" id="{ABF0A8CD-B643-E786-B90D-3234848915EE}"/>
                      </a:ext>
                    </a:extLst>
                  </p:cNvPr>
                  <p:cNvGrpSpPr/>
                  <p:nvPr/>
                </p:nvGrpSpPr>
                <p:grpSpPr>
                  <a:xfrm>
                    <a:off x="10835169" y="5276964"/>
                    <a:ext cx="446589" cy="813467"/>
                    <a:chOff x="376650" y="567400"/>
                    <a:chExt cx="334942" cy="610100"/>
                  </a:xfrm>
                </p:grpSpPr>
                <p:sp>
                  <p:nvSpPr>
                    <p:cNvPr id="744" name="Google Shape;656;p33">
                      <a:extLst>
                        <a:ext uri="{FF2B5EF4-FFF2-40B4-BE49-F238E27FC236}">
                          <a16:creationId xmlns:a16="http://schemas.microsoft.com/office/drawing/2014/main" id="{39612A77-4DE1-E43C-887D-EC1AECCC910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45" name="Google Shape;657;p33">
                      <a:extLst>
                        <a:ext uri="{FF2B5EF4-FFF2-40B4-BE49-F238E27FC236}">
                          <a16:creationId xmlns:a16="http://schemas.microsoft.com/office/drawing/2014/main" id="{8A151F34-1E5E-27F8-563A-D5386374351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46" name="Google Shape;658;p33">
                      <a:extLst>
                        <a:ext uri="{FF2B5EF4-FFF2-40B4-BE49-F238E27FC236}">
                          <a16:creationId xmlns:a16="http://schemas.microsoft.com/office/drawing/2014/main" id="{B0DA6A17-CBF2-37AA-FE84-B8246716B57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47" name="Google Shape;659;p33">
                      <a:extLst>
                        <a:ext uri="{FF2B5EF4-FFF2-40B4-BE49-F238E27FC236}">
                          <a16:creationId xmlns:a16="http://schemas.microsoft.com/office/drawing/2014/main" id="{C380E7B2-0DD0-B5B7-9CBC-DBDAB83E61B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48" name="Google Shape;660;p33">
                      <a:extLst>
                        <a:ext uri="{FF2B5EF4-FFF2-40B4-BE49-F238E27FC236}">
                          <a16:creationId xmlns:a16="http://schemas.microsoft.com/office/drawing/2014/main" id="{92807238-319C-219D-BBF3-274E5AAFEEB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49" name="Google Shape;661;p33">
                      <a:extLst>
                        <a:ext uri="{FF2B5EF4-FFF2-40B4-BE49-F238E27FC236}">
                          <a16:creationId xmlns:a16="http://schemas.microsoft.com/office/drawing/2014/main" id="{A87F25AE-C309-78BD-03D2-FE15BB7FADE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671" name="Group 670">
                <a:extLst>
                  <a:ext uri="{FF2B5EF4-FFF2-40B4-BE49-F238E27FC236}">
                    <a16:creationId xmlns:a16="http://schemas.microsoft.com/office/drawing/2014/main" id="{945F4E11-8DB8-CA97-2F57-ADB78261DF55}"/>
                  </a:ext>
                </a:extLst>
              </p:cNvPr>
              <p:cNvGrpSpPr/>
              <p:nvPr/>
            </p:nvGrpSpPr>
            <p:grpSpPr>
              <a:xfrm>
                <a:off x="325656" y="15207570"/>
                <a:ext cx="11012496" cy="13681392"/>
                <a:chOff x="343662" y="-18004"/>
                <a:chExt cx="11012496" cy="13681392"/>
              </a:xfrm>
            </p:grpSpPr>
            <p:grpSp>
              <p:nvGrpSpPr>
                <p:cNvPr id="672" name="Group 671">
                  <a:extLst>
                    <a:ext uri="{FF2B5EF4-FFF2-40B4-BE49-F238E27FC236}">
                      <a16:creationId xmlns:a16="http://schemas.microsoft.com/office/drawing/2014/main" id="{2273924C-DCA1-EC83-5D63-B0BF193B5CF9}"/>
                    </a:ext>
                  </a:extLst>
                </p:cNvPr>
                <p:cNvGrpSpPr/>
                <p:nvPr/>
              </p:nvGrpSpPr>
              <p:grpSpPr>
                <a:xfrm>
                  <a:off x="343662" y="-18004"/>
                  <a:ext cx="11012496" cy="6144681"/>
                  <a:chOff x="343662" y="-18004"/>
                  <a:chExt cx="11012496" cy="6144681"/>
                </a:xfrm>
              </p:grpSpPr>
              <p:grpSp>
                <p:nvGrpSpPr>
                  <p:cNvPr id="706" name="Google Shape;646;p33">
                    <a:extLst>
                      <a:ext uri="{FF2B5EF4-FFF2-40B4-BE49-F238E27FC236}">
                        <a16:creationId xmlns:a16="http://schemas.microsoft.com/office/drawing/2014/main" id="{0ABD68BE-66D8-47B0-F7BA-F17595CBC63B}"/>
                      </a:ext>
                    </a:extLst>
                  </p:cNvPr>
                  <p:cNvGrpSpPr/>
                  <p:nvPr/>
                </p:nvGrpSpPr>
                <p:grpSpPr>
                  <a:xfrm rot="16200000" flipH="1">
                    <a:off x="-222793" y="548511"/>
                    <a:ext cx="2265949" cy="1132920"/>
                    <a:chOff x="3529938" y="261475"/>
                    <a:chExt cx="1699462" cy="849690"/>
                  </a:xfrm>
                </p:grpSpPr>
                <p:sp>
                  <p:nvSpPr>
                    <p:cNvPr id="730" name="Google Shape;647;p33">
                      <a:extLst>
                        <a:ext uri="{FF2B5EF4-FFF2-40B4-BE49-F238E27FC236}">
                          <a16:creationId xmlns:a16="http://schemas.microsoft.com/office/drawing/2014/main" id="{B8D3CE3C-AE39-42EE-7755-DADF7B6C59A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31" name="Google Shape;648;p33">
                      <a:extLst>
                        <a:ext uri="{FF2B5EF4-FFF2-40B4-BE49-F238E27FC236}">
                          <a16:creationId xmlns:a16="http://schemas.microsoft.com/office/drawing/2014/main" id="{AEFA5CFE-F4F6-1DAB-8B3D-68C3B8A263E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32" name="Google Shape;649;p33">
                      <a:extLst>
                        <a:ext uri="{FF2B5EF4-FFF2-40B4-BE49-F238E27FC236}">
                          <a16:creationId xmlns:a16="http://schemas.microsoft.com/office/drawing/2014/main" id="{6081BC34-722B-7F3C-235D-7E0A39F180F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33" name="Google Shape;650;p33">
                      <a:extLst>
                        <a:ext uri="{FF2B5EF4-FFF2-40B4-BE49-F238E27FC236}">
                          <a16:creationId xmlns:a16="http://schemas.microsoft.com/office/drawing/2014/main" id="{082B6D28-CF7C-59AC-2F41-4F70DF91185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34" name="Google Shape;651;p33">
                      <a:extLst>
                        <a:ext uri="{FF2B5EF4-FFF2-40B4-BE49-F238E27FC236}">
                          <a16:creationId xmlns:a16="http://schemas.microsoft.com/office/drawing/2014/main" id="{C2DE44BA-AD5B-0E16-CE66-350DC47FD36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35" name="Google Shape;652;p33">
                      <a:extLst>
                        <a:ext uri="{FF2B5EF4-FFF2-40B4-BE49-F238E27FC236}">
                          <a16:creationId xmlns:a16="http://schemas.microsoft.com/office/drawing/2014/main" id="{A499CD08-1B6F-4E9A-2D62-5FC774E5536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36" name="Google Shape;653;p33">
                      <a:extLst>
                        <a:ext uri="{FF2B5EF4-FFF2-40B4-BE49-F238E27FC236}">
                          <a16:creationId xmlns:a16="http://schemas.microsoft.com/office/drawing/2014/main" id="{42BED45B-2DC6-6684-F652-0EC90325F71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37" name="Google Shape;654;p33">
                      <a:extLst>
                        <a:ext uri="{FF2B5EF4-FFF2-40B4-BE49-F238E27FC236}">
                          <a16:creationId xmlns:a16="http://schemas.microsoft.com/office/drawing/2014/main" id="{7A4FC306-C88D-BC37-CDBB-FD48410A925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07" name="Google Shape;655;p33">
                    <a:extLst>
                      <a:ext uri="{FF2B5EF4-FFF2-40B4-BE49-F238E27FC236}">
                        <a16:creationId xmlns:a16="http://schemas.microsoft.com/office/drawing/2014/main" id="{E17889DB-BA42-C184-7A04-1293F5D679EC}"/>
                      </a:ext>
                    </a:extLst>
                  </p:cNvPr>
                  <p:cNvGrpSpPr/>
                  <p:nvPr/>
                </p:nvGrpSpPr>
                <p:grpSpPr>
                  <a:xfrm>
                    <a:off x="10909569" y="1371919"/>
                    <a:ext cx="446589" cy="813467"/>
                    <a:chOff x="376650" y="567400"/>
                    <a:chExt cx="334942" cy="610100"/>
                  </a:xfrm>
                </p:grpSpPr>
                <p:sp>
                  <p:nvSpPr>
                    <p:cNvPr id="724" name="Google Shape;656;p33">
                      <a:extLst>
                        <a:ext uri="{FF2B5EF4-FFF2-40B4-BE49-F238E27FC236}">
                          <a16:creationId xmlns:a16="http://schemas.microsoft.com/office/drawing/2014/main" id="{D17A4560-8A73-7DC3-58E7-02AC24BE546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5" name="Google Shape;657;p33">
                      <a:extLst>
                        <a:ext uri="{FF2B5EF4-FFF2-40B4-BE49-F238E27FC236}">
                          <a16:creationId xmlns:a16="http://schemas.microsoft.com/office/drawing/2014/main" id="{D4A0DDD2-32CD-E1F3-818B-005DCE6F769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6" name="Google Shape;658;p33">
                      <a:extLst>
                        <a:ext uri="{FF2B5EF4-FFF2-40B4-BE49-F238E27FC236}">
                          <a16:creationId xmlns:a16="http://schemas.microsoft.com/office/drawing/2014/main" id="{27BF0D5B-423A-8E83-0157-EF17F8AB11BA}"/>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7" name="Google Shape;659;p33">
                      <a:extLst>
                        <a:ext uri="{FF2B5EF4-FFF2-40B4-BE49-F238E27FC236}">
                          <a16:creationId xmlns:a16="http://schemas.microsoft.com/office/drawing/2014/main" id="{A1BFA769-C46D-E9C9-F4F3-64E903137DC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8" name="Google Shape;660;p33">
                      <a:extLst>
                        <a:ext uri="{FF2B5EF4-FFF2-40B4-BE49-F238E27FC236}">
                          <a16:creationId xmlns:a16="http://schemas.microsoft.com/office/drawing/2014/main" id="{50EDEC25-A89E-AD20-5788-137A1D89ACB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9" name="Google Shape;661;p33">
                      <a:extLst>
                        <a:ext uri="{FF2B5EF4-FFF2-40B4-BE49-F238E27FC236}">
                          <a16:creationId xmlns:a16="http://schemas.microsoft.com/office/drawing/2014/main" id="{57F17F31-0CDD-6263-5F63-F43C7558C62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08" name="Google Shape;646;p33">
                    <a:extLst>
                      <a:ext uri="{FF2B5EF4-FFF2-40B4-BE49-F238E27FC236}">
                        <a16:creationId xmlns:a16="http://schemas.microsoft.com/office/drawing/2014/main" id="{FD6DF8F1-6017-D1EB-5AF7-2EDCB548300F}"/>
                      </a:ext>
                    </a:extLst>
                  </p:cNvPr>
                  <p:cNvGrpSpPr/>
                  <p:nvPr/>
                </p:nvGrpSpPr>
                <p:grpSpPr>
                  <a:xfrm rot="16200000" flipH="1">
                    <a:off x="-222853" y="4427243"/>
                    <a:ext cx="2265949" cy="1132920"/>
                    <a:chOff x="3529938" y="261475"/>
                    <a:chExt cx="1699462" cy="849690"/>
                  </a:xfrm>
                </p:grpSpPr>
                <p:sp>
                  <p:nvSpPr>
                    <p:cNvPr id="716" name="Google Shape;647;p33">
                      <a:extLst>
                        <a:ext uri="{FF2B5EF4-FFF2-40B4-BE49-F238E27FC236}">
                          <a16:creationId xmlns:a16="http://schemas.microsoft.com/office/drawing/2014/main" id="{E63BF23C-D0C3-294B-D2B6-D73CDC70994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7" name="Google Shape;648;p33">
                      <a:extLst>
                        <a:ext uri="{FF2B5EF4-FFF2-40B4-BE49-F238E27FC236}">
                          <a16:creationId xmlns:a16="http://schemas.microsoft.com/office/drawing/2014/main" id="{33C784C8-BB28-EBC9-A37F-E39361B27D4A}"/>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8" name="Google Shape;649;p33">
                      <a:extLst>
                        <a:ext uri="{FF2B5EF4-FFF2-40B4-BE49-F238E27FC236}">
                          <a16:creationId xmlns:a16="http://schemas.microsoft.com/office/drawing/2014/main" id="{9CEFC99E-138D-0187-70C3-51B5EB79103B}"/>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9" name="Google Shape;650;p33">
                      <a:extLst>
                        <a:ext uri="{FF2B5EF4-FFF2-40B4-BE49-F238E27FC236}">
                          <a16:creationId xmlns:a16="http://schemas.microsoft.com/office/drawing/2014/main" id="{230028E4-8900-E7AD-9639-26FD4D1D9D1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0" name="Google Shape;651;p33">
                      <a:extLst>
                        <a:ext uri="{FF2B5EF4-FFF2-40B4-BE49-F238E27FC236}">
                          <a16:creationId xmlns:a16="http://schemas.microsoft.com/office/drawing/2014/main" id="{CA1D8622-EF85-1DD5-A148-9F11838F2C8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1" name="Google Shape;652;p33">
                      <a:extLst>
                        <a:ext uri="{FF2B5EF4-FFF2-40B4-BE49-F238E27FC236}">
                          <a16:creationId xmlns:a16="http://schemas.microsoft.com/office/drawing/2014/main" id="{B0E3CCD6-EC6F-D61C-B7D5-12864ECC0E9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2" name="Google Shape;653;p33">
                      <a:extLst>
                        <a:ext uri="{FF2B5EF4-FFF2-40B4-BE49-F238E27FC236}">
                          <a16:creationId xmlns:a16="http://schemas.microsoft.com/office/drawing/2014/main" id="{32D13FB5-8837-3F3B-84D6-23B0E18A574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3" name="Google Shape;654;p33">
                      <a:extLst>
                        <a:ext uri="{FF2B5EF4-FFF2-40B4-BE49-F238E27FC236}">
                          <a16:creationId xmlns:a16="http://schemas.microsoft.com/office/drawing/2014/main" id="{E4903009-AE82-0F1C-1FD5-330B4F982C8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09" name="Google Shape;655;p33">
                    <a:extLst>
                      <a:ext uri="{FF2B5EF4-FFF2-40B4-BE49-F238E27FC236}">
                        <a16:creationId xmlns:a16="http://schemas.microsoft.com/office/drawing/2014/main" id="{7686F725-1D6D-DC5A-79CD-147255BFBBBA}"/>
                      </a:ext>
                    </a:extLst>
                  </p:cNvPr>
                  <p:cNvGrpSpPr/>
                  <p:nvPr/>
                </p:nvGrpSpPr>
                <p:grpSpPr>
                  <a:xfrm>
                    <a:off x="10835169" y="5276964"/>
                    <a:ext cx="446589" cy="813467"/>
                    <a:chOff x="376650" y="567400"/>
                    <a:chExt cx="334942" cy="610100"/>
                  </a:xfrm>
                </p:grpSpPr>
                <p:sp>
                  <p:nvSpPr>
                    <p:cNvPr id="710" name="Google Shape;656;p33">
                      <a:extLst>
                        <a:ext uri="{FF2B5EF4-FFF2-40B4-BE49-F238E27FC236}">
                          <a16:creationId xmlns:a16="http://schemas.microsoft.com/office/drawing/2014/main" id="{EED028BC-6A8C-76C2-AB0B-5F951C18723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1" name="Google Shape;657;p33">
                      <a:extLst>
                        <a:ext uri="{FF2B5EF4-FFF2-40B4-BE49-F238E27FC236}">
                          <a16:creationId xmlns:a16="http://schemas.microsoft.com/office/drawing/2014/main" id="{4D376401-4397-DAFC-2B0D-5B86B2722D4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2" name="Google Shape;658;p33">
                      <a:extLst>
                        <a:ext uri="{FF2B5EF4-FFF2-40B4-BE49-F238E27FC236}">
                          <a16:creationId xmlns:a16="http://schemas.microsoft.com/office/drawing/2014/main" id="{F08F9287-305C-F689-712D-044569EF8AE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3" name="Google Shape;659;p33">
                      <a:extLst>
                        <a:ext uri="{FF2B5EF4-FFF2-40B4-BE49-F238E27FC236}">
                          <a16:creationId xmlns:a16="http://schemas.microsoft.com/office/drawing/2014/main" id="{F05246E2-6175-82CC-D933-713A40EF20F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4" name="Google Shape;660;p33">
                      <a:extLst>
                        <a:ext uri="{FF2B5EF4-FFF2-40B4-BE49-F238E27FC236}">
                          <a16:creationId xmlns:a16="http://schemas.microsoft.com/office/drawing/2014/main" id="{E8160B93-3A4A-69C7-D1D3-589CCF49A72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5" name="Google Shape;661;p33">
                      <a:extLst>
                        <a:ext uri="{FF2B5EF4-FFF2-40B4-BE49-F238E27FC236}">
                          <a16:creationId xmlns:a16="http://schemas.microsoft.com/office/drawing/2014/main" id="{7F21685E-1D57-328E-4CFB-BD2E22BC66E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673" name="Group 672">
                  <a:extLst>
                    <a:ext uri="{FF2B5EF4-FFF2-40B4-BE49-F238E27FC236}">
                      <a16:creationId xmlns:a16="http://schemas.microsoft.com/office/drawing/2014/main" id="{8308DBEC-B9C0-D917-66C1-ECD88BEB638E}"/>
                    </a:ext>
                  </a:extLst>
                </p:cNvPr>
                <p:cNvGrpSpPr/>
                <p:nvPr/>
              </p:nvGrpSpPr>
              <p:grpSpPr>
                <a:xfrm>
                  <a:off x="343662" y="7518707"/>
                  <a:ext cx="11012496" cy="6144681"/>
                  <a:chOff x="343662" y="-18004"/>
                  <a:chExt cx="11012496" cy="6144681"/>
                </a:xfrm>
              </p:grpSpPr>
              <p:grpSp>
                <p:nvGrpSpPr>
                  <p:cNvPr id="674" name="Google Shape;646;p33">
                    <a:extLst>
                      <a:ext uri="{FF2B5EF4-FFF2-40B4-BE49-F238E27FC236}">
                        <a16:creationId xmlns:a16="http://schemas.microsoft.com/office/drawing/2014/main" id="{CFC5A37F-406C-6D34-B725-157C799D39FA}"/>
                      </a:ext>
                    </a:extLst>
                  </p:cNvPr>
                  <p:cNvGrpSpPr/>
                  <p:nvPr/>
                </p:nvGrpSpPr>
                <p:grpSpPr>
                  <a:xfrm rot="16200000" flipH="1">
                    <a:off x="-222793" y="548511"/>
                    <a:ext cx="2265949" cy="1132920"/>
                    <a:chOff x="3529938" y="261475"/>
                    <a:chExt cx="1699462" cy="849690"/>
                  </a:xfrm>
                </p:grpSpPr>
                <p:sp>
                  <p:nvSpPr>
                    <p:cNvPr id="698" name="Google Shape;647;p33">
                      <a:extLst>
                        <a:ext uri="{FF2B5EF4-FFF2-40B4-BE49-F238E27FC236}">
                          <a16:creationId xmlns:a16="http://schemas.microsoft.com/office/drawing/2014/main" id="{51951142-3047-E136-E14A-979426641EE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99" name="Google Shape;648;p33">
                      <a:extLst>
                        <a:ext uri="{FF2B5EF4-FFF2-40B4-BE49-F238E27FC236}">
                          <a16:creationId xmlns:a16="http://schemas.microsoft.com/office/drawing/2014/main" id="{2F1BD1EC-54C0-91D3-6E72-6099A1C307AE}"/>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00" name="Google Shape;649;p33">
                      <a:extLst>
                        <a:ext uri="{FF2B5EF4-FFF2-40B4-BE49-F238E27FC236}">
                          <a16:creationId xmlns:a16="http://schemas.microsoft.com/office/drawing/2014/main" id="{32E062C7-9428-EE09-AE81-0B6B1D45E25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01" name="Google Shape;650;p33">
                      <a:extLst>
                        <a:ext uri="{FF2B5EF4-FFF2-40B4-BE49-F238E27FC236}">
                          <a16:creationId xmlns:a16="http://schemas.microsoft.com/office/drawing/2014/main" id="{D5451D60-92F1-38B9-40B1-0EFC24761DD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02" name="Google Shape;651;p33">
                      <a:extLst>
                        <a:ext uri="{FF2B5EF4-FFF2-40B4-BE49-F238E27FC236}">
                          <a16:creationId xmlns:a16="http://schemas.microsoft.com/office/drawing/2014/main" id="{317D13E8-CB8D-557E-B0D6-816FC17F7FE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03" name="Google Shape;652;p33">
                      <a:extLst>
                        <a:ext uri="{FF2B5EF4-FFF2-40B4-BE49-F238E27FC236}">
                          <a16:creationId xmlns:a16="http://schemas.microsoft.com/office/drawing/2014/main" id="{F8FCAABB-64D6-7C91-AE44-9EE315171C9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04" name="Google Shape;653;p33">
                      <a:extLst>
                        <a:ext uri="{FF2B5EF4-FFF2-40B4-BE49-F238E27FC236}">
                          <a16:creationId xmlns:a16="http://schemas.microsoft.com/office/drawing/2014/main" id="{147789E3-50B6-1ADC-3DF8-32C8C4721646}"/>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05" name="Google Shape;654;p33">
                      <a:extLst>
                        <a:ext uri="{FF2B5EF4-FFF2-40B4-BE49-F238E27FC236}">
                          <a16:creationId xmlns:a16="http://schemas.microsoft.com/office/drawing/2014/main" id="{57B8141D-5446-C78B-6085-F3B40562228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75" name="Google Shape;655;p33">
                    <a:extLst>
                      <a:ext uri="{FF2B5EF4-FFF2-40B4-BE49-F238E27FC236}">
                        <a16:creationId xmlns:a16="http://schemas.microsoft.com/office/drawing/2014/main" id="{4B467C80-BEDB-CD67-DAF7-E96A06E782D1}"/>
                      </a:ext>
                    </a:extLst>
                  </p:cNvPr>
                  <p:cNvGrpSpPr/>
                  <p:nvPr/>
                </p:nvGrpSpPr>
                <p:grpSpPr>
                  <a:xfrm>
                    <a:off x="10909569" y="1371919"/>
                    <a:ext cx="446589" cy="813467"/>
                    <a:chOff x="376650" y="567400"/>
                    <a:chExt cx="334942" cy="610100"/>
                  </a:xfrm>
                </p:grpSpPr>
                <p:sp>
                  <p:nvSpPr>
                    <p:cNvPr id="692" name="Google Shape;656;p33">
                      <a:extLst>
                        <a:ext uri="{FF2B5EF4-FFF2-40B4-BE49-F238E27FC236}">
                          <a16:creationId xmlns:a16="http://schemas.microsoft.com/office/drawing/2014/main" id="{7E497398-F32E-1BD9-4677-9B8B658B305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93" name="Google Shape;657;p33">
                      <a:extLst>
                        <a:ext uri="{FF2B5EF4-FFF2-40B4-BE49-F238E27FC236}">
                          <a16:creationId xmlns:a16="http://schemas.microsoft.com/office/drawing/2014/main" id="{D91E8A71-6E36-C4BF-FB02-EC086D7B26F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94" name="Google Shape;658;p33">
                      <a:extLst>
                        <a:ext uri="{FF2B5EF4-FFF2-40B4-BE49-F238E27FC236}">
                          <a16:creationId xmlns:a16="http://schemas.microsoft.com/office/drawing/2014/main" id="{2A43787D-D0F5-5A27-1497-CEC5FAD4F8E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95" name="Google Shape;659;p33">
                      <a:extLst>
                        <a:ext uri="{FF2B5EF4-FFF2-40B4-BE49-F238E27FC236}">
                          <a16:creationId xmlns:a16="http://schemas.microsoft.com/office/drawing/2014/main" id="{A9F35E22-35FC-B87F-9026-04F360BA25D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96" name="Google Shape;660;p33">
                      <a:extLst>
                        <a:ext uri="{FF2B5EF4-FFF2-40B4-BE49-F238E27FC236}">
                          <a16:creationId xmlns:a16="http://schemas.microsoft.com/office/drawing/2014/main" id="{B2E7FF15-254C-F2BA-DE42-4AC9693E603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97" name="Google Shape;661;p33">
                      <a:extLst>
                        <a:ext uri="{FF2B5EF4-FFF2-40B4-BE49-F238E27FC236}">
                          <a16:creationId xmlns:a16="http://schemas.microsoft.com/office/drawing/2014/main" id="{B9DF3591-BC88-528C-B3EB-AA9A461AC2C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76" name="Google Shape;646;p33">
                    <a:extLst>
                      <a:ext uri="{FF2B5EF4-FFF2-40B4-BE49-F238E27FC236}">
                        <a16:creationId xmlns:a16="http://schemas.microsoft.com/office/drawing/2014/main" id="{33BCAED4-C2B5-CD30-2DC0-98EDDB04A8FD}"/>
                      </a:ext>
                    </a:extLst>
                  </p:cNvPr>
                  <p:cNvGrpSpPr/>
                  <p:nvPr/>
                </p:nvGrpSpPr>
                <p:grpSpPr>
                  <a:xfrm rot="16200000" flipH="1">
                    <a:off x="-222853" y="4427243"/>
                    <a:ext cx="2265949" cy="1132920"/>
                    <a:chOff x="3529938" y="261475"/>
                    <a:chExt cx="1699462" cy="849690"/>
                  </a:xfrm>
                </p:grpSpPr>
                <p:sp>
                  <p:nvSpPr>
                    <p:cNvPr id="684" name="Google Shape;647;p33">
                      <a:extLst>
                        <a:ext uri="{FF2B5EF4-FFF2-40B4-BE49-F238E27FC236}">
                          <a16:creationId xmlns:a16="http://schemas.microsoft.com/office/drawing/2014/main" id="{45083BF8-31EB-C94C-6388-EB5DFC8BF31D}"/>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5" name="Google Shape;648;p33">
                      <a:extLst>
                        <a:ext uri="{FF2B5EF4-FFF2-40B4-BE49-F238E27FC236}">
                          <a16:creationId xmlns:a16="http://schemas.microsoft.com/office/drawing/2014/main" id="{C37DA0A5-40B6-7FCB-B23F-D77D4C1D2B8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6" name="Google Shape;649;p33">
                      <a:extLst>
                        <a:ext uri="{FF2B5EF4-FFF2-40B4-BE49-F238E27FC236}">
                          <a16:creationId xmlns:a16="http://schemas.microsoft.com/office/drawing/2014/main" id="{7C5A8A2A-D1BC-A020-40F0-2CC6E551315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7" name="Google Shape;650;p33">
                      <a:extLst>
                        <a:ext uri="{FF2B5EF4-FFF2-40B4-BE49-F238E27FC236}">
                          <a16:creationId xmlns:a16="http://schemas.microsoft.com/office/drawing/2014/main" id="{3F655520-9A2C-2E00-02F6-8767CB717AB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8" name="Google Shape;651;p33">
                      <a:extLst>
                        <a:ext uri="{FF2B5EF4-FFF2-40B4-BE49-F238E27FC236}">
                          <a16:creationId xmlns:a16="http://schemas.microsoft.com/office/drawing/2014/main" id="{4A73555B-0752-C353-5A93-8758FAF3FB4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9" name="Google Shape;652;p33">
                      <a:extLst>
                        <a:ext uri="{FF2B5EF4-FFF2-40B4-BE49-F238E27FC236}">
                          <a16:creationId xmlns:a16="http://schemas.microsoft.com/office/drawing/2014/main" id="{007F77C9-3BDC-5197-7D07-5E9EA6B78D3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90" name="Google Shape;653;p33">
                      <a:extLst>
                        <a:ext uri="{FF2B5EF4-FFF2-40B4-BE49-F238E27FC236}">
                          <a16:creationId xmlns:a16="http://schemas.microsoft.com/office/drawing/2014/main" id="{6A7A6A0D-CC38-C597-96C9-4134C2613619}"/>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91" name="Google Shape;654;p33">
                      <a:extLst>
                        <a:ext uri="{FF2B5EF4-FFF2-40B4-BE49-F238E27FC236}">
                          <a16:creationId xmlns:a16="http://schemas.microsoft.com/office/drawing/2014/main" id="{3D2FE1AC-965A-491C-5D06-18C289D99B45}"/>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77" name="Google Shape;655;p33">
                    <a:extLst>
                      <a:ext uri="{FF2B5EF4-FFF2-40B4-BE49-F238E27FC236}">
                        <a16:creationId xmlns:a16="http://schemas.microsoft.com/office/drawing/2014/main" id="{3BB5AF0B-FDFB-7A44-65DC-7D4992B098C8}"/>
                      </a:ext>
                    </a:extLst>
                  </p:cNvPr>
                  <p:cNvGrpSpPr/>
                  <p:nvPr/>
                </p:nvGrpSpPr>
                <p:grpSpPr>
                  <a:xfrm>
                    <a:off x="10835169" y="5276964"/>
                    <a:ext cx="446589" cy="813467"/>
                    <a:chOff x="376650" y="567400"/>
                    <a:chExt cx="334942" cy="610100"/>
                  </a:xfrm>
                </p:grpSpPr>
                <p:sp>
                  <p:nvSpPr>
                    <p:cNvPr id="678" name="Google Shape;656;p33">
                      <a:extLst>
                        <a:ext uri="{FF2B5EF4-FFF2-40B4-BE49-F238E27FC236}">
                          <a16:creationId xmlns:a16="http://schemas.microsoft.com/office/drawing/2014/main" id="{CEF94E7C-DE25-2C7C-0C6A-2D2EE0D1A7D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9" name="Google Shape;657;p33">
                      <a:extLst>
                        <a:ext uri="{FF2B5EF4-FFF2-40B4-BE49-F238E27FC236}">
                          <a16:creationId xmlns:a16="http://schemas.microsoft.com/office/drawing/2014/main" id="{8E2FC4A2-8EF7-BBDF-3932-5CD68C986C2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0" name="Google Shape;658;p33">
                      <a:extLst>
                        <a:ext uri="{FF2B5EF4-FFF2-40B4-BE49-F238E27FC236}">
                          <a16:creationId xmlns:a16="http://schemas.microsoft.com/office/drawing/2014/main" id="{EB4F3A01-0BBC-0219-3FF4-662C585B0C5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1" name="Google Shape;659;p33">
                      <a:extLst>
                        <a:ext uri="{FF2B5EF4-FFF2-40B4-BE49-F238E27FC236}">
                          <a16:creationId xmlns:a16="http://schemas.microsoft.com/office/drawing/2014/main" id="{3F0D2310-D9D3-21E4-6A53-1023AEA0C88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2" name="Google Shape;660;p33">
                      <a:extLst>
                        <a:ext uri="{FF2B5EF4-FFF2-40B4-BE49-F238E27FC236}">
                          <a16:creationId xmlns:a16="http://schemas.microsoft.com/office/drawing/2014/main" id="{EB371DDB-9C34-2CAD-7EA2-BFB64921659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3" name="Google Shape;661;p33">
                      <a:extLst>
                        <a:ext uri="{FF2B5EF4-FFF2-40B4-BE49-F238E27FC236}">
                          <a16:creationId xmlns:a16="http://schemas.microsoft.com/office/drawing/2014/main" id="{C4D54A6E-C942-6CAF-2169-2FB019FDA04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515" name="Group 514">
              <a:extLst>
                <a:ext uri="{FF2B5EF4-FFF2-40B4-BE49-F238E27FC236}">
                  <a16:creationId xmlns:a16="http://schemas.microsoft.com/office/drawing/2014/main" id="{B56EDBEB-0E6C-201C-8695-F1F82E27841B}"/>
                </a:ext>
              </a:extLst>
            </p:cNvPr>
            <p:cNvGrpSpPr/>
            <p:nvPr/>
          </p:nvGrpSpPr>
          <p:grpSpPr>
            <a:xfrm>
              <a:off x="-18288" y="31089599"/>
              <a:ext cx="11030502" cy="28906966"/>
              <a:chOff x="325656" y="-18004"/>
              <a:chExt cx="11030502" cy="28906966"/>
            </a:xfrm>
          </p:grpSpPr>
          <p:grpSp>
            <p:nvGrpSpPr>
              <p:cNvPr id="516" name="Group 515">
                <a:extLst>
                  <a:ext uri="{FF2B5EF4-FFF2-40B4-BE49-F238E27FC236}">
                    <a16:creationId xmlns:a16="http://schemas.microsoft.com/office/drawing/2014/main" id="{41E42501-DE58-0709-494A-71AFF6018A70}"/>
                  </a:ext>
                </a:extLst>
              </p:cNvPr>
              <p:cNvGrpSpPr/>
              <p:nvPr/>
            </p:nvGrpSpPr>
            <p:grpSpPr>
              <a:xfrm>
                <a:off x="343662" y="-18004"/>
                <a:ext cx="11012496" cy="13681392"/>
                <a:chOff x="343662" y="-18004"/>
                <a:chExt cx="11012496" cy="13681392"/>
              </a:xfrm>
            </p:grpSpPr>
            <p:grpSp>
              <p:nvGrpSpPr>
                <p:cNvPr id="631" name="Group 630">
                  <a:extLst>
                    <a:ext uri="{FF2B5EF4-FFF2-40B4-BE49-F238E27FC236}">
                      <a16:creationId xmlns:a16="http://schemas.microsoft.com/office/drawing/2014/main" id="{7E61A0DD-2D96-701F-F3AC-E41362BE6258}"/>
                    </a:ext>
                  </a:extLst>
                </p:cNvPr>
                <p:cNvGrpSpPr/>
                <p:nvPr/>
              </p:nvGrpSpPr>
              <p:grpSpPr>
                <a:xfrm>
                  <a:off x="343662" y="-18004"/>
                  <a:ext cx="11012496" cy="6144681"/>
                  <a:chOff x="343662" y="-18004"/>
                  <a:chExt cx="11012496" cy="6144681"/>
                </a:xfrm>
              </p:grpSpPr>
              <p:grpSp>
                <p:nvGrpSpPr>
                  <p:cNvPr id="318" name="Google Shape;646;p33">
                    <a:extLst>
                      <a:ext uri="{FF2B5EF4-FFF2-40B4-BE49-F238E27FC236}">
                        <a16:creationId xmlns:a16="http://schemas.microsoft.com/office/drawing/2014/main" id="{98356D37-8BFD-BE0A-2B62-EC10D158DA64}"/>
                      </a:ext>
                    </a:extLst>
                  </p:cNvPr>
                  <p:cNvGrpSpPr/>
                  <p:nvPr/>
                </p:nvGrpSpPr>
                <p:grpSpPr>
                  <a:xfrm rot="16200000" flipH="1">
                    <a:off x="-222793" y="548511"/>
                    <a:ext cx="2265949" cy="1132920"/>
                    <a:chOff x="3529938" y="261475"/>
                    <a:chExt cx="1699462" cy="849690"/>
                  </a:xfrm>
                </p:grpSpPr>
                <p:sp>
                  <p:nvSpPr>
                    <p:cNvPr id="662" name="Google Shape;647;p33">
                      <a:extLst>
                        <a:ext uri="{FF2B5EF4-FFF2-40B4-BE49-F238E27FC236}">
                          <a16:creationId xmlns:a16="http://schemas.microsoft.com/office/drawing/2014/main" id="{ADFA0DA7-C362-B19B-2C4A-5DD7FD092FB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3" name="Google Shape;648;p33">
                      <a:extLst>
                        <a:ext uri="{FF2B5EF4-FFF2-40B4-BE49-F238E27FC236}">
                          <a16:creationId xmlns:a16="http://schemas.microsoft.com/office/drawing/2014/main" id="{4C8009B1-4936-2F41-A29E-579B26E5ECE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4" name="Google Shape;649;p33">
                      <a:extLst>
                        <a:ext uri="{FF2B5EF4-FFF2-40B4-BE49-F238E27FC236}">
                          <a16:creationId xmlns:a16="http://schemas.microsoft.com/office/drawing/2014/main" id="{585CE773-3618-9C9C-7F0D-4B1CF94759C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5" name="Google Shape;650;p33">
                      <a:extLst>
                        <a:ext uri="{FF2B5EF4-FFF2-40B4-BE49-F238E27FC236}">
                          <a16:creationId xmlns:a16="http://schemas.microsoft.com/office/drawing/2014/main" id="{F22A920C-58FE-2523-E5C0-E2B4CB155BF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6" name="Google Shape;651;p33">
                      <a:extLst>
                        <a:ext uri="{FF2B5EF4-FFF2-40B4-BE49-F238E27FC236}">
                          <a16:creationId xmlns:a16="http://schemas.microsoft.com/office/drawing/2014/main" id="{A17ACB29-BDBE-7939-D62B-2F87EC858C9E}"/>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7" name="Google Shape;652;p33">
                      <a:extLst>
                        <a:ext uri="{FF2B5EF4-FFF2-40B4-BE49-F238E27FC236}">
                          <a16:creationId xmlns:a16="http://schemas.microsoft.com/office/drawing/2014/main" id="{1D21194E-E3EF-2605-075C-C2219635C2A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8" name="Google Shape;653;p33">
                      <a:extLst>
                        <a:ext uri="{FF2B5EF4-FFF2-40B4-BE49-F238E27FC236}">
                          <a16:creationId xmlns:a16="http://schemas.microsoft.com/office/drawing/2014/main" id="{2D8AEFCF-C219-552F-2286-9581599BBAF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9" name="Google Shape;654;p33">
                      <a:extLst>
                        <a:ext uri="{FF2B5EF4-FFF2-40B4-BE49-F238E27FC236}">
                          <a16:creationId xmlns:a16="http://schemas.microsoft.com/office/drawing/2014/main" id="{5D4F56AD-D0D5-6B2D-BB5A-B7F95625BAC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9" name="Google Shape;655;p33">
                    <a:extLst>
                      <a:ext uri="{FF2B5EF4-FFF2-40B4-BE49-F238E27FC236}">
                        <a16:creationId xmlns:a16="http://schemas.microsoft.com/office/drawing/2014/main" id="{943592FD-B180-E001-B7A1-27CB32515AB0}"/>
                      </a:ext>
                    </a:extLst>
                  </p:cNvPr>
                  <p:cNvGrpSpPr/>
                  <p:nvPr/>
                </p:nvGrpSpPr>
                <p:grpSpPr>
                  <a:xfrm>
                    <a:off x="10909569" y="1371919"/>
                    <a:ext cx="446589" cy="813467"/>
                    <a:chOff x="376650" y="567400"/>
                    <a:chExt cx="334942" cy="610100"/>
                  </a:xfrm>
                </p:grpSpPr>
                <p:sp>
                  <p:nvSpPr>
                    <p:cNvPr id="656" name="Google Shape;656;p33">
                      <a:extLst>
                        <a:ext uri="{FF2B5EF4-FFF2-40B4-BE49-F238E27FC236}">
                          <a16:creationId xmlns:a16="http://schemas.microsoft.com/office/drawing/2014/main" id="{29ABA1F7-A6CC-578B-2334-419AD61EA12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7" name="Google Shape;657;p33">
                      <a:extLst>
                        <a:ext uri="{FF2B5EF4-FFF2-40B4-BE49-F238E27FC236}">
                          <a16:creationId xmlns:a16="http://schemas.microsoft.com/office/drawing/2014/main" id="{3B4F52BE-F2F5-087A-7A27-248E3C0EA27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8" name="Google Shape;658;p33">
                      <a:extLst>
                        <a:ext uri="{FF2B5EF4-FFF2-40B4-BE49-F238E27FC236}">
                          <a16:creationId xmlns:a16="http://schemas.microsoft.com/office/drawing/2014/main" id="{FB62F6A6-6C49-394B-B8E6-FFEBC8D16F3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9" name="Google Shape;659;p33">
                      <a:extLst>
                        <a:ext uri="{FF2B5EF4-FFF2-40B4-BE49-F238E27FC236}">
                          <a16:creationId xmlns:a16="http://schemas.microsoft.com/office/drawing/2014/main" id="{8C2BBDA9-194B-BF67-88A3-79C81AC6F09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0" name="Google Shape;660;p33">
                      <a:extLst>
                        <a:ext uri="{FF2B5EF4-FFF2-40B4-BE49-F238E27FC236}">
                          <a16:creationId xmlns:a16="http://schemas.microsoft.com/office/drawing/2014/main" id="{5E8B8B4B-0308-C5CF-92CB-371D7A45410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1" name="Google Shape;661;p33">
                      <a:extLst>
                        <a:ext uri="{FF2B5EF4-FFF2-40B4-BE49-F238E27FC236}">
                          <a16:creationId xmlns:a16="http://schemas.microsoft.com/office/drawing/2014/main" id="{63C03AED-5639-39A7-A94C-D44B3B50C70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40" name="Google Shape;646;p33">
                    <a:extLst>
                      <a:ext uri="{FF2B5EF4-FFF2-40B4-BE49-F238E27FC236}">
                        <a16:creationId xmlns:a16="http://schemas.microsoft.com/office/drawing/2014/main" id="{52D0D659-0C53-4902-59BB-6266DED78B02}"/>
                      </a:ext>
                    </a:extLst>
                  </p:cNvPr>
                  <p:cNvGrpSpPr/>
                  <p:nvPr/>
                </p:nvGrpSpPr>
                <p:grpSpPr>
                  <a:xfrm rot="16200000" flipH="1">
                    <a:off x="-222853" y="4427243"/>
                    <a:ext cx="2265949" cy="1132920"/>
                    <a:chOff x="3529938" y="261475"/>
                    <a:chExt cx="1699462" cy="849690"/>
                  </a:xfrm>
                </p:grpSpPr>
                <p:sp>
                  <p:nvSpPr>
                    <p:cNvPr id="648" name="Google Shape;647;p33">
                      <a:extLst>
                        <a:ext uri="{FF2B5EF4-FFF2-40B4-BE49-F238E27FC236}">
                          <a16:creationId xmlns:a16="http://schemas.microsoft.com/office/drawing/2014/main" id="{76FFB76D-E93C-4BCD-4121-8FAB1209D9B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9" name="Google Shape;648;p33">
                      <a:extLst>
                        <a:ext uri="{FF2B5EF4-FFF2-40B4-BE49-F238E27FC236}">
                          <a16:creationId xmlns:a16="http://schemas.microsoft.com/office/drawing/2014/main" id="{0A26391C-A121-60ED-4E49-530911F08C2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0" name="Google Shape;649;p33">
                      <a:extLst>
                        <a:ext uri="{FF2B5EF4-FFF2-40B4-BE49-F238E27FC236}">
                          <a16:creationId xmlns:a16="http://schemas.microsoft.com/office/drawing/2014/main" id="{23EC96C4-5B9F-3330-8A7F-EA04004C258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1" name="Google Shape;650;p33">
                      <a:extLst>
                        <a:ext uri="{FF2B5EF4-FFF2-40B4-BE49-F238E27FC236}">
                          <a16:creationId xmlns:a16="http://schemas.microsoft.com/office/drawing/2014/main" id="{751B1406-2D11-C60C-ADFB-6179E657DB1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2" name="Google Shape;651;p33">
                      <a:extLst>
                        <a:ext uri="{FF2B5EF4-FFF2-40B4-BE49-F238E27FC236}">
                          <a16:creationId xmlns:a16="http://schemas.microsoft.com/office/drawing/2014/main" id="{659F8C0A-50A5-8A69-7B40-C710DBBF03D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3" name="Google Shape;652;p33">
                      <a:extLst>
                        <a:ext uri="{FF2B5EF4-FFF2-40B4-BE49-F238E27FC236}">
                          <a16:creationId xmlns:a16="http://schemas.microsoft.com/office/drawing/2014/main" id="{F512DB7A-E7A7-5247-6DAF-B78C2B6FC47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4" name="Google Shape;653;p33">
                      <a:extLst>
                        <a:ext uri="{FF2B5EF4-FFF2-40B4-BE49-F238E27FC236}">
                          <a16:creationId xmlns:a16="http://schemas.microsoft.com/office/drawing/2014/main" id="{084EE983-D6E0-0100-F507-299EE056CAE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5" name="Google Shape;654;p33">
                      <a:extLst>
                        <a:ext uri="{FF2B5EF4-FFF2-40B4-BE49-F238E27FC236}">
                          <a16:creationId xmlns:a16="http://schemas.microsoft.com/office/drawing/2014/main" id="{29564ABB-B99C-3A42-53EC-BFB0AE1623E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41" name="Google Shape;655;p33">
                    <a:extLst>
                      <a:ext uri="{FF2B5EF4-FFF2-40B4-BE49-F238E27FC236}">
                        <a16:creationId xmlns:a16="http://schemas.microsoft.com/office/drawing/2014/main" id="{556B7176-C343-AD1A-1B77-B3E99359E768}"/>
                      </a:ext>
                    </a:extLst>
                  </p:cNvPr>
                  <p:cNvGrpSpPr/>
                  <p:nvPr/>
                </p:nvGrpSpPr>
                <p:grpSpPr>
                  <a:xfrm>
                    <a:off x="10835169" y="5276964"/>
                    <a:ext cx="446589" cy="813467"/>
                    <a:chOff x="376650" y="567400"/>
                    <a:chExt cx="334942" cy="610100"/>
                  </a:xfrm>
                </p:grpSpPr>
                <p:sp>
                  <p:nvSpPr>
                    <p:cNvPr id="642" name="Google Shape;656;p33">
                      <a:extLst>
                        <a:ext uri="{FF2B5EF4-FFF2-40B4-BE49-F238E27FC236}">
                          <a16:creationId xmlns:a16="http://schemas.microsoft.com/office/drawing/2014/main" id="{6CB82FA8-AFF5-DE38-05A3-0E40DAD28EE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3" name="Google Shape;657;p33">
                      <a:extLst>
                        <a:ext uri="{FF2B5EF4-FFF2-40B4-BE49-F238E27FC236}">
                          <a16:creationId xmlns:a16="http://schemas.microsoft.com/office/drawing/2014/main" id="{E670818B-86EC-A136-D71B-01F6395C6B7E}"/>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4" name="Google Shape;658;p33">
                      <a:extLst>
                        <a:ext uri="{FF2B5EF4-FFF2-40B4-BE49-F238E27FC236}">
                          <a16:creationId xmlns:a16="http://schemas.microsoft.com/office/drawing/2014/main" id="{985B7E6C-B204-C133-0F94-B8B1116AA115}"/>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5" name="Google Shape;659;p33">
                      <a:extLst>
                        <a:ext uri="{FF2B5EF4-FFF2-40B4-BE49-F238E27FC236}">
                          <a16:creationId xmlns:a16="http://schemas.microsoft.com/office/drawing/2014/main" id="{128A6F74-520A-02B3-2FC8-F605E3529F2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6" name="Google Shape;660;p33">
                      <a:extLst>
                        <a:ext uri="{FF2B5EF4-FFF2-40B4-BE49-F238E27FC236}">
                          <a16:creationId xmlns:a16="http://schemas.microsoft.com/office/drawing/2014/main" id="{6CD266F8-2251-20CF-1269-407107BE16B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7" name="Google Shape;661;p33">
                      <a:extLst>
                        <a:ext uri="{FF2B5EF4-FFF2-40B4-BE49-F238E27FC236}">
                          <a16:creationId xmlns:a16="http://schemas.microsoft.com/office/drawing/2014/main" id="{00878154-2D55-5E61-83E5-953CF8055B5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632" name="Group 631">
                  <a:extLst>
                    <a:ext uri="{FF2B5EF4-FFF2-40B4-BE49-F238E27FC236}">
                      <a16:creationId xmlns:a16="http://schemas.microsoft.com/office/drawing/2014/main" id="{A56359F2-F339-683F-ADFC-FEC1D9117512}"/>
                    </a:ext>
                  </a:extLst>
                </p:cNvPr>
                <p:cNvGrpSpPr/>
                <p:nvPr/>
              </p:nvGrpSpPr>
              <p:grpSpPr>
                <a:xfrm>
                  <a:off x="343662" y="7518707"/>
                  <a:ext cx="11012496" cy="6144681"/>
                  <a:chOff x="343662" y="-18004"/>
                  <a:chExt cx="11012496" cy="6144681"/>
                </a:xfrm>
              </p:grpSpPr>
              <p:grpSp>
                <p:nvGrpSpPr>
                  <p:cNvPr id="633" name="Google Shape;646;p33">
                    <a:extLst>
                      <a:ext uri="{FF2B5EF4-FFF2-40B4-BE49-F238E27FC236}">
                        <a16:creationId xmlns:a16="http://schemas.microsoft.com/office/drawing/2014/main" id="{E82FD901-E7BF-E351-C96B-8822B4F512FD}"/>
                      </a:ext>
                    </a:extLst>
                  </p:cNvPr>
                  <p:cNvGrpSpPr/>
                  <p:nvPr/>
                </p:nvGrpSpPr>
                <p:grpSpPr>
                  <a:xfrm rot="16200000" flipH="1">
                    <a:off x="-222793" y="548511"/>
                    <a:ext cx="2265949" cy="1132920"/>
                    <a:chOff x="3529938" y="261475"/>
                    <a:chExt cx="1699462" cy="849690"/>
                  </a:xfrm>
                </p:grpSpPr>
                <p:sp>
                  <p:nvSpPr>
                    <p:cNvPr id="310" name="Google Shape;647;p33">
                      <a:extLst>
                        <a:ext uri="{FF2B5EF4-FFF2-40B4-BE49-F238E27FC236}">
                          <a16:creationId xmlns:a16="http://schemas.microsoft.com/office/drawing/2014/main" id="{5168A8CA-AB5A-1138-DC7E-92B5CA1B6A1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1" name="Google Shape;648;p33">
                      <a:extLst>
                        <a:ext uri="{FF2B5EF4-FFF2-40B4-BE49-F238E27FC236}">
                          <a16:creationId xmlns:a16="http://schemas.microsoft.com/office/drawing/2014/main" id="{8C007294-277A-980B-EBFF-A8133013AF6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2" name="Google Shape;649;p33">
                      <a:extLst>
                        <a:ext uri="{FF2B5EF4-FFF2-40B4-BE49-F238E27FC236}">
                          <a16:creationId xmlns:a16="http://schemas.microsoft.com/office/drawing/2014/main" id="{42846AE5-D53C-C865-58FF-17A228934DF2}"/>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3" name="Google Shape;650;p33">
                      <a:extLst>
                        <a:ext uri="{FF2B5EF4-FFF2-40B4-BE49-F238E27FC236}">
                          <a16:creationId xmlns:a16="http://schemas.microsoft.com/office/drawing/2014/main" id="{CA6BE776-6CB3-8D34-977A-45AA5BCB9B5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4" name="Google Shape;651;p33">
                      <a:extLst>
                        <a:ext uri="{FF2B5EF4-FFF2-40B4-BE49-F238E27FC236}">
                          <a16:creationId xmlns:a16="http://schemas.microsoft.com/office/drawing/2014/main" id="{223228A1-1D75-D6E4-893B-3BB102F0D56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5" name="Google Shape;652;p33">
                      <a:extLst>
                        <a:ext uri="{FF2B5EF4-FFF2-40B4-BE49-F238E27FC236}">
                          <a16:creationId xmlns:a16="http://schemas.microsoft.com/office/drawing/2014/main" id="{2DA5A916-0B21-568C-6DB0-2EBC2253E5E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6" name="Google Shape;653;p33">
                      <a:extLst>
                        <a:ext uri="{FF2B5EF4-FFF2-40B4-BE49-F238E27FC236}">
                          <a16:creationId xmlns:a16="http://schemas.microsoft.com/office/drawing/2014/main" id="{5C14B406-8A49-C6D8-2246-9788C89F07F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7" name="Google Shape;654;p33">
                      <a:extLst>
                        <a:ext uri="{FF2B5EF4-FFF2-40B4-BE49-F238E27FC236}">
                          <a16:creationId xmlns:a16="http://schemas.microsoft.com/office/drawing/2014/main" id="{C0005C22-98D2-9740-786A-DFE205A916B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34" name="Google Shape;655;p33">
                    <a:extLst>
                      <a:ext uri="{FF2B5EF4-FFF2-40B4-BE49-F238E27FC236}">
                        <a16:creationId xmlns:a16="http://schemas.microsoft.com/office/drawing/2014/main" id="{2CD7B8EF-417F-9812-A56B-929F47392961}"/>
                      </a:ext>
                    </a:extLst>
                  </p:cNvPr>
                  <p:cNvGrpSpPr/>
                  <p:nvPr/>
                </p:nvGrpSpPr>
                <p:grpSpPr>
                  <a:xfrm>
                    <a:off x="10909569" y="1371919"/>
                    <a:ext cx="446589" cy="813467"/>
                    <a:chOff x="376650" y="567400"/>
                    <a:chExt cx="334942" cy="610100"/>
                  </a:xfrm>
                </p:grpSpPr>
                <p:sp>
                  <p:nvSpPr>
                    <p:cNvPr id="304" name="Google Shape;656;p33">
                      <a:extLst>
                        <a:ext uri="{FF2B5EF4-FFF2-40B4-BE49-F238E27FC236}">
                          <a16:creationId xmlns:a16="http://schemas.microsoft.com/office/drawing/2014/main" id="{94BA3D77-C55A-6B37-0D7A-7D4B033B97B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5" name="Google Shape;657;p33">
                      <a:extLst>
                        <a:ext uri="{FF2B5EF4-FFF2-40B4-BE49-F238E27FC236}">
                          <a16:creationId xmlns:a16="http://schemas.microsoft.com/office/drawing/2014/main" id="{46EAB6B1-B638-99E3-2A17-60AF4DB6E8D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6" name="Google Shape;658;p33">
                      <a:extLst>
                        <a:ext uri="{FF2B5EF4-FFF2-40B4-BE49-F238E27FC236}">
                          <a16:creationId xmlns:a16="http://schemas.microsoft.com/office/drawing/2014/main" id="{21B4469C-E73F-C50F-B5FE-F41662E0A44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7" name="Google Shape;659;p33">
                      <a:extLst>
                        <a:ext uri="{FF2B5EF4-FFF2-40B4-BE49-F238E27FC236}">
                          <a16:creationId xmlns:a16="http://schemas.microsoft.com/office/drawing/2014/main" id="{5ABB7C9D-ACEB-17D7-BCAA-E9A5C3C0114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8" name="Google Shape;660;p33">
                      <a:extLst>
                        <a:ext uri="{FF2B5EF4-FFF2-40B4-BE49-F238E27FC236}">
                          <a16:creationId xmlns:a16="http://schemas.microsoft.com/office/drawing/2014/main" id="{7ABFE622-5800-5ECA-21FC-404E902FE68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9" name="Google Shape;661;p33">
                      <a:extLst>
                        <a:ext uri="{FF2B5EF4-FFF2-40B4-BE49-F238E27FC236}">
                          <a16:creationId xmlns:a16="http://schemas.microsoft.com/office/drawing/2014/main" id="{A32FBC19-B071-9A07-C7CC-8CA41841F04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35" name="Google Shape;646;p33">
                    <a:extLst>
                      <a:ext uri="{FF2B5EF4-FFF2-40B4-BE49-F238E27FC236}">
                        <a16:creationId xmlns:a16="http://schemas.microsoft.com/office/drawing/2014/main" id="{4DA93DF3-7E1F-20E1-0E0D-777CDC5ABCB5}"/>
                      </a:ext>
                    </a:extLst>
                  </p:cNvPr>
                  <p:cNvGrpSpPr/>
                  <p:nvPr/>
                </p:nvGrpSpPr>
                <p:grpSpPr>
                  <a:xfrm rot="16200000" flipH="1">
                    <a:off x="-222853" y="4427243"/>
                    <a:ext cx="2265949" cy="1132920"/>
                    <a:chOff x="3529938" y="261475"/>
                    <a:chExt cx="1699462" cy="849690"/>
                  </a:xfrm>
                </p:grpSpPr>
                <p:sp>
                  <p:nvSpPr>
                    <p:cNvPr id="296" name="Google Shape;647;p33">
                      <a:extLst>
                        <a:ext uri="{FF2B5EF4-FFF2-40B4-BE49-F238E27FC236}">
                          <a16:creationId xmlns:a16="http://schemas.microsoft.com/office/drawing/2014/main" id="{B3EEEBC5-D627-2F88-331E-B8770371F7F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7" name="Google Shape;648;p33">
                      <a:extLst>
                        <a:ext uri="{FF2B5EF4-FFF2-40B4-BE49-F238E27FC236}">
                          <a16:creationId xmlns:a16="http://schemas.microsoft.com/office/drawing/2014/main" id="{E1306B3A-9054-E0FD-0EC7-C4E1EECAD29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8" name="Google Shape;649;p33">
                      <a:extLst>
                        <a:ext uri="{FF2B5EF4-FFF2-40B4-BE49-F238E27FC236}">
                          <a16:creationId xmlns:a16="http://schemas.microsoft.com/office/drawing/2014/main" id="{4722CDB0-7C33-667E-5CF4-CF4A7047009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9" name="Google Shape;650;p33">
                      <a:extLst>
                        <a:ext uri="{FF2B5EF4-FFF2-40B4-BE49-F238E27FC236}">
                          <a16:creationId xmlns:a16="http://schemas.microsoft.com/office/drawing/2014/main" id="{CF074817-3FEB-C61B-96A0-CC167111FEB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0" name="Google Shape;651;p33">
                      <a:extLst>
                        <a:ext uri="{FF2B5EF4-FFF2-40B4-BE49-F238E27FC236}">
                          <a16:creationId xmlns:a16="http://schemas.microsoft.com/office/drawing/2014/main" id="{20288DF9-6E51-9BE9-69B3-D288C13C1C8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1" name="Google Shape;652;p33">
                      <a:extLst>
                        <a:ext uri="{FF2B5EF4-FFF2-40B4-BE49-F238E27FC236}">
                          <a16:creationId xmlns:a16="http://schemas.microsoft.com/office/drawing/2014/main" id="{46ED85FE-7B59-E544-2FB5-317A85AC6DC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2" name="Google Shape;653;p33">
                      <a:extLst>
                        <a:ext uri="{FF2B5EF4-FFF2-40B4-BE49-F238E27FC236}">
                          <a16:creationId xmlns:a16="http://schemas.microsoft.com/office/drawing/2014/main" id="{D7779F72-B0A9-B6EC-7543-6E5FAADAC2E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3" name="Google Shape;654;p33">
                      <a:extLst>
                        <a:ext uri="{FF2B5EF4-FFF2-40B4-BE49-F238E27FC236}">
                          <a16:creationId xmlns:a16="http://schemas.microsoft.com/office/drawing/2014/main" id="{81C4F50A-8828-E7CB-9A24-6A4927CAD5D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36" name="Google Shape;655;p33">
                    <a:extLst>
                      <a:ext uri="{FF2B5EF4-FFF2-40B4-BE49-F238E27FC236}">
                        <a16:creationId xmlns:a16="http://schemas.microsoft.com/office/drawing/2014/main" id="{CCCFF0CF-0A43-072A-F89C-A25D5993EA4E}"/>
                      </a:ext>
                    </a:extLst>
                  </p:cNvPr>
                  <p:cNvGrpSpPr/>
                  <p:nvPr/>
                </p:nvGrpSpPr>
                <p:grpSpPr>
                  <a:xfrm>
                    <a:off x="10835169" y="5276964"/>
                    <a:ext cx="446589" cy="813467"/>
                    <a:chOff x="376650" y="567400"/>
                    <a:chExt cx="334942" cy="610100"/>
                  </a:xfrm>
                </p:grpSpPr>
                <p:sp>
                  <p:nvSpPr>
                    <p:cNvPr id="637" name="Google Shape;656;p33">
                      <a:extLst>
                        <a:ext uri="{FF2B5EF4-FFF2-40B4-BE49-F238E27FC236}">
                          <a16:creationId xmlns:a16="http://schemas.microsoft.com/office/drawing/2014/main" id="{E1769E5D-14D3-0A34-67C0-D2CBE105BAD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8" name="Google Shape;657;p33">
                      <a:extLst>
                        <a:ext uri="{FF2B5EF4-FFF2-40B4-BE49-F238E27FC236}">
                          <a16:creationId xmlns:a16="http://schemas.microsoft.com/office/drawing/2014/main" id="{9272C08E-27D2-61CB-B1CD-F57D9B1D00A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9" name="Google Shape;658;p33">
                      <a:extLst>
                        <a:ext uri="{FF2B5EF4-FFF2-40B4-BE49-F238E27FC236}">
                          <a16:creationId xmlns:a16="http://schemas.microsoft.com/office/drawing/2014/main" id="{61C88070-3E27-BC2B-F0D0-D2E991FAB9F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3" name="Google Shape;659;p33">
                      <a:extLst>
                        <a:ext uri="{FF2B5EF4-FFF2-40B4-BE49-F238E27FC236}">
                          <a16:creationId xmlns:a16="http://schemas.microsoft.com/office/drawing/2014/main" id="{1A6D3EDF-BFB5-C0CF-0E3F-2B7196249FB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4" name="Google Shape;660;p33">
                      <a:extLst>
                        <a:ext uri="{FF2B5EF4-FFF2-40B4-BE49-F238E27FC236}">
                          <a16:creationId xmlns:a16="http://schemas.microsoft.com/office/drawing/2014/main" id="{45D1DE0D-43F4-5A7E-4CBD-DDB5B1EE5F2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5" name="Google Shape;661;p33">
                      <a:extLst>
                        <a:ext uri="{FF2B5EF4-FFF2-40B4-BE49-F238E27FC236}">
                          <a16:creationId xmlns:a16="http://schemas.microsoft.com/office/drawing/2014/main" id="{D1A88A92-7147-7182-0DB0-D02FD71A714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517" name="Group 516">
                <a:extLst>
                  <a:ext uri="{FF2B5EF4-FFF2-40B4-BE49-F238E27FC236}">
                    <a16:creationId xmlns:a16="http://schemas.microsoft.com/office/drawing/2014/main" id="{AB4535CE-549C-C1AF-D2BE-A42B22E69A97}"/>
                  </a:ext>
                </a:extLst>
              </p:cNvPr>
              <p:cNvGrpSpPr/>
              <p:nvPr/>
            </p:nvGrpSpPr>
            <p:grpSpPr>
              <a:xfrm>
                <a:off x="325656" y="15207570"/>
                <a:ext cx="11012496" cy="13681392"/>
                <a:chOff x="343662" y="-18004"/>
                <a:chExt cx="11012496" cy="13681392"/>
              </a:xfrm>
            </p:grpSpPr>
            <p:grpSp>
              <p:nvGrpSpPr>
                <p:cNvPr id="518" name="Group 517">
                  <a:extLst>
                    <a:ext uri="{FF2B5EF4-FFF2-40B4-BE49-F238E27FC236}">
                      <a16:creationId xmlns:a16="http://schemas.microsoft.com/office/drawing/2014/main" id="{648267A0-7B9C-B81D-6830-88C5BFBE9E39}"/>
                    </a:ext>
                  </a:extLst>
                </p:cNvPr>
                <p:cNvGrpSpPr/>
                <p:nvPr/>
              </p:nvGrpSpPr>
              <p:grpSpPr>
                <a:xfrm>
                  <a:off x="343662" y="-18004"/>
                  <a:ext cx="11012496" cy="6144681"/>
                  <a:chOff x="343662" y="-18004"/>
                  <a:chExt cx="11012496" cy="6144681"/>
                </a:xfrm>
              </p:grpSpPr>
              <p:grpSp>
                <p:nvGrpSpPr>
                  <p:cNvPr id="552" name="Google Shape;646;p33">
                    <a:extLst>
                      <a:ext uri="{FF2B5EF4-FFF2-40B4-BE49-F238E27FC236}">
                        <a16:creationId xmlns:a16="http://schemas.microsoft.com/office/drawing/2014/main" id="{81CCC2A0-7391-95FE-ED93-4DAE47083E3A}"/>
                      </a:ext>
                    </a:extLst>
                  </p:cNvPr>
                  <p:cNvGrpSpPr/>
                  <p:nvPr/>
                </p:nvGrpSpPr>
                <p:grpSpPr>
                  <a:xfrm rot="16200000" flipH="1">
                    <a:off x="-222793" y="548511"/>
                    <a:ext cx="2265949" cy="1132920"/>
                    <a:chOff x="3529938" y="261475"/>
                    <a:chExt cx="1699462" cy="849690"/>
                  </a:xfrm>
                </p:grpSpPr>
                <p:sp>
                  <p:nvSpPr>
                    <p:cNvPr id="623" name="Google Shape;647;p33">
                      <a:extLst>
                        <a:ext uri="{FF2B5EF4-FFF2-40B4-BE49-F238E27FC236}">
                          <a16:creationId xmlns:a16="http://schemas.microsoft.com/office/drawing/2014/main" id="{CF201B2C-984F-9A00-83AF-7D319D36BF4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4" name="Google Shape;648;p33">
                      <a:extLst>
                        <a:ext uri="{FF2B5EF4-FFF2-40B4-BE49-F238E27FC236}">
                          <a16:creationId xmlns:a16="http://schemas.microsoft.com/office/drawing/2014/main" id="{22895585-D4AF-490E-FC77-24DDAFC3BE9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5" name="Google Shape;649;p33">
                      <a:extLst>
                        <a:ext uri="{FF2B5EF4-FFF2-40B4-BE49-F238E27FC236}">
                          <a16:creationId xmlns:a16="http://schemas.microsoft.com/office/drawing/2014/main" id="{2F7D9CE5-01E0-8467-B5ED-71EA23D562D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6" name="Google Shape;650;p33">
                      <a:extLst>
                        <a:ext uri="{FF2B5EF4-FFF2-40B4-BE49-F238E27FC236}">
                          <a16:creationId xmlns:a16="http://schemas.microsoft.com/office/drawing/2014/main" id="{0B5C2241-6E9C-4CD4-815A-5142DC0DDFC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7" name="Google Shape;651;p33">
                      <a:extLst>
                        <a:ext uri="{FF2B5EF4-FFF2-40B4-BE49-F238E27FC236}">
                          <a16:creationId xmlns:a16="http://schemas.microsoft.com/office/drawing/2014/main" id="{1C972EF6-BF0B-C095-5232-F122092BC79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8" name="Google Shape;652;p33">
                      <a:extLst>
                        <a:ext uri="{FF2B5EF4-FFF2-40B4-BE49-F238E27FC236}">
                          <a16:creationId xmlns:a16="http://schemas.microsoft.com/office/drawing/2014/main" id="{2E6B6349-947A-EF38-A905-56D7E6552C23}"/>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9" name="Google Shape;653;p33">
                      <a:extLst>
                        <a:ext uri="{FF2B5EF4-FFF2-40B4-BE49-F238E27FC236}">
                          <a16:creationId xmlns:a16="http://schemas.microsoft.com/office/drawing/2014/main" id="{33614A74-2ACE-FCFF-02CB-E85CACD6D34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0" name="Google Shape;654;p33">
                      <a:extLst>
                        <a:ext uri="{FF2B5EF4-FFF2-40B4-BE49-F238E27FC236}">
                          <a16:creationId xmlns:a16="http://schemas.microsoft.com/office/drawing/2014/main" id="{9BAE3901-05EE-8D40-602D-6947F589FC4B}"/>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53" name="Google Shape;655;p33">
                    <a:extLst>
                      <a:ext uri="{FF2B5EF4-FFF2-40B4-BE49-F238E27FC236}">
                        <a16:creationId xmlns:a16="http://schemas.microsoft.com/office/drawing/2014/main" id="{7122C089-30A0-DB60-8C5E-7E8956D145B7}"/>
                      </a:ext>
                    </a:extLst>
                  </p:cNvPr>
                  <p:cNvGrpSpPr/>
                  <p:nvPr/>
                </p:nvGrpSpPr>
                <p:grpSpPr>
                  <a:xfrm>
                    <a:off x="10909569" y="1371919"/>
                    <a:ext cx="446589" cy="813467"/>
                    <a:chOff x="376650" y="567400"/>
                    <a:chExt cx="334942" cy="610100"/>
                  </a:xfrm>
                </p:grpSpPr>
                <p:sp>
                  <p:nvSpPr>
                    <p:cNvPr id="617" name="Google Shape;656;p33">
                      <a:extLst>
                        <a:ext uri="{FF2B5EF4-FFF2-40B4-BE49-F238E27FC236}">
                          <a16:creationId xmlns:a16="http://schemas.microsoft.com/office/drawing/2014/main" id="{190232F4-88C8-E6C4-D495-A4417EBC496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8" name="Google Shape;657;p33">
                      <a:extLst>
                        <a:ext uri="{FF2B5EF4-FFF2-40B4-BE49-F238E27FC236}">
                          <a16:creationId xmlns:a16="http://schemas.microsoft.com/office/drawing/2014/main" id="{EBED347A-AA5C-CA07-2CC8-76F9B324666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9" name="Google Shape;658;p33">
                      <a:extLst>
                        <a:ext uri="{FF2B5EF4-FFF2-40B4-BE49-F238E27FC236}">
                          <a16:creationId xmlns:a16="http://schemas.microsoft.com/office/drawing/2014/main" id="{6B5BDBDA-E17C-CD69-DC68-171C40A11DB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0" name="Google Shape;659;p33">
                      <a:extLst>
                        <a:ext uri="{FF2B5EF4-FFF2-40B4-BE49-F238E27FC236}">
                          <a16:creationId xmlns:a16="http://schemas.microsoft.com/office/drawing/2014/main" id="{BF6D65DB-3EC5-8899-048F-70331AAB10C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1" name="Google Shape;660;p33">
                      <a:extLst>
                        <a:ext uri="{FF2B5EF4-FFF2-40B4-BE49-F238E27FC236}">
                          <a16:creationId xmlns:a16="http://schemas.microsoft.com/office/drawing/2014/main" id="{5A49FA39-7F20-56F4-E964-3A8FEF01E29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2" name="Google Shape;661;p33">
                      <a:extLst>
                        <a:ext uri="{FF2B5EF4-FFF2-40B4-BE49-F238E27FC236}">
                          <a16:creationId xmlns:a16="http://schemas.microsoft.com/office/drawing/2014/main" id="{85C6DFB1-CAF5-29AF-07E3-8CAEFB71B39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54" name="Google Shape;646;p33">
                    <a:extLst>
                      <a:ext uri="{FF2B5EF4-FFF2-40B4-BE49-F238E27FC236}">
                        <a16:creationId xmlns:a16="http://schemas.microsoft.com/office/drawing/2014/main" id="{9BF9E9A7-C061-73F6-9DF2-835DB31AE8A7}"/>
                      </a:ext>
                    </a:extLst>
                  </p:cNvPr>
                  <p:cNvGrpSpPr/>
                  <p:nvPr/>
                </p:nvGrpSpPr>
                <p:grpSpPr>
                  <a:xfrm rot="16200000" flipH="1">
                    <a:off x="-222853" y="4427243"/>
                    <a:ext cx="2265949" cy="1132920"/>
                    <a:chOff x="3529938" y="261475"/>
                    <a:chExt cx="1699462" cy="849690"/>
                  </a:xfrm>
                </p:grpSpPr>
                <p:sp>
                  <p:nvSpPr>
                    <p:cNvPr id="562" name="Google Shape;647;p33">
                      <a:extLst>
                        <a:ext uri="{FF2B5EF4-FFF2-40B4-BE49-F238E27FC236}">
                          <a16:creationId xmlns:a16="http://schemas.microsoft.com/office/drawing/2014/main" id="{EB9012AF-AC5A-91CA-2544-35165182A99D}"/>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3" name="Google Shape;648;p33">
                      <a:extLst>
                        <a:ext uri="{FF2B5EF4-FFF2-40B4-BE49-F238E27FC236}">
                          <a16:creationId xmlns:a16="http://schemas.microsoft.com/office/drawing/2014/main" id="{42DDCA9A-A88B-8FBB-8D10-07852EEB119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1" name="Google Shape;649;p33">
                      <a:extLst>
                        <a:ext uri="{FF2B5EF4-FFF2-40B4-BE49-F238E27FC236}">
                          <a16:creationId xmlns:a16="http://schemas.microsoft.com/office/drawing/2014/main" id="{160A915F-5AAF-F5F1-2FE9-CA51A439A58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2" name="Google Shape;650;p33">
                      <a:extLst>
                        <a:ext uri="{FF2B5EF4-FFF2-40B4-BE49-F238E27FC236}">
                          <a16:creationId xmlns:a16="http://schemas.microsoft.com/office/drawing/2014/main" id="{819E64E3-CDF2-9C08-97A1-606FAC0AE24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3" name="Google Shape;651;p33">
                      <a:extLst>
                        <a:ext uri="{FF2B5EF4-FFF2-40B4-BE49-F238E27FC236}">
                          <a16:creationId xmlns:a16="http://schemas.microsoft.com/office/drawing/2014/main" id="{B4D17F00-EB2C-AB20-65D9-CF3DBB75CDC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4" name="Google Shape;652;p33">
                      <a:extLst>
                        <a:ext uri="{FF2B5EF4-FFF2-40B4-BE49-F238E27FC236}">
                          <a16:creationId xmlns:a16="http://schemas.microsoft.com/office/drawing/2014/main" id="{23727812-BF39-E416-7934-86176C8DAE9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5" name="Google Shape;653;p33">
                      <a:extLst>
                        <a:ext uri="{FF2B5EF4-FFF2-40B4-BE49-F238E27FC236}">
                          <a16:creationId xmlns:a16="http://schemas.microsoft.com/office/drawing/2014/main" id="{BBACA5DB-49C0-1AE3-7C8E-184D645F4F5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6" name="Google Shape;654;p33">
                      <a:extLst>
                        <a:ext uri="{FF2B5EF4-FFF2-40B4-BE49-F238E27FC236}">
                          <a16:creationId xmlns:a16="http://schemas.microsoft.com/office/drawing/2014/main" id="{FC1A87EE-F924-03AE-2CFD-BB8E0A31528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55" name="Google Shape;655;p33">
                    <a:extLst>
                      <a:ext uri="{FF2B5EF4-FFF2-40B4-BE49-F238E27FC236}">
                        <a16:creationId xmlns:a16="http://schemas.microsoft.com/office/drawing/2014/main" id="{647C582A-CC52-4D7F-D77E-D6213AE58F68}"/>
                      </a:ext>
                    </a:extLst>
                  </p:cNvPr>
                  <p:cNvGrpSpPr/>
                  <p:nvPr/>
                </p:nvGrpSpPr>
                <p:grpSpPr>
                  <a:xfrm>
                    <a:off x="10835169" y="5276964"/>
                    <a:ext cx="446589" cy="813467"/>
                    <a:chOff x="376650" y="567400"/>
                    <a:chExt cx="334942" cy="610100"/>
                  </a:xfrm>
                </p:grpSpPr>
                <p:sp>
                  <p:nvSpPr>
                    <p:cNvPr id="556" name="Google Shape;656;p33">
                      <a:extLst>
                        <a:ext uri="{FF2B5EF4-FFF2-40B4-BE49-F238E27FC236}">
                          <a16:creationId xmlns:a16="http://schemas.microsoft.com/office/drawing/2014/main" id="{1BBBA219-B65B-6A71-4A64-CC106C9B378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7" name="Google Shape;657;p33">
                      <a:extLst>
                        <a:ext uri="{FF2B5EF4-FFF2-40B4-BE49-F238E27FC236}">
                          <a16:creationId xmlns:a16="http://schemas.microsoft.com/office/drawing/2014/main" id="{2F26A2AC-ADF1-F4AB-3C34-CC86E584BB98}"/>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8" name="Google Shape;658;p33">
                      <a:extLst>
                        <a:ext uri="{FF2B5EF4-FFF2-40B4-BE49-F238E27FC236}">
                          <a16:creationId xmlns:a16="http://schemas.microsoft.com/office/drawing/2014/main" id="{F21AED48-E7CC-DA6E-E9D4-B1D2AEFEA6FA}"/>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9" name="Google Shape;659;p33">
                      <a:extLst>
                        <a:ext uri="{FF2B5EF4-FFF2-40B4-BE49-F238E27FC236}">
                          <a16:creationId xmlns:a16="http://schemas.microsoft.com/office/drawing/2014/main" id="{9B6BFCC7-980D-F872-1556-E0910F04675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0" name="Google Shape;660;p33">
                      <a:extLst>
                        <a:ext uri="{FF2B5EF4-FFF2-40B4-BE49-F238E27FC236}">
                          <a16:creationId xmlns:a16="http://schemas.microsoft.com/office/drawing/2014/main" id="{6A55F279-A43B-3436-5E07-9564B859516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1" name="Google Shape;661;p33">
                      <a:extLst>
                        <a:ext uri="{FF2B5EF4-FFF2-40B4-BE49-F238E27FC236}">
                          <a16:creationId xmlns:a16="http://schemas.microsoft.com/office/drawing/2014/main" id="{854FBB7E-C49C-BB6F-6BF1-AF668821968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519" name="Group 518">
                  <a:extLst>
                    <a:ext uri="{FF2B5EF4-FFF2-40B4-BE49-F238E27FC236}">
                      <a16:creationId xmlns:a16="http://schemas.microsoft.com/office/drawing/2014/main" id="{10C7906A-A122-1505-A7B6-E86D5344C76B}"/>
                    </a:ext>
                  </a:extLst>
                </p:cNvPr>
                <p:cNvGrpSpPr/>
                <p:nvPr/>
              </p:nvGrpSpPr>
              <p:grpSpPr>
                <a:xfrm>
                  <a:off x="343662" y="7518707"/>
                  <a:ext cx="11012496" cy="6144681"/>
                  <a:chOff x="343662" y="-18004"/>
                  <a:chExt cx="11012496" cy="6144681"/>
                </a:xfrm>
              </p:grpSpPr>
              <p:grpSp>
                <p:nvGrpSpPr>
                  <p:cNvPr id="520" name="Google Shape;646;p33">
                    <a:extLst>
                      <a:ext uri="{FF2B5EF4-FFF2-40B4-BE49-F238E27FC236}">
                        <a16:creationId xmlns:a16="http://schemas.microsoft.com/office/drawing/2014/main" id="{8E7725CC-45C7-C036-CE0B-CE937381E984}"/>
                      </a:ext>
                    </a:extLst>
                  </p:cNvPr>
                  <p:cNvGrpSpPr/>
                  <p:nvPr/>
                </p:nvGrpSpPr>
                <p:grpSpPr>
                  <a:xfrm rot="16200000" flipH="1">
                    <a:off x="-222793" y="548511"/>
                    <a:ext cx="2265949" cy="1132920"/>
                    <a:chOff x="3529938" y="261475"/>
                    <a:chExt cx="1699462" cy="849690"/>
                  </a:xfrm>
                </p:grpSpPr>
                <p:sp>
                  <p:nvSpPr>
                    <p:cNvPr id="544" name="Google Shape;647;p33">
                      <a:extLst>
                        <a:ext uri="{FF2B5EF4-FFF2-40B4-BE49-F238E27FC236}">
                          <a16:creationId xmlns:a16="http://schemas.microsoft.com/office/drawing/2014/main" id="{3E9EEF46-4ACA-086A-C911-AE0C96CD3EC0}"/>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5" name="Google Shape;648;p33">
                      <a:extLst>
                        <a:ext uri="{FF2B5EF4-FFF2-40B4-BE49-F238E27FC236}">
                          <a16:creationId xmlns:a16="http://schemas.microsoft.com/office/drawing/2014/main" id="{7A962606-C162-B938-45AD-54229EAC37B9}"/>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6" name="Google Shape;649;p33">
                      <a:extLst>
                        <a:ext uri="{FF2B5EF4-FFF2-40B4-BE49-F238E27FC236}">
                          <a16:creationId xmlns:a16="http://schemas.microsoft.com/office/drawing/2014/main" id="{FB59CA9F-E069-D4E5-E561-C0E8D339295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7" name="Google Shape;650;p33">
                      <a:extLst>
                        <a:ext uri="{FF2B5EF4-FFF2-40B4-BE49-F238E27FC236}">
                          <a16:creationId xmlns:a16="http://schemas.microsoft.com/office/drawing/2014/main" id="{27470F68-183A-1718-49EF-CBA5D357EC6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8" name="Google Shape;651;p33">
                      <a:extLst>
                        <a:ext uri="{FF2B5EF4-FFF2-40B4-BE49-F238E27FC236}">
                          <a16:creationId xmlns:a16="http://schemas.microsoft.com/office/drawing/2014/main" id="{F2BA2222-FDB1-58C1-5D70-CBF8BA67AA9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9" name="Google Shape;652;p33">
                      <a:extLst>
                        <a:ext uri="{FF2B5EF4-FFF2-40B4-BE49-F238E27FC236}">
                          <a16:creationId xmlns:a16="http://schemas.microsoft.com/office/drawing/2014/main" id="{519CC53D-EE3F-382B-B1CF-FE41C530767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0" name="Google Shape;653;p33">
                      <a:extLst>
                        <a:ext uri="{FF2B5EF4-FFF2-40B4-BE49-F238E27FC236}">
                          <a16:creationId xmlns:a16="http://schemas.microsoft.com/office/drawing/2014/main" id="{59494740-B0A8-392B-5C87-97C05D27E60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1" name="Google Shape;654;p33">
                      <a:extLst>
                        <a:ext uri="{FF2B5EF4-FFF2-40B4-BE49-F238E27FC236}">
                          <a16:creationId xmlns:a16="http://schemas.microsoft.com/office/drawing/2014/main" id="{3909D79B-4BD6-8A63-58B3-D06A0D5CBEC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21" name="Google Shape;655;p33">
                    <a:extLst>
                      <a:ext uri="{FF2B5EF4-FFF2-40B4-BE49-F238E27FC236}">
                        <a16:creationId xmlns:a16="http://schemas.microsoft.com/office/drawing/2014/main" id="{BB3669C2-8B4B-D010-46D0-62D09B139230}"/>
                      </a:ext>
                    </a:extLst>
                  </p:cNvPr>
                  <p:cNvGrpSpPr/>
                  <p:nvPr/>
                </p:nvGrpSpPr>
                <p:grpSpPr>
                  <a:xfrm>
                    <a:off x="10909569" y="1371919"/>
                    <a:ext cx="446589" cy="813467"/>
                    <a:chOff x="376650" y="567400"/>
                    <a:chExt cx="334942" cy="610100"/>
                  </a:xfrm>
                </p:grpSpPr>
                <p:sp>
                  <p:nvSpPr>
                    <p:cNvPr id="538" name="Google Shape;656;p33">
                      <a:extLst>
                        <a:ext uri="{FF2B5EF4-FFF2-40B4-BE49-F238E27FC236}">
                          <a16:creationId xmlns:a16="http://schemas.microsoft.com/office/drawing/2014/main" id="{DA8A355B-1700-17BB-E053-A3308A27B0D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9" name="Google Shape;657;p33">
                      <a:extLst>
                        <a:ext uri="{FF2B5EF4-FFF2-40B4-BE49-F238E27FC236}">
                          <a16:creationId xmlns:a16="http://schemas.microsoft.com/office/drawing/2014/main" id="{D913976B-8E19-436D-C013-62E6ECFB090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0" name="Google Shape;658;p33">
                      <a:extLst>
                        <a:ext uri="{FF2B5EF4-FFF2-40B4-BE49-F238E27FC236}">
                          <a16:creationId xmlns:a16="http://schemas.microsoft.com/office/drawing/2014/main" id="{46D3C260-19CE-3A77-EBA6-48C7BFB01A6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1" name="Google Shape;659;p33">
                      <a:extLst>
                        <a:ext uri="{FF2B5EF4-FFF2-40B4-BE49-F238E27FC236}">
                          <a16:creationId xmlns:a16="http://schemas.microsoft.com/office/drawing/2014/main" id="{0FB72D5A-23CE-0ACB-C194-D3F81C4EDEA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2" name="Google Shape;660;p33">
                      <a:extLst>
                        <a:ext uri="{FF2B5EF4-FFF2-40B4-BE49-F238E27FC236}">
                          <a16:creationId xmlns:a16="http://schemas.microsoft.com/office/drawing/2014/main" id="{CB23356A-BA27-224C-DC68-ACED5AA63F2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3" name="Google Shape;661;p33">
                      <a:extLst>
                        <a:ext uri="{FF2B5EF4-FFF2-40B4-BE49-F238E27FC236}">
                          <a16:creationId xmlns:a16="http://schemas.microsoft.com/office/drawing/2014/main" id="{4450EC5F-458E-850C-7F5B-FA52FA9E912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22" name="Google Shape;646;p33">
                    <a:extLst>
                      <a:ext uri="{FF2B5EF4-FFF2-40B4-BE49-F238E27FC236}">
                        <a16:creationId xmlns:a16="http://schemas.microsoft.com/office/drawing/2014/main" id="{F89E3AB7-C35A-36E1-E673-B40630328758}"/>
                      </a:ext>
                    </a:extLst>
                  </p:cNvPr>
                  <p:cNvGrpSpPr/>
                  <p:nvPr/>
                </p:nvGrpSpPr>
                <p:grpSpPr>
                  <a:xfrm rot="16200000" flipH="1">
                    <a:off x="-222853" y="4427243"/>
                    <a:ext cx="2265949" cy="1132920"/>
                    <a:chOff x="3529938" y="261475"/>
                    <a:chExt cx="1699462" cy="849690"/>
                  </a:xfrm>
                </p:grpSpPr>
                <p:sp>
                  <p:nvSpPr>
                    <p:cNvPr id="530" name="Google Shape;647;p33">
                      <a:extLst>
                        <a:ext uri="{FF2B5EF4-FFF2-40B4-BE49-F238E27FC236}">
                          <a16:creationId xmlns:a16="http://schemas.microsoft.com/office/drawing/2014/main" id="{C79AD1EA-A2DF-6B64-EBF2-E4D05FE6315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1" name="Google Shape;648;p33">
                      <a:extLst>
                        <a:ext uri="{FF2B5EF4-FFF2-40B4-BE49-F238E27FC236}">
                          <a16:creationId xmlns:a16="http://schemas.microsoft.com/office/drawing/2014/main" id="{148B1A78-DCBB-DE3B-EAD6-DD29963EADB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2" name="Google Shape;649;p33">
                      <a:extLst>
                        <a:ext uri="{FF2B5EF4-FFF2-40B4-BE49-F238E27FC236}">
                          <a16:creationId xmlns:a16="http://schemas.microsoft.com/office/drawing/2014/main" id="{33ED0A03-295D-6538-2415-57C7F06AF69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3" name="Google Shape;650;p33">
                      <a:extLst>
                        <a:ext uri="{FF2B5EF4-FFF2-40B4-BE49-F238E27FC236}">
                          <a16:creationId xmlns:a16="http://schemas.microsoft.com/office/drawing/2014/main" id="{A1753839-A7E3-A951-92B3-92F0B6156BB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4" name="Google Shape;651;p33">
                      <a:extLst>
                        <a:ext uri="{FF2B5EF4-FFF2-40B4-BE49-F238E27FC236}">
                          <a16:creationId xmlns:a16="http://schemas.microsoft.com/office/drawing/2014/main" id="{D0C6F554-9A9B-8970-02B2-DDB4CE154F7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5" name="Google Shape;652;p33">
                      <a:extLst>
                        <a:ext uri="{FF2B5EF4-FFF2-40B4-BE49-F238E27FC236}">
                          <a16:creationId xmlns:a16="http://schemas.microsoft.com/office/drawing/2014/main" id="{C48AD852-C8E8-BF69-2C2F-E6B78ECD0D1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6" name="Google Shape;653;p33">
                      <a:extLst>
                        <a:ext uri="{FF2B5EF4-FFF2-40B4-BE49-F238E27FC236}">
                          <a16:creationId xmlns:a16="http://schemas.microsoft.com/office/drawing/2014/main" id="{73A03DDC-2DF6-F45F-BB7F-99470BA545B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7" name="Google Shape;654;p33">
                      <a:extLst>
                        <a:ext uri="{FF2B5EF4-FFF2-40B4-BE49-F238E27FC236}">
                          <a16:creationId xmlns:a16="http://schemas.microsoft.com/office/drawing/2014/main" id="{8F63ADF2-EF2A-501B-DA82-2ADBAC15021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23" name="Google Shape;655;p33">
                    <a:extLst>
                      <a:ext uri="{FF2B5EF4-FFF2-40B4-BE49-F238E27FC236}">
                        <a16:creationId xmlns:a16="http://schemas.microsoft.com/office/drawing/2014/main" id="{8C0B1546-C948-21E0-F198-BC688F275BC8}"/>
                      </a:ext>
                    </a:extLst>
                  </p:cNvPr>
                  <p:cNvGrpSpPr/>
                  <p:nvPr/>
                </p:nvGrpSpPr>
                <p:grpSpPr>
                  <a:xfrm>
                    <a:off x="10835169" y="5276964"/>
                    <a:ext cx="446589" cy="813467"/>
                    <a:chOff x="376650" y="567400"/>
                    <a:chExt cx="334942" cy="610100"/>
                  </a:xfrm>
                </p:grpSpPr>
                <p:sp>
                  <p:nvSpPr>
                    <p:cNvPr id="524" name="Google Shape;656;p33">
                      <a:extLst>
                        <a:ext uri="{FF2B5EF4-FFF2-40B4-BE49-F238E27FC236}">
                          <a16:creationId xmlns:a16="http://schemas.microsoft.com/office/drawing/2014/main" id="{7936F62E-583A-E0BE-B4E7-FC4ADB6EC35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5" name="Google Shape;657;p33">
                      <a:extLst>
                        <a:ext uri="{FF2B5EF4-FFF2-40B4-BE49-F238E27FC236}">
                          <a16:creationId xmlns:a16="http://schemas.microsoft.com/office/drawing/2014/main" id="{47D141A6-7952-6976-3AFF-700526935FB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6" name="Google Shape;658;p33">
                      <a:extLst>
                        <a:ext uri="{FF2B5EF4-FFF2-40B4-BE49-F238E27FC236}">
                          <a16:creationId xmlns:a16="http://schemas.microsoft.com/office/drawing/2014/main" id="{1D8758D4-39CE-2322-0509-DC8E42FC7FD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7" name="Google Shape;659;p33">
                      <a:extLst>
                        <a:ext uri="{FF2B5EF4-FFF2-40B4-BE49-F238E27FC236}">
                          <a16:creationId xmlns:a16="http://schemas.microsoft.com/office/drawing/2014/main" id="{8F4EBB16-0A00-DFAA-F53C-4FF64DF889C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8" name="Google Shape;660;p33">
                      <a:extLst>
                        <a:ext uri="{FF2B5EF4-FFF2-40B4-BE49-F238E27FC236}">
                          <a16:creationId xmlns:a16="http://schemas.microsoft.com/office/drawing/2014/main" id="{95467A51-65B9-AEAD-71BF-80336E46F73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9" name="Google Shape;661;p33">
                      <a:extLst>
                        <a:ext uri="{FF2B5EF4-FFF2-40B4-BE49-F238E27FC236}">
                          <a16:creationId xmlns:a16="http://schemas.microsoft.com/office/drawing/2014/main" id="{9312DD48-2C3B-FC9F-957F-E2F280104E7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spTree>
    <p:extLst>
      <p:ext uri="{BB962C8B-B14F-4D97-AF65-F5344CB8AC3E}">
        <p14:creationId xmlns:p14="http://schemas.microsoft.com/office/powerpoint/2010/main" val="11107959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5B33DF-EE42-E714-43C1-B315E7330A76}"/>
              </a:ext>
            </a:extLst>
          </p:cNvPr>
          <p:cNvSpPr txBox="1"/>
          <p:nvPr/>
        </p:nvSpPr>
        <p:spPr>
          <a:xfrm>
            <a:off x="7533672" y="5403182"/>
            <a:ext cx="1507144" cy="307777"/>
          </a:xfrm>
          <a:prstGeom prst="rect">
            <a:avLst/>
          </a:prstGeom>
          <a:noFill/>
        </p:spPr>
        <p:txBody>
          <a:bodyPr wrap="none" rtlCol="0">
            <a:spAutoFit/>
          </a:bodyPr>
          <a:lstStyle/>
          <a:p>
            <a:r>
              <a:rPr lang="en-US" b="1" i="1">
                <a:solidFill>
                  <a:schemeClr val="tx1"/>
                </a:solidFill>
                <a:latin typeface="Segoe UI" panose="020B0502040204020203" pitchFamily="34" charset="0"/>
                <a:cs typeface="Segoe UI" panose="020B0502040204020203" pitchFamily="34" charset="0"/>
              </a:rPr>
              <a:t>Jetson Nano [4]</a:t>
            </a:r>
          </a:p>
        </p:txBody>
      </p:sp>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Environmental Impact</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D19E311F-85D6-465D-9495-558284ABA0F8}"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47</a:t>
            </a:fld>
            <a:endParaRPr lang="en-US">
              <a:latin typeface="Segoe UI" panose="020B0502040204020203" pitchFamily="34" charset="0"/>
              <a:cs typeface="Segoe UI" panose="020B0502040204020203" pitchFamily="34" charset="0"/>
            </a:endParaRPr>
          </a:p>
        </p:txBody>
      </p:sp>
      <p:grpSp>
        <p:nvGrpSpPr>
          <p:cNvPr id="7" name="Google Shape;640;p33">
            <a:extLst>
              <a:ext uri="{FF2B5EF4-FFF2-40B4-BE49-F238E27FC236}">
                <a16:creationId xmlns:a16="http://schemas.microsoft.com/office/drawing/2014/main" id="{13E746D4-CF3D-5BF2-6A07-F54ED4A87F8D}"/>
              </a:ext>
            </a:extLst>
          </p:cNvPr>
          <p:cNvGrpSpPr/>
          <p:nvPr/>
        </p:nvGrpSpPr>
        <p:grpSpPr>
          <a:xfrm>
            <a:off x="6563956" y="-4572000"/>
            <a:ext cx="3603807" cy="3603807"/>
            <a:chOff x="1190625" y="238125"/>
            <a:chExt cx="5201800" cy="5201801"/>
          </a:xfrm>
        </p:grpSpPr>
        <p:sp>
          <p:nvSpPr>
            <p:cNvPr id="8" name="Google Shape;641;p33">
              <a:extLst>
                <a:ext uri="{FF2B5EF4-FFF2-40B4-BE49-F238E27FC236}">
                  <a16:creationId xmlns:a16="http://schemas.microsoft.com/office/drawing/2014/main" id="{C4492DEB-E3DC-44F1-9ECC-6B79228CB0A3}"/>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9" name="Google Shape;642;p33">
              <a:extLst>
                <a:ext uri="{FF2B5EF4-FFF2-40B4-BE49-F238E27FC236}">
                  <a16:creationId xmlns:a16="http://schemas.microsoft.com/office/drawing/2014/main" id="{8D511262-1B61-F98E-18BD-100964DD3508}"/>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0" name="Google Shape;643;p33">
              <a:extLst>
                <a:ext uri="{FF2B5EF4-FFF2-40B4-BE49-F238E27FC236}">
                  <a16:creationId xmlns:a16="http://schemas.microsoft.com/office/drawing/2014/main" id="{0C9F31F4-9801-F39A-787D-B407A8A146DA}"/>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1" name="Google Shape;644;p33">
              <a:extLst>
                <a:ext uri="{FF2B5EF4-FFF2-40B4-BE49-F238E27FC236}">
                  <a16:creationId xmlns:a16="http://schemas.microsoft.com/office/drawing/2014/main" id="{DA76D3B9-858E-C7E6-02D4-DA244A9E6960}"/>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2" name="Google Shape;645;p33">
              <a:extLst>
                <a:ext uri="{FF2B5EF4-FFF2-40B4-BE49-F238E27FC236}">
                  <a16:creationId xmlns:a16="http://schemas.microsoft.com/office/drawing/2014/main" id="{F2E9E5DB-D9C2-46F6-B968-9D7CB6876311}"/>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pic>
        <p:nvPicPr>
          <p:cNvPr id="15" name="Picture 14" descr="A close-up of a computer chip&#10;&#10;Description automatically generated">
            <a:extLst>
              <a:ext uri="{FF2B5EF4-FFF2-40B4-BE49-F238E27FC236}">
                <a16:creationId xmlns:a16="http://schemas.microsoft.com/office/drawing/2014/main" id="{416F0E08-D883-437E-9808-28C3E168D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9697" y="2509681"/>
            <a:ext cx="3341031" cy="2555889"/>
          </a:xfrm>
          <a:prstGeom prst="rect">
            <a:avLst/>
          </a:prstGeom>
        </p:spPr>
      </p:pic>
      <p:sp>
        <p:nvSpPr>
          <p:cNvPr id="16" name="Text Placeholder 6">
            <a:extLst>
              <a:ext uri="{FF2B5EF4-FFF2-40B4-BE49-F238E27FC236}">
                <a16:creationId xmlns:a16="http://schemas.microsoft.com/office/drawing/2014/main" id="{8BCAD672-3D56-7E13-BFB1-A0E0024C1302}"/>
              </a:ext>
            </a:extLst>
          </p:cNvPr>
          <p:cNvSpPr>
            <a:spLocks noGrp="1"/>
          </p:cNvSpPr>
          <p:nvPr>
            <p:ph type="body" idx="1"/>
          </p:nvPr>
        </p:nvSpPr>
        <p:spPr>
          <a:xfrm>
            <a:off x="960000" y="1536632"/>
            <a:ext cx="4969200" cy="4511845"/>
          </a:xfrm>
        </p:spPr>
        <p:txBody>
          <a:bodyPr anchor="ctr"/>
          <a:lstStyle/>
          <a:p>
            <a:pPr marL="152396" indent="0" algn="just">
              <a:buNone/>
            </a:pPr>
            <a:r>
              <a:rPr lang="en-US" sz="2000" b="1">
                <a:latin typeface="Segoe UI" panose="020B0502040204020203" pitchFamily="34" charset="0"/>
                <a:cs typeface="Segoe UI" panose="020B0502040204020203" pitchFamily="34" charset="0"/>
              </a:rPr>
              <a:t>Jetson Nano </a:t>
            </a:r>
          </a:p>
          <a:p>
            <a:pPr algn="just"/>
            <a:r>
              <a:rPr lang="en-US" sz="2000">
                <a:latin typeface="Segoe UI" panose="020B0502040204020203" pitchFamily="34" charset="0"/>
                <a:cs typeface="Segoe UI" panose="020B0502040204020203" pitchFamily="34" charset="0"/>
              </a:rPr>
              <a:t>The Jetson Nano, with a low 5-watt power consumption and no need for a fan, has a comparatively modest environmental impact compared to a PC. Its open-source design facilitates easy repurposing and component reuse for various projects, enhancing sustainability.</a:t>
            </a:r>
            <a:endParaRPr lang="en-US"/>
          </a:p>
        </p:txBody>
      </p:sp>
      <p:pic>
        <p:nvPicPr>
          <p:cNvPr id="17" name="Picture 16" descr="A close-up of a usb cable&#10;&#10;Description automatically generated">
            <a:extLst>
              <a:ext uri="{FF2B5EF4-FFF2-40B4-BE49-F238E27FC236}">
                <a16:creationId xmlns:a16="http://schemas.microsoft.com/office/drawing/2014/main" id="{9F3B9691-789A-696D-078F-C6DC2ECE46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2733" y="7004304"/>
            <a:ext cx="2508123" cy="2508123"/>
          </a:xfrm>
          <a:prstGeom prst="rect">
            <a:avLst/>
          </a:prstGeom>
        </p:spPr>
      </p:pic>
      <p:grpSp>
        <p:nvGrpSpPr>
          <p:cNvPr id="18" name="Group 17">
            <a:extLst>
              <a:ext uri="{FF2B5EF4-FFF2-40B4-BE49-F238E27FC236}">
                <a16:creationId xmlns:a16="http://schemas.microsoft.com/office/drawing/2014/main" id="{67B37FA2-828D-D110-2F0D-57D997BAE570}"/>
              </a:ext>
            </a:extLst>
          </p:cNvPr>
          <p:cNvGrpSpPr/>
          <p:nvPr/>
        </p:nvGrpSpPr>
        <p:grpSpPr>
          <a:xfrm>
            <a:off x="-18288" y="-6858001"/>
            <a:ext cx="11030502" cy="59996566"/>
            <a:chOff x="-18288" y="-1"/>
            <a:chExt cx="11030502" cy="59996566"/>
          </a:xfrm>
        </p:grpSpPr>
        <p:grpSp>
          <p:nvGrpSpPr>
            <p:cNvPr id="19" name="Group 18">
              <a:extLst>
                <a:ext uri="{FF2B5EF4-FFF2-40B4-BE49-F238E27FC236}">
                  <a16:creationId xmlns:a16="http://schemas.microsoft.com/office/drawing/2014/main" id="{F7A441C8-5636-1AC3-CC59-666CCA089BAD}"/>
                </a:ext>
              </a:extLst>
            </p:cNvPr>
            <p:cNvGrpSpPr/>
            <p:nvPr/>
          </p:nvGrpSpPr>
          <p:grpSpPr>
            <a:xfrm>
              <a:off x="-18288" y="-1"/>
              <a:ext cx="11030502" cy="28906966"/>
              <a:chOff x="325656" y="-18004"/>
              <a:chExt cx="11030502" cy="28906966"/>
            </a:xfrm>
          </p:grpSpPr>
          <p:grpSp>
            <p:nvGrpSpPr>
              <p:cNvPr id="352" name="Group 351">
                <a:extLst>
                  <a:ext uri="{FF2B5EF4-FFF2-40B4-BE49-F238E27FC236}">
                    <a16:creationId xmlns:a16="http://schemas.microsoft.com/office/drawing/2014/main" id="{FCF92917-F1EB-29F2-0C71-A6CB8F81BD8D}"/>
                  </a:ext>
                </a:extLst>
              </p:cNvPr>
              <p:cNvGrpSpPr/>
              <p:nvPr/>
            </p:nvGrpSpPr>
            <p:grpSpPr>
              <a:xfrm>
                <a:off x="343662" y="-18004"/>
                <a:ext cx="11012496" cy="13681392"/>
                <a:chOff x="343662" y="-18004"/>
                <a:chExt cx="11012496" cy="13681392"/>
              </a:xfrm>
            </p:grpSpPr>
            <p:grpSp>
              <p:nvGrpSpPr>
                <p:cNvPr id="420" name="Group 419">
                  <a:extLst>
                    <a:ext uri="{FF2B5EF4-FFF2-40B4-BE49-F238E27FC236}">
                      <a16:creationId xmlns:a16="http://schemas.microsoft.com/office/drawing/2014/main" id="{D4B931C8-3F5A-4063-3ED5-7A8123734891}"/>
                    </a:ext>
                  </a:extLst>
                </p:cNvPr>
                <p:cNvGrpSpPr/>
                <p:nvPr/>
              </p:nvGrpSpPr>
              <p:grpSpPr>
                <a:xfrm>
                  <a:off x="343662" y="-18004"/>
                  <a:ext cx="11012496" cy="6144681"/>
                  <a:chOff x="343662" y="-18004"/>
                  <a:chExt cx="11012496" cy="6144681"/>
                </a:xfrm>
              </p:grpSpPr>
              <p:grpSp>
                <p:nvGrpSpPr>
                  <p:cNvPr id="454" name="Google Shape;646;p33">
                    <a:extLst>
                      <a:ext uri="{FF2B5EF4-FFF2-40B4-BE49-F238E27FC236}">
                        <a16:creationId xmlns:a16="http://schemas.microsoft.com/office/drawing/2014/main" id="{A4456C0B-F59F-D220-CA4D-DD604F478233}"/>
                      </a:ext>
                    </a:extLst>
                  </p:cNvPr>
                  <p:cNvGrpSpPr/>
                  <p:nvPr/>
                </p:nvGrpSpPr>
                <p:grpSpPr>
                  <a:xfrm rot="16200000" flipH="1">
                    <a:off x="-222793" y="548511"/>
                    <a:ext cx="2265949" cy="1132920"/>
                    <a:chOff x="3529938" y="261475"/>
                    <a:chExt cx="1699462" cy="849690"/>
                  </a:xfrm>
                </p:grpSpPr>
                <p:sp>
                  <p:nvSpPr>
                    <p:cNvPr id="478" name="Google Shape;647;p33">
                      <a:extLst>
                        <a:ext uri="{FF2B5EF4-FFF2-40B4-BE49-F238E27FC236}">
                          <a16:creationId xmlns:a16="http://schemas.microsoft.com/office/drawing/2014/main" id="{82E11631-D9AC-BC3B-8A7A-EE346A91066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9" name="Google Shape;648;p33">
                      <a:extLst>
                        <a:ext uri="{FF2B5EF4-FFF2-40B4-BE49-F238E27FC236}">
                          <a16:creationId xmlns:a16="http://schemas.microsoft.com/office/drawing/2014/main" id="{211E9BDB-0792-6631-D764-C2609DDB2E5F}"/>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0" name="Google Shape;649;p33">
                      <a:extLst>
                        <a:ext uri="{FF2B5EF4-FFF2-40B4-BE49-F238E27FC236}">
                          <a16:creationId xmlns:a16="http://schemas.microsoft.com/office/drawing/2014/main" id="{09CAFDE6-3BDA-F985-DD3F-39F7ED63331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1" name="Google Shape;650;p33">
                      <a:extLst>
                        <a:ext uri="{FF2B5EF4-FFF2-40B4-BE49-F238E27FC236}">
                          <a16:creationId xmlns:a16="http://schemas.microsoft.com/office/drawing/2014/main" id="{8B74A103-5CF1-7C09-24AA-69050A92745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2" name="Google Shape;651;p33">
                      <a:extLst>
                        <a:ext uri="{FF2B5EF4-FFF2-40B4-BE49-F238E27FC236}">
                          <a16:creationId xmlns:a16="http://schemas.microsoft.com/office/drawing/2014/main" id="{39278558-666B-068B-DB1F-6E207EE14B6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3" name="Google Shape;652;p33">
                      <a:extLst>
                        <a:ext uri="{FF2B5EF4-FFF2-40B4-BE49-F238E27FC236}">
                          <a16:creationId xmlns:a16="http://schemas.microsoft.com/office/drawing/2014/main" id="{242F6BD1-EB4D-9672-3D45-C0E0566C3C2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4" name="Google Shape;653;p33">
                      <a:extLst>
                        <a:ext uri="{FF2B5EF4-FFF2-40B4-BE49-F238E27FC236}">
                          <a16:creationId xmlns:a16="http://schemas.microsoft.com/office/drawing/2014/main" id="{220B2BCB-B0DC-44D7-18F6-65865319F71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5" name="Google Shape;654;p33">
                      <a:extLst>
                        <a:ext uri="{FF2B5EF4-FFF2-40B4-BE49-F238E27FC236}">
                          <a16:creationId xmlns:a16="http://schemas.microsoft.com/office/drawing/2014/main" id="{DC27B7E1-75C4-C8C5-F3E0-03A88A841C1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5" name="Google Shape;655;p33">
                    <a:extLst>
                      <a:ext uri="{FF2B5EF4-FFF2-40B4-BE49-F238E27FC236}">
                        <a16:creationId xmlns:a16="http://schemas.microsoft.com/office/drawing/2014/main" id="{A2A127D2-B778-2B98-8AFC-C5938D4E29FB}"/>
                      </a:ext>
                    </a:extLst>
                  </p:cNvPr>
                  <p:cNvGrpSpPr/>
                  <p:nvPr/>
                </p:nvGrpSpPr>
                <p:grpSpPr>
                  <a:xfrm>
                    <a:off x="10909569" y="1371919"/>
                    <a:ext cx="446589" cy="813467"/>
                    <a:chOff x="376650" y="567400"/>
                    <a:chExt cx="334942" cy="610100"/>
                  </a:xfrm>
                </p:grpSpPr>
                <p:sp>
                  <p:nvSpPr>
                    <p:cNvPr id="472" name="Google Shape;656;p33">
                      <a:extLst>
                        <a:ext uri="{FF2B5EF4-FFF2-40B4-BE49-F238E27FC236}">
                          <a16:creationId xmlns:a16="http://schemas.microsoft.com/office/drawing/2014/main" id="{65F9AE81-1A22-9EFC-AABD-2E81E6DD903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3" name="Google Shape;657;p33">
                      <a:extLst>
                        <a:ext uri="{FF2B5EF4-FFF2-40B4-BE49-F238E27FC236}">
                          <a16:creationId xmlns:a16="http://schemas.microsoft.com/office/drawing/2014/main" id="{5E369E9C-4E43-F6D5-A40B-589D1259CC2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4" name="Google Shape;658;p33">
                      <a:extLst>
                        <a:ext uri="{FF2B5EF4-FFF2-40B4-BE49-F238E27FC236}">
                          <a16:creationId xmlns:a16="http://schemas.microsoft.com/office/drawing/2014/main" id="{7B7D5569-DCEF-26F6-6A9D-50B58193D965}"/>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5" name="Google Shape;659;p33">
                      <a:extLst>
                        <a:ext uri="{FF2B5EF4-FFF2-40B4-BE49-F238E27FC236}">
                          <a16:creationId xmlns:a16="http://schemas.microsoft.com/office/drawing/2014/main" id="{872442C1-6D78-3F10-7375-BCBB453EAAC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6" name="Google Shape;660;p33">
                      <a:extLst>
                        <a:ext uri="{FF2B5EF4-FFF2-40B4-BE49-F238E27FC236}">
                          <a16:creationId xmlns:a16="http://schemas.microsoft.com/office/drawing/2014/main" id="{4ECA5B8E-D341-81FF-2073-29CE7BF8A7D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7" name="Google Shape;661;p33">
                      <a:extLst>
                        <a:ext uri="{FF2B5EF4-FFF2-40B4-BE49-F238E27FC236}">
                          <a16:creationId xmlns:a16="http://schemas.microsoft.com/office/drawing/2014/main" id="{1FBBB98A-A489-7926-9CFA-28D0DC7B1B8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6" name="Google Shape;646;p33">
                    <a:extLst>
                      <a:ext uri="{FF2B5EF4-FFF2-40B4-BE49-F238E27FC236}">
                        <a16:creationId xmlns:a16="http://schemas.microsoft.com/office/drawing/2014/main" id="{B9F9054F-7663-91B9-6D2E-9EA084F8FAB8}"/>
                      </a:ext>
                    </a:extLst>
                  </p:cNvPr>
                  <p:cNvGrpSpPr/>
                  <p:nvPr/>
                </p:nvGrpSpPr>
                <p:grpSpPr>
                  <a:xfrm rot="16200000" flipH="1">
                    <a:off x="-222853" y="4427243"/>
                    <a:ext cx="2265949" cy="1132920"/>
                    <a:chOff x="3529938" y="261475"/>
                    <a:chExt cx="1699462" cy="849690"/>
                  </a:xfrm>
                </p:grpSpPr>
                <p:sp>
                  <p:nvSpPr>
                    <p:cNvPr id="464" name="Google Shape;647;p33">
                      <a:extLst>
                        <a:ext uri="{FF2B5EF4-FFF2-40B4-BE49-F238E27FC236}">
                          <a16:creationId xmlns:a16="http://schemas.microsoft.com/office/drawing/2014/main" id="{FEF15CA7-3B0D-BF3B-C83B-16B2ACCBB8D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5" name="Google Shape;648;p33">
                      <a:extLst>
                        <a:ext uri="{FF2B5EF4-FFF2-40B4-BE49-F238E27FC236}">
                          <a16:creationId xmlns:a16="http://schemas.microsoft.com/office/drawing/2014/main" id="{8C7D505A-D0D8-0CAC-FD82-EB29E7E067E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6" name="Google Shape;649;p33">
                      <a:extLst>
                        <a:ext uri="{FF2B5EF4-FFF2-40B4-BE49-F238E27FC236}">
                          <a16:creationId xmlns:a16="http://schemas.microsoft.com/office/drawing/2014/main" id="{6987E8B9-F0A2-E18D-4011-A859852655A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7" name="Google Shape;650;p33">
                      <a:extLst>
                        <a:ext uri="{FF2B5EF4-FFF2-40B4-BE49-F238E27FC236}">
                          <a16:creationId xmlns:a16="http://schemas.microsoft.com/office/drawing/2014/main" id="{2765080A-B622-C11F-9C82-9D5E00D572B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8" name="Google Shape;651;p33">
                      <a:extLst>
                        <a:ext uri="{FF2B5EF4-FFF2-40B4-BE49-F238E27FC236}">
                          <a16:creationId xmlns:a16="http://schemas.microsoft.com/office/drawing/2014/main" id="{6A755310-E1D2-DBF0-A27F-61408C2AFD0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9" name="Google Shape;652;p33">
                      <a:extLst>
                        <a:ext uri="{FF2B5EF4-FFF2-40B4-BE49-F238E27FC236}">
                          <a16:creationId xmlns:a16="http://schemas.microsoft.com/office/drawing/2014/main" id="{252C7366-FAE9-62B6-5948-AF0FC85EA92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0" name="Google Shape;653;p33">
                      <a:extLst>
                        <a:ext uri="{FF2B5EF4-FFF2-40B4-BE49-F238E27FC236}">
                          <a16:creationId xmlns:a16="http://schemas.microsoft.com/office/drawing/2014/main" id="{FFC201A4-30D8-5CD7-76AF-3BA47ED3285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1" name="Google Shape;654;p33">
                      <a:extLst>
                        <a:ext uri="{FF2B5EF4-FFF2-40B4-BE49-F238E27FC236}">
                          <a16:creationId xmlns:a16="http://schemas.microsoft.com/office/drawing/2014/main" id="{5C2CE6BD-1AD7-7D6E-8656-5805E6916B8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7" name="Google Shape;655;p33">
                    <a:extLst>
                      <a:ext uri="{FF2B5EF4-FFF2-40B4-BE49-F238E27FC236}">
                        <a16:creationId xmlns:a16="http://schemas.microsoft.com/office/drawing/2014/main" id="{C09CB578-82BE-168E-6ED5-C8885A08822C}"/>
                      </a:ext>
                    </a:extLst>
                  </p:cNvPr>
                  <p:cNvGrpSpPr/>
                  <p:nvPr/>
                </p:nvGrpSpPr>
                <p:grpSpPr>
                  <a:xfrm>
                    <a:off x="10835169" y="5276964"/>
                    <a:ext cx="446589" cy="813467"/>
                    <a:chOff x="376650" y="567400"/>
                    <a:chExt cx="334942" cy="610100"/>
                  </a:xfrm>
                </p:grpSpPr>
                <p:sp>
                  <p:nvSpPr>
                    <p:cNvPr id="458" name="Google Shape;656;p33">
                      <a:extLst>
                        <a:ext uri="{FF2B5EF4-FFF2-40B4-BE49-F238E27FC236}">
                          <a16:creationId xmlns:a16="http://schemas.microsoft.com/office/drawing/2014/main" id="{3F7D1CF4-0113-6B13-20FB-5D8E08BE68E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9" name="Google Shape;657;p33">
                      <a:extLst>
                        <a:ext uri="{FF2B5EF4-FFF2-40B4-BE49-F238E27FC236}">
                          <a16:creationId xmlns:a16="http://schemas.microsoft.com/office/drawing/2014/main" id="{5A5E0A9F-C52A-8162-6ED4-F9B4304BE82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0" name="Google Shape;658;p33">
                      <a:extLst>
                        <a:ext uri="{FF2B5EF4-FFF2-40B4-BE49-F238E27FC236}">
                          <a16:creationId xmlns:a16="http://schemas.microsoft.com/office/drawing/2014/main" id="{EED39A55-1E2D-6FEB-B1A7-B73F746E847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1" name="Google Shape;659;p33">
                      <a:extLst>
                        <a:ext uri="{FF2B5EF4-FFF2-40B4-BE49-F238E27FC236}">
                          <a16:creationId xmlns:a16="http://schemas.microsoft.com/office/drawing/2014/main" id="{B69C9962-FED8-AD85-F6F8-0756DDB5E70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2" name="Google Shape;660;p33">
                      <a:extLst>
                        <a:ext uri="{FF2B5EF4-FFF2-40B4-BE49-F238E27FC236}">
                          <a16:creationId xmlns:a16="http://schemas.microsoft.com/office/drawing/2014/main" id="{788332BB-2312-7013-36D6-EF85CD6550F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3" name="Google Shape;661;p33">
                      <a:extLst>
                        <a:ext uri="{FF2B5EF4-FFF2-40B4-BE49-F238E27FC236}">
                          <a16:creationId xmlns:a16="http://schemas.microsoft.com/office/drawing/2014/main" id="{597E1BB8-BBA7-1786-132A-FD3A2743E5D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421" name="Group 420">
                  <a:extLst>
                    <a:ext uri="{FF2B5EF4-FFF2-40B4-BE49-F238E27FC236}">
                      <a16:creationId xmlns:a16="http://schemas.microsoft.com/office/drawing/2014/main" id="{BB47E275-B30B-8118-56AA-771B7C596422}"/>
                    </a:ext>
                  </a:extLst>
                </p:cNvPr>
                <p:cNvGrpSpPr/>
                <p:nvPr/>
              </p:nvGrpSpPr>
              <p:grpSpPr>
                <a:xfrm>
                  <a:off x="343662" y="7518707"/>
                  <a:ext cx="11012496" cy="6144681"/>
                  <a:chOff x="343662" y="-18004"/>
                  <a:chExt cx="11012496" cy="6144681"/>
                </a:xfrm>
              </p:grpSpPr>
              <p:grpSp>
                <p:nvGrpSpPr>
                  <p:cNvPr id="422" name="Google Shape;646;p33">
                    <a:extLst>
                      <a:ext uri="{FF2B5EF4-FFF2-40B4-BE49-F238E27FC236}">
                        <a16:creationId xmlns:a16="http://schemas.microsoft.com/office/drawing/2014/main" id="{BCE271C6-5790-B6D7-F433-C0B8EF516A7E}"/>
                      </a:ext>
                    </a:extLst>
                  </p:cNvPr>
                  <p:cNvGrpSpPr/>
                  <p:nvPr/>
                </p:nvGrpSpPr>
                <p:grpSpPr>
                  <a:xfrm rot="16200000" flipH="1">
                    <a:off x="-222793" y="548511"/>
                    <a:ext cx="2265949" cy="1132920"/>
                    <a:chOff x="3529938" y="261475"/>
                    <a:chExt cx="1699462" cy="849690"/>
                  </a:xfrm>
                </p:grpSpPr>
                <p:sp>
                  <p:nvSpPr>
                    <p:cNvPr id="446" name="Google Shape;647;p33">
                      <a:extLst>
                        <a:ext uri="{FF2B5EF4-FFF2-40B4-BE49-F238E27FC236}">
                          <a16:creationId xmlns:a16="http://schemas.microsoft.com/office/drawing/2014/main" id="{DADD88DB-3D18-7C57-F1F0-FEBFBAD908F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7" name="Google Shape;648;p33">
                      <a:extLst>
                        <a:ext uri="{FF2B5EF4-FFF2-40B4-BE49-F238E27FC236}">
                          <a16:creationId xmlns:a16="http://schemas.microsoft.com/office/drawing/2014/main" id="{70F697CD-8689-60FE-8B2C-9A4082F7A11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8" name="Google Shape;649;p33">
                      <a:extLst>
                        <a:ext uri="{FF2B5EF4-FFF2-40B4-BE49-F238E27FC236}">
                          <a16:creationId xmlns:a16="http://schemas.microsoft.com/office/drawing/2014/main" id="{311A0D84-B4FA-DD9C-E38C-2EDF6848B7C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9" name="Google Shape;650;p33">
                      <a:extLst>
                        <a:ext uri="{FF2B5EF4-FFF2-40B4-BE49-F238E27FC236}">
                          <a16:creationId xmlns:a16="http://schemas.microsoft.com/office/drawing/2014/main" id="{20D9274F-702F-5040-7C25-2A64F89A25E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0" name="Google Shape;651;p33">
                      <a:extLst>
                        <a:ext uri="{FF2B5EF4-FFF2-40B4-BE49-F238E27FC236}">
                          <a16:creationId xmlns:a16="http://schemas.microsoft.com/office/drawing/2014/main" id="{11653D0C-492B-DD99-A8A8-C3A7A3AF714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1" name="Google Shape;652;p33">
                      <a:extLst>
                        <a:ext uri="{FF2B5EF4-FFF2-40B4-BE49-F238E27FC236}">
                          <a16:creationId xmlns:a16="http://schemas.microsoft.com/office/drawing/2014/main" id="{DBDA1DA9-13B2-8036-FEF7-83B7E891205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2" name="Google Shape;653;p33">
                      <a:extLst>
                        <a:ext uri="{FF2B5EF4-FFF2-40B4-BE49-F238E27FC236}">
                          <a16:creationId xmlns:a16="http://schemas.microsoft.com/office/drawing/2014/main" id="{8D7A05B7-4A7F-4081-04A3-3743249C741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3" name="Google Shape;654;p33">
                      <a:extLst>
                        <a:ext uri="{FF2B5EF4-FFF2-40B4-BE49-F238E27FC236}">
                          <a16:creationId xmlns:a16="http://schemas.microsoft.com/office/drawing/2014/main" id="{44C6A5A7-71EE-1EE7-DCAE-7B3BA331CEF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23" name="Google Shape;655;p33">
                    <a:extLst>
                      <a:ext uri="{FF2B5EF4-FFF2-40B4-BE49-F238E27FC236}">
                        <a16:creationId xmlns:a16="http://schemas.microsoft.com/office/drawing/2014/main" id="{776EBCDD-720F-89F4-546F-CD7A954F8BFD}"/>
                      </a:ext>
                    </a:extLst>
                  </p:cNvPr>
                  <p:cNvGrpSpPr/>
                  <p:nvPr/>
                </p:nvGrpSpPr>
                <p:grpSpPr>
                  <a:xfrm>
                    <a:off x="10909569" y="1371919"/>
                    <a:ext cx="446589" cy="813467"/>
                    <a:chOff x="376650" y="567400"/>
                    <a:chExt cx="334942" cy="610100"/>
                  </a:xfrm>
                </p:grpSpPr>
                <p:sp>
                  <p:nvSpPr>
                    <p:cNvPr id="440" name="Google Shape;656;p33">
                      <a:extLst>
                        <a:ext uri="{FF2B5EF4-FFF2-40B4-BE49-F238E27FC236}">
                          <a16:creationId xmlns:a16="http://schemas.microsoft.com/office/drawing/2014/main" id="{5A931791-9DF6-E6AE-F386-70A537A3685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1" name="Google Shape;657;p33">
                      <a:extLst>
                        <a:ext uri="{FF2B5EF4-FFF2-40B4-BE49-F238E27FC236}">
                          <a16:creationId xmlns:a16="http://schemas.microsoft.com/office/drawing/2014/main" id="{1D5A21A6-BE30-B54A-BDDA-55EF7493995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2" name="Google Shape;658;p33">
                      <a:extLst>
                        <a:ext uri="{FF2B5EF4-FFF2-40B4-BE49-F238E27FC236}">
                          <a16:creationId xmlns:a16="http://schemas.microsoft.com/office/drawing/2014/main" id="{78879288-D215-B4C1-17CD-1C8624A72AD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3" name="Google Shape;659;p33">
                      <a:extLst>
                        <a:ext uri="{FF2B5EF4-FFF2-40B4-BE49-F238E27FC236}">
                          <a16:creationId xmlns:a16="http://schemas.microsoft.com/office/drawing/2014/main" id="{43A905EB-4066-9C0D-67AF-AC3D239AF88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4" name="Google Shape;660;p33">
                      <a:extLst>
                        <a:ext uri="{FF2B5EF4-FFF2-40B4-BE49-F238E27FC236}">
                          <a16:creationId xmlns:a16="http://schemas.microsoft.com/office/drawing/2014/main" id="{34D19ACD-1C54-81BC-7816-B08E3E0EE22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5" name="Google Shape;661;p33">
                      <a:extLst>
                        <a:ext uri="{FF2B5EF4-FFF2-40B4-BE49-F238E27FC236}">
                          <a16:creationId xmlns:a16="http://schemas.microsoft.com/office/drawing/2014/main" id="{8B0CBE69-0359-13E6-865E-83B7095EB6C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24" name="Google Shape;646;p33">
                    <a:extLst>
                      <a:ext uri="{FF2B5EF4-FFF2-40B4-BE49-F238E27FC236}">
                        <a16:creationId xmlns:a16="http://schemas.microsoft.com/office/drawing/2014/main" id="{47FF67B9-F06F-94A5-BFDC-BFCC349AFFFE}"/>
                      </a:ext>
                    </a:extLst>
                  </p:cNvPr>
                  <p:cNvGrpSpPr/>
                  <p:nvPr/>
                </p:nvGrpSpPr>
                <p:grpSpPr>
                  <a:xfrm rot="16200000" flipH="1">
                    <a:off x="-222853" y="4427243"/>
                    <a:ext cx="2265949" cy="1132920"/>
                    <a:chOff x="3529938" y="261475"/>
                    <a:chExt cx="1699462" cy="849690"/>
                  </a:xfrm>
                </p:grpSpPr>
                <p:sp>
                  <p:nvSpPr>
                    <p:cNvPr id="432" name="Google Shape;647;p33">
                      <a:extLst>
                        <a:ext uri="{FF2B5EF4-FFF2-40B4-BE49-F238E27FC236}">
                          <a16:creationId xmlns:a16="http://schemas.microsoft.com/office/drawing/2014/main" id="{26A3E8C6-CE2C-E1DD-F9C5-3DD222796F8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3" name="Google Shape;648;p33">
                      <a:extLst>
                        <a:ext uri="{FF2B5EF4-FFF2-40B4-BE49-F238E27FC236}">
                          <a16:creationId xmlns:a16="http://schemas.microsoft.com/office/drawing/2014/main" id="{9C669050-FF45-4ED5-41A4-D0B2871F51B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4" name="Google Shape;649;p33">
                      <a:extLst>
                        <a:ext uri="{FF2B5EF4-FFF2-40B4-BE49-F238E27FC236}">
                          <a16:creationId xmlns:a16="http://schemas.microsoft.com/office/drawing/2014/main" id="{BDFD1EC1-4440-41B0-4DFC-845EDBDFB32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5" name="Google Shape;650;p33">
                      <a:extLst>
                        <a:ext uri="{FF2B5EF4-FFF2-40B4-BE49-F238E27FC236}">
                          <a16:creationId xmlns:a16="http://schemas.microsoft.com/office/drawing/2014/main" id="{AFF42C4A-329C-5D7A-46B1-663F587DD8F1}"/>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6" name="Google Shape;651;p33">
                      <a:extLst>
                        <a:ext uri="{FF2B5EF4-FFF2-40B4-BE49-F238E27FC236}">
                          <a16:creationId xmlns:a16="http://schemas.microsoft.com/office/drawing/2014/main" id="{C4DD836D-F6A5-2114-9F6B-C229A07B3BB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7" name="Google Shape;652;p33">
                      <a:extLst>
                        <a:ext uri="{FF2B5EF4-FFF2-40B4-BE49-F238E27FC236}">
                          <a16:creationId xmlns:a16="http://schemas.microsoft.com/office/drawing/2014/main" id="{C0010A1D-C275-A6C1-5ADA-1625C20BCD3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8" name="Google Shape;653;p33">
                      <a:extLst>
                        <a:ext uri="{FF2B5EF4-FFF2-40B4-BE49-F238E27FC236}">
                          <a16:creationId xmlns:a16="http://schemas.microsoft.com/office/drawing/2014/main" id="{D25386B7-A13A-CD5A-A78B-62CA0CB5B6F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9" name="Google Shape;654;p33">
                      <a:extLst>
                        <a:ext uri="{FF2B5EF4-FFF2-40B4-BE49-F238E27FC236}">
                          <a16:creationId xmlns:a16="http://schemas.microsoft.com/office/drawing/2014/main" id="{C20431B6-DF23-54AC-290F-63317DFEC175}"/>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25" name="Google Shape;655;p33">
                    <a:extLst>
                      <a:ext uri="{FF2B5EF4-FFF2-40B4-BE49-F238E27FC236}">
                        <a16:creationId xmlns:a16="http://schemas.microsoft.com/office/drawing/2014/main" id="{7CBDA633-D03A-8CCB-AB43-BB06F52A4BDC}"/>
                      </a:ext>
                    </a:extLst>
                  </p:cNvPr>
                  <p:cNvGrpSpPr/>
                  <p:nvPr/>
                </p:nvGrpSpPr>
                <p:grpSpPr>
                  <a:xfrm>
                    <a:off x="10835169" y="5276964"/>
                    <a:ext cx="446589" cy="813467"/>
                    <a:chOff x="376650" y="567400"/>
                    <a:chExt cx="334942" cy="610100"/>
                  </a:xfrm>
                </p:grpSpPr>
                <p:sp>
                  <p:nvSpPr>
                    <p:cNvPr id="426" name="Google Shape;656;p33">
                      <a:extLst>
                        <a:ext uri="{FF2B5EF4-FFF2-40B4-BE49-F238E27FC236}">
                          <a16:creationId xmlns:a16="http://schemas.microsoft.com/office/drawing/2014/main" id="{696548A3-D9C0-9DC5-45E7-F857307453C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7" name="Google Shape;657;p33">
                      <a:extLst>
                        <a:ext uri="{FF2B5EF4-FFF2-40B4-BE49-F238E27FC236}">
                          <a16:creationId xmlns:a16="http://schemas.microsoft.com/office/drawing/2014/main" id="{E4DFCB66-60A2-E90D-951A-BB53AF667A6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8" name="Google Shape;658;p33">
                      <a:extLst>
                        <a:ext uri="{FF2B5EF4-FFF2-40B4-BE49-F238E27FC236}">
                          <a16:creationId xmlns:a16="http://schemas.microsoft.com/office/drawing/2014/main" id="{583F8196-945B-C02B-02B3-5ACAF37AA61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9" name="Google Shape;659;p33">
                      <a:extLst>
                        <a:ext uri="{FF2B5EF4-FFF2-40B4-BE49-F238E27FC236}">
                          <a16:creationId xmlns:a16="http://schemas.microsoft.com/office/drawing/2014/main" id="{454C67F6-39F6-DEB0-1E98-D7C1B192E6C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0" name="Google Shape;660;p33">
                      <a:extLst>
                        <a:ext uri="{FF2B5EF4-FFF2-40B4-BE49-F238E27FC236}">
                          <a16:creationId xmlns:a16="http://schemas.microsoft.com/office/drawing/2014/main" id="{BB153E56-60C8-E062-FBA0-E517B8CC380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1" name="Google Shape;661;p33">
                      <a:extLst>
                        <a:ext uri="{FF2B5EF4-FFF2-40B4-BE49-F238E27FC236}">
                          <a16:creationId xmlns:a16="http://schemas.microsoft.com/office/drawing/2014/main" id="{03477D42-8348-A698-130F-ACCFE7A2AC1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353" name="Group 352">
                <a:extLst>
                  <a:ext uri="{FF2B5EF4-FFF2-40B4-BE49-F238E27FC236}">
                    <a16:creationId xmlns:a16="http://schemas.microsoft.com/office/drawing/2014/main" id="{7E7EAFAF-961B-C4A5-5415-FCE725BB4BB2}"/>
                  </a:ext>
                </a:extLst>
              </p:cNvPr>
              <p:cNvGrpSpPr/>
              <p:nvPr/>
            </p:nvGrpSpPr>
            <p:grpSpPr>
              <a:xfrm>
                <a:off x="325656" y="15207570"/>
                <a:ext cx="11012496" cy="13681392"/>
                <a:chOff x="343662" y="-18004"/>
                <a:chExt cx="11012496" cy="13681392"/>
              </a:xfrm>
            </p:grpSpPr>
            <p:grpSp>
              <p:nvGrpSpPr>
                <p:cNvPr id="354" name="Group 353">
                  <a:extLst>
                    <a:ext uri="{FF2B5EF4-FFF2-40B4-BE49-F238E27FC236}">
                      <a16:creationId xmlns:a16="http://schemas.microsoft.com/office/drawing/2014/main" id="{67C74BCD-E353-1786-3ACD-897E476F2A83}"/>
                    </a:ext>
                  </a:extLst>
                </p:cNvPr>
                <p:cNvGrpSpPr/>
                <p:nvPr/>
              </p:nvGrpSpPr>
              <p:grpSpPr>
                <a:xfrm>
                  <a:off x="343662" y="-18004"/>
                  <a:ext cx="11012496" cy="6144681"/>
                  <a:chOff x="343662" y="-18004"/>
                  <a:chExt cx="11012496" cy="6144681"/>
                </a:xfrm>
              </p:grpSpPr>
              <p:grpSp>
                <p:nvGrpSpPr>
                  <p:cNvPr id="388" name="Google Shape;646;p33">
                    <a:extLst>
                      <a:ext uri="{FF2B5EF4-FFF2-40B4-BE49-F238E27FC236}">
                        <a16:creationId xmlns:a16="http://schemas.microsoft.com/office/drawing/2014/main" id="{6B312ED3-E37F-B536-4722-CD4E49B266A3}"/>
                      </a:ext>
                    </a:extLst>
                  </p:cNvPr>
                  <p:cNvGrpSpPr/>
                  <p:nvPr/>
                </p:nvGrpSpPr>
                <p:grpSpPr>
                  <a:xfrm rot="16200000" flipH="1">
                    <a:off x="-222793" y="548511"/>
                    <a:ext cx="2265949" cy="1132920"/>
                    <a:chOff x="3529938" y="261475"/>
                    <a:chExt cx="1699462" cy="849690"/>
                  </a:xfrm>
                </p:grpSpPr>
                <p:sp>
                  <p:nvSpPr>
                    <p:cNvPr id="412" name="Google Shape;647;p33">
                      <a:extLst>
                        <a:ext uri="{FF2B5EF4-FFF2-40B4-BE49-F238E27FC236}">
                          <a16:creationId xmlns:a16="http://schemas.microsoft.com/office/drawing/2014/main" id="{8D4EBB76-AC41-0B94-2EEB-D2E9FBF0704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3" name="Google Shape;648;p33">
                      <a:extLst>
                        <a:ext uri="{FF2B5EF4-FFF2-40B4-BE49-F238E27FC236}">
                          <a16:creationId xmlns:a16="http://schemas.microsoft.com/office/drawing/2014/main" id="{242C9429-F230-EF80-045F-246331A2354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4" name="Google Shape;649;p33">
                      <a:extLst>
                        <a:ext uri="{FF2B5EF4-FFF2-40B4-BE49-F238E27FC236}">
                          <a16:creationId xmlns:a16="http://schemas.microsoft.com/office/drawing/2014/main" id="{E24C498B-D2BC-B671-B0F9-3E2FD9AC44F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5" name="Google Shape;650;p33">
                      <a:extLst>
                        <a:ext uri="{FF2B5EF4-FFF2-40B4-BE49-F238E27FC236}">
                          <a16:creationId xmlns:a16="http://schemas.microsoft.com/office/drawing/2014/main" id="{22766F52-4B71-C0DE-44BB-718F1DD353F1}"/>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6" name="Google Shape;651;p33">
                      <a:extLst>
                        <a:ext uri="{FF2B5EF4-FFF2-40B4-BE49-F238E27FC236}">
                          <a16:creationId xmlns:a16="http://schemas.microsoft.com/office/drawing/2014/main" id="{D9BE4DDA-A3E2-DA3D-E9B9-F4DF2121248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7" name="Google Shape;652;p33">
                      <a:extLst>
                        <a:ext uri="{FF2B5EF4-FFF2-40B4-BE49-F238E27FC236}">
                          <a16:creationId xmlns:a16="http://schemas.microsoft.com/office/drawing/2014/main" id="{8E998B2A-FB86-DE4E-164E-BDE08C8712F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8" name="Google Shape;653;p33">
                      <a:extLst>
                        <a:ext uri="{FF2B5EF4-FFF2-40B4-BE49-F238E27FC236}">
                          <a16:creationId xmlns:a16="http://schemas.microsoft.com/office/drawing/2014/main" id="{28B4CC54-0ED5-22E9-451E-C606C2FC11B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9" name="Google Shape;654;p33">
                      <a:extLst>
                        <a:ext uri="{FF2B5EF4-FFF2-40B4-BE49-F238E27FC236}">
                          <a16:creationId xmlns:a16="http://schemas.microsoft.com/office/drawing/2014/main" id="{DF03EAF9-B630-15E1-2644-2CD30DEC382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89" name="Google Shape;655;p33">
                    <a:extLst>
                      <a:ext uri="{FF2B5EF4-FFF2-40B4-BE49-F238E27FC236}">
                        <a16:creationId xmlns:a16="http://schemas.microsoft.com/office/drawing/2014/main" id="{B8D73A40-7C47-53FB-875B-A08A5E5ACF95}"/>
                      </a:ext>
                    </a:extLst>
                  </p:cNvPr>
                  <p:cNvGrpSpPr/>
                  <p:nvPr/>
                </p:nvGrpSpPr>
                <p:grpSpPr>
                  <a:xfrm>
                    <a:off x="10909569" y="1371919"/>
                    <a:ext cx="446589" cy="813467"/>
                    <a:chOff x="376650" y="567400"/>
                    <a:chExt cx="334942" cy="610100"/>
                  </a:xfrm>
                </p:grpSpPr>
                <p:sp>
                  <p:nvSpPr>
                    <p:cNvPr id="406" name="Google Shape;656;p33">
                      <a:extLst>
                        <a:ext uri="{FF2B5EF4-FFF2-40B4-BE49-F238E27FC236}">
                          <a16:creationId xmlns:a16="http://schemas.microsoft.com/office/drawing/2014/main" id="{316172F1-5366-2C39-3B02-15B8D737664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7" name="Google Shape;657;p33">
                      <a:extLst>
                        <a:ext uri="{FF2B5EF4-FFF2-40B4-BE49-F238E27FC236}">
                          <a16:creationId xmlns:a16="http://schemas.microsoft.com/office/drawing/2014/main" id="{7485DFA3-6E3A-DE0A-D1F4-869486F478E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8" name="Google Shape;658;p33">
                      <a:extLst>
                        <a:ext uri="{FF2B5EF4-FFF2-40B4-BE49-F238E27FC236}">
                          <a16:creationId xmlns:a16="http://schemas.microsoft.com/office/drawing/2014/main" id="{2B92C7FF-4495-71FA-2F03-EDFD4D733B6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9" name="Google Shape;659;p33">
                      <a:extLst>
                        <a:ext uri="{FF2B5EF4-FFF2-40B4-BE49-F238E27FC236}">
                          <a16:creationId xmlns:a16="http://schemas.microsoft.com/office/drawing/2014/main" id="{AB56C196-4C5D-AFE7-173D-71B00D914F8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0" name="Google Shape;660;p33">
                      <a:extLst>
                        <a:ext uri="{FF2B5EF4-FFF2-40B4-BE49-F238E27FC236}">
                          <a16:creationId xmlns:a16="http://schemas.microsoft.com/office/drawing/2014/main" id="{B17B24DD-2EA3-2453-6C54-4B56DA1E90B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1" name="Google Shape;661;p33">
                      <a:extLst>
                        <a:ext uri="{FF2B5EF4-FFF2-40B4-BE49-F238E27FC236}">
                          <a16:creationId xmlns:a16="http://schemas.microsoft.com/office/drawing/2014/main" id="{997C0F6C-52E8-C828-1883-BAB27DDFC45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90" name="Google Shape;646;p33">
                    <a:extLst>
                      <a:ext uri="{FF2B5EF4-FFF2-40B4-BE49-F238E27FC236}">
                        <a16:creationId xmlns:a16="http://schemas.microsoft.com/office/drawing/2014/main" id="{CDFE69A7-FE83-07C3-2E19-0F29E091BE0A}"/>
                      </a:ext>
                    </a:extLst>
                  </p:cNvPr>
                  <p:cNvGrpSpPr/>
                  <p:nvPr/>
                </p:nvGrpSpPr>
                <p:grpSpPr>
                  <a:xfrm rot="16200000" flipH="1">
                    <a:off x="-222853" y="4427243"/>
                    <a:ext cx="2265949" cy="1132920"/>
                    <a:chOff x="3529938" y="261475"/>
                    <a:chExt cx="1699462" cy="849690"/>
                  </a:xfrm>
                </p:grpSpPr>
                <p:sp>
                  <p:nvSpPr>
                    <p:cNvPr id="398" name="Google Shape;647;p33">
                      <a:extLst>
                        <a:ext uri="{FF2B5EF4-FFF2-40B4-BE49-F238E27FC236}">
                          <a16:creationId xmlns:a16="http://schemas.microsoft.com/office/drawing/2014/main" id="{9CE6D29D-9B6D-B13F-C512-24FC0373B07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9" name="Google Shape;648;p33">
                      <a:extLst>
                        <a:ext uri="{FF2B5EF4-FFF2-40B4-BE49-F238E27FC236}">
                          <a16:creationId xmlns:a16="http://schemas.microsoft.com/office/drawing/2014/main" id="{98E2F14A-C893-F731-B633-9229E7EF12DA}"/>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0" name="Google Shape;649;p33">
                      <a:extLst>
                        <a:ext uri="{FF2B5EF4-FFF2-40B4-BE49-F238E27FC236}">
                          <a16:creationId xmlns:a16="http://schemas.microsoft.com/office/drawing/2014/main" id="{82B75403-B8FE-68BD-140D-6A1333A06C8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1" name="Google Shape;650;p33">
                      <a:extLst>
                        <a:ext uri="{FF2B5EF4-FFF2-40B4-BE49-F238E27FC236}">
                          <a16:creationId xmlns:a16="http://schemas.microsoft.com/office/drawing/2014/main" id="{912348CD-DCBF-CEE8-B13E-5996B6A9B1C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2" name="Google Shape;651;p33">
                      <a:extLst>
                        <a:ext uri="{FF2B5EF4-FFF2-40B4-BE49-F238E27FC236}">
                          <a16:creationId xmlns:a16="http://schemas.microsoft.com/office/drawing/2014/main" id="{5C550E97-A241-EB73-4328-D012DB47565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3" name="Google Shape;652;p33">
                      <a:extLst>
                        <a:ext uri="{FF2B5EF4-FFF2-40B4-BE49-F238E27FC236}">
                          <a16:creationId xmlns:a16="http://schemas.microsoft.com/office/drawing/2014/main" id="{2A5FAC7F-87AD-8A6B-3A96-8916F8B3E40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4" name="Google Shape;653;p33">
                      <a:extLst>
                        <a:ext uri="{FF2B5EF4-FFF2-40B4-BE49-F238E27FC236}">
                          <a16:creationId xmlns:a16="http://schemas.microsoft.com/office/drawing/2014/main" id="{BE7BD7B7-2EB3-794A-00A9-408711FDB6C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5" name="Google Shape;654;p33">
                      <a:extLst>
                        <a:ext uri="{FF2B5EF4-FFF2-40B4-BE49-F238E27FC236}">
                          <a16:creationId xmlns:a16="http://schemas.microsoft.com/office/drawing/2014/main" id="{4AAEE12B-BC55-88EE-89AB-F2B9691BF57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91" name="Google Shape;655;p33">
                    <a:extLst>
                      <a:ext uri="{FF2B5EF4-FFF2-40B4-BE49-F238E27FC236}">
                        <a16:creationId xmlns:a16="http://schemas.microsoft.com/office/drawing/2014/main" id="{A86CED45-9371-FC6D-A68D-7CB39ED43F05}"/>
                      </a:ext>
                    </a:extLst>
                  </p:cNvPr>
                  <p:cNvGrpSpPr/>
                  <p:nvPr/>
                </p:nvGrpSpPr>
                <p:grpSpPr>
                  <a:xfrm>
                    <a:off x="10835169" y="5276964"/>
                    <a:ext cx="446589" cy="813467"/>
                    <a:chOff x="376650" y="567400"/>
                    <a:chExt cx="334942" cy="610100"/>
                  </a:xfrm>
                </p:grpSpPr>
                <p:sp>
                  <p:nvSpPr>
                    <p:cNvPr id="392" name="Google Shape;656;p33">
                      <a:extLst>
                        <a:ext uri="{FF2B5EF4-FFF2-40B4-BE49-F238E27FC236}">
                          <a16:creationId xmlns:a16="http://schemas.microsoft.com/office/drawing/2014/main" id="{BD45669A-DB2B-565F-FB8A-8240080EF54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3" name="Google Shape;657;p33">
                      <a:extLst>
                        <a:ext uri="{FF2B5EF4-FFF2-40B4-BE49-F238E27FC236}">
                          <a16:creationId xmlns:a16="http://schemas.microsoft.com/office/drawing/2014/main" id="{B8847A2A-035B-13EF-7CF1-5682B19E4A2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4" name="Google Shape;658;p33">
                      <a:extLst>
                        <a:ext uri="{FF2B5EF4-FFF2-40B4-BE49-F238E27FC236}">
                          <a16:creationId xmlns:a16="http://schemas.microsoft.com/office/drawing/2014/main" id="{CF18F2C1-8F44-6BEE-72CF-5FEF03630D0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5" name="Google Shape;659;p33">
                      <a:extLst>
                        <a:ext uri="{FF2B5EF4-FFF2-40B4-BE49-F238E27FC236}">
                          <a16:creationId xmlns:a16="http://schemas.microsoft.com/office/drawing/2014/main" id="{7ACE84D5-9FC1-0133-46C5-F647A2650B6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6" name="Google Shape;660;p33">
                      <a:extLst>
                        <a:ext uri="{FF2B5EF4-FFF2-40B4-BE49-F238E27FC236}">
                          <a16:creationId xmlns:a16="http://schemas.microsoft.com/office/drawing/2014/main" id="{5563D053-301F-3BBF-E3E8-89AEF004B54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7" name="Google Shape;661;p33">
                      <a:extLst>
                        <a:ext uri="{FF2B5EF4-FFF2-40B4-BE49-F238E27FC236}">
                          <a16:creationId xmlns:a16="http://schemas.microsoft.com/office/drawing/2014/main" id="{F342BBB4-2705-F15D-858D-9684EC10D24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355" name="Group 354">
                  <a:extLst>
                    <a:ext uri="{FF2B5EF4-FFF2-40B4-BE49-F238E27FC236}">
                      <a16:creationId xmlns:a16="http://schemas.microsoft.com/office/drawing/2014/main" id="{B6176371-A96F-6FD9-ACBD-85161F7FF2C1}"/>
                    </a:ext>
                  </a:extLst>
                </p:cNvPr>
                <p:cNvGrpSpPr/>
                <p:nvPr/>
              </p:nvGrpSpPr>
              <p:grpSpPr>
                <a:xfrm>
                  <a:off x="343662" y="7518707"/>
                  <a:ext cx="11012496" cy="6144681"/>
                  <a:chOff x="343662" y="-18004"/>
                  <a:chExt cx="11012496" cy="6144681"/>
                </a:xfrm>
              </p:grpSpPr>
              <p:grpSp>
                <p:nvGrpSpPr>
                  <p:cNvPr id="356" name="Google Shape;646;p33">
                    <a:extLst>
                      <a:ext uri="{FF2B5EF4-FFF2-40B4-BE49-F238E27FC236}">
                        <a16:creationId xmlns:a16="http://schemas.microsoft.com/office/drawing/2014/main" id="{70B1E63B-7F2B-B302-F999-7756DE45FAA3}"/>
                      </a:ext>
                    </a:extLst>
                  </p:cNvPr>
                  <p:cNvGrpSpPr/>
                  <p:nvPr/>
                </p:nvGrpSpPr>
                <p:grpSpPr>
                  <a:xfrm rot="16200000" flipH="1">
                    <a:off x="-222793" y="548511"/>
                    <a:ext cx="2265949" cy="1132920"/>
                    <a:chOff x="3529938" y="261475"/>
                    <a:chExt cx="1699462" cy="849690"/>
                  </a:xfrm>
                </p:grpSpPr>
                <p:sp>
                  <p:nvSpPr>
                    <p:cNvPr id="380" name="Google Shape;647;p33">
                      <a:extLst>
                        <a:ext uri="{FF2B5EF4-FFF2-40B4-BE49-F238E27FC236}">
                          <a16:creationId xmlns:a16="http://schemas.microsoft.com/office/drawing/2014/main" id="{2218A0A0-6C01-401C-5F7C-B3FB1DAFBD0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1" name="Google Shape;648;p33">
                      <a:extLst>
                        <a:ext uri="{FF2B5EF4-FFF2-40B4-BE49-F238E27FC236}">
                          <a16:creationId xmlns:a16="http://schemas.microsoft.com/office/drawing/2014/main" id="{F89B5F13-E3C0-D4AA-D40B-CE3DD077ABE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2" name="Google Shape;649;p33">
                      <a:extLst>
                        <a:ext uri="{FF2B5EF4-FFF2-40B4-BE49-F238E27FC236}">
                          <a16:creationId xmlns:a16="http://schemas.microsoft.com/office/drawing/2014/main" id="{34868C62-EAF4-EE82-7A57-1899961F1FC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3" name="Google Shape;650;p33">
                      <a:extLst>
                        <a:ext uri="{FF2B5EF4-FFF2-40B4-BE49-F238E27FC236}">
                          <a16:creationId xmlns:a16="http://schemas.microsoft.com/office/drawing/2014/main" id="{4A1CE582-CECC-055E-E110-035C6307E17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4" name="Google Shape;651;p33">
                      <a:extLst>
                        <a:ext uri="{FF2B5EF4-FFF2-40B4-BE49-F238E27FC236}">
                          <a16:creationId xmlns:a16="http://schemas.microsoft.com/office/drawing/2014/main" id="{6B99B41F-E67B-E6CE-72F1-082F8A959B0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5" name="Google Shape;652;p33">
                      <a:extLst>
                        <a:ext uri="{FF2B5EF4-FFF2-40B4-BE49-F238E27FC236}">
                          <a16:creationId xmlns:a16="http://schemas.microsoft.com/office/drawing/2014/main" id="{FCCFA4A3-9CA2-80A2-461F-BE32B9457BF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6" name="Google Shape;653;p33">
                      <a:extLst>
                        <a:ext uri="{FF2B5EF4-FFF2-40B4-BE49-F238E27FC236}">
                          <a16:creationId xmlns:a16="http://schemas.microsoft.com/office/drawing/2014/main" id="{4E5B91E2-5874-C23A-A870-291051C8F01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7" name="Google Shape;654;p33">
                      <a:extLst>
                        <a:ext uri="{FF2B5EF4-FFF2-40B4-BE49-F238E27FC236}">
                          <a16:creationId xmlns:a16="http://schemas.microsoft.com/office/drawing/2014/main" id="{0C2B558B-3237-D4D6-3FC9-AD5D9B73227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7" name="Google Shape;655;p33">
                    <a:extLst>
                      <a:ext uri="{FF2B5EF4-FFF2-40B4-BE49-F238E27FC236}">
                        <a16:creationId xmlns:a16="http://schemas.microsoft.com/office/drawing/2014/main" id="{4C1A6F79-76E5-674C-3AAF-D8F1231D70EB}"/>
                      </a:ext>
                    </a:extLst>
                  </p:cNvPr>
                  <p:cNvGrpSpPr/>
                  <p:nvPr/>
                </p:nvGrpSpPr>
                <p:grpSpPr>
                  <a:xfrm>
                    <a:off x="10909569" y="1371919"/>
                    <a:ext cx="446589" cy="813467"/>
                    <a:chOff x="376650" y="567400"/>
                    <a:chExt cx="334942" cy="610100"/>
                  </a:xfrm>
                </p:grpSpPr>
                <p:sp>
                  <p:nvSpPr>
                    <p:cNvPr id="374" name="Google Shape;656;p33">
                      <a:extLst>
                        <a:ext uri="{FF2B5EF4-FFF2-40B4-BE49-F238E27FC236}">
                          <a16:creationId xmlns:a16="http://schemas.microsoft.com/office/drawing/2014/main" id="{5D1A3C47-F41F-C006-9DA1-1D2E12E7B95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5" name="Google Shape;657;p33">
                      <a:extLst>
                        <a:ext uri="{FF2B5EF4-FFF2-40B4-BE49-F238E27FC236}">
                          <a16:creationId xmlns:a16="http://schemas.microsoft.com/office/drawing/2014/main" id="{4E638A4D-2BF0-4A75-812D-3D330C288DD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6" name="Google Shape;658;p33">
                      <a:extLst>
                        <a:ext uri="{FF2B5EF4-FFF2-40B4-BE49-F238E27FC236}">
                          <a16:creationId xmlns:a16="http://schemas.microsoft.com/office/drawing/2014/main" id="{9D6A5352-413D-585B-92D5-920F5321795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7" name="Google Shape;659;p33">
                      <a:extLst>
                        <a:ext uri="{FF2B5EF4-FFF2-40B4-BE49-F238E27FC236}">
                          <a16:creationId xmlns:a16="http://schemas.microsoft.com/office/drawing/2014/main" id="{90AA9DFE-35D8-3A3C-C518-CCEDDBCD88F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8" name="Google Shape;660;p33">
                      <a:extLst>
                        <a:ext uri="{FF2B5EF4-FFF2-40B4-BE49-F238E27FC236}">
                          <a16:creationId xmlns:a16="http://schemas.microsoft.com/office/drawing/2014/main" id="{1E883DEF-5496-A403-2F1E-36465E17CA7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9" name="Google Shape;661;p33">
                      <a:extLst>
                        <a:ext uri="{FF2B5EF4-FFF2-40B4-BE49-F238E27FC236}">
                          <a16:creationId xmlns:a16="http://schemas.microsoft.com/office/drawing/2014/main" id="{7D1459B5-1F4D-99B8-871F-CBEAC18BE7D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8" name="Google Shape;646;p33">
                    <a:extLst>
                      <a:ext uri="{FF2B5EF4-FFF2-40B4-BE49-F238E27FC236}">
                        <a16:creationId xmlns:a16="http://schemas.microsoft.com/office/drawing/2014/main" id="{DFC78825-3097-E333-75A8-A7FE818E18AB}"/>
                      </a:ext>
                    </a:extLst>
                  </p:cNvPr>
                  <p:cNvGrpSpPr/>
                  <p:nvPr/>
                </p:nvGrpSpPr>
                <p:grpSpPr>
                  <a:xfrm rot="16200000" flipH="1">
                    <a:off x="-222853" y="4427243"/>
                    <a:ext cx="2265949" cy="1132920"/>
                    <a:chOff x="3529938" y="261475"/>
                    <a:chExt cx="1699462" cy="849690"/>
                  </a:xfrm>
                </p:grpSpPr>
                <p:sp>
                  <p:nvSpPr>
                    <p:cNvPr id="366" name="Google Shape;647;p33">
                      <a:extLst>
                        <a:ext uri="{FF2B5EF4-FFF2-40B4-BE49-F238E27FC236}">
                          <a16:creationId xmlns:a16="http://schemas.microsoft.com/office/drawing/2014/main" id="{304B9201-0BD6-F9AA-056A-6AAD4B279E3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7" name="Google Shape;648;p33">
                      <a:extLst>
                        <a:ext uri="{FF2B5EF4-FFF2-40B4-BE49-F238E27FC236}">
                          <a16:creationId xmlns:a16="http://schemas.microsoft.com/office/drawing/2014/main" id="{D7237EBA-71D1-9392-2C40-B6941875435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8" name="Google Shape;649;p33">
                      <a:extLst>
                        <a:ext uri="{FF2B5EF4-FFF2-40B4-BE49-F238E27FC236}">
                          <a16:creationId xmlns:a16="http://schemas.microsoft.com/office/drawing/2014/main" id="{5FDD3D23-38B0-2CEA-138E-EB56D2DAA54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9" name="Google Shape;650;p33">
                      <a:extLst>
                        <a:ext uri="{FF2B5EF4-FFF2-40B4-BE49-F238E27FC236}">
                          <a16:creationId xmlns:a16="http://schemas.microsoft.com/office/drawing/2014/main" id="{EA630687-5B13-7EDE-F46A-856AF04545A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0" name="Google Shape;651;p33">
                      <a:extLst>
                        <a:ext uri="{FF2B5EF4-FFF2-40B4-BE49-F238E27FC236}">
                          <a16:creationId xmlns:a16="http://schemas.microsoft.com/office/drawing/2014/main" id="{2622E96B-48ED-D677-41DA-7B8F3ABC5D8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1" name="Google Shape;652;p33">
                      <a:extLst>
                        <a:ext uri="{FF2B5EF4-FFF2-40B4-BE49-F238E27FC236}">
                          <a16:creationId xmlns:a16="http://schemas.microsoft.com/office/drawing/2014/main" id="{E2549FF7-2A66-E50D-2BD6-44E1FC7EB7B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2" name="Google Shape;653;p33">
                      <a:extLst>
                        <a:ext uri="{FF2B5EF4-FFF2-40B4-BE49-F238E27FC236}">
                          <a16:creationId xmlns:a16="http://schemas.microsoft.com/office/drawing/2014/main" id="{D656521D-5ED0-14C2-A199-AEB3AEEBB14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3" name="Google Shape;654;p33">
                      <a:extLst>
                        <a:ext uri="{FF2B5EF4-FFF2-40B4-BE49-F238E27FC236}">
                          <a16:creationId xmlns:a16="http://schemas.microsoft.com/office/drawing/2014/main" id="{07EAB3B7-25BB-D613-0E4E-EB00D8EB828B}"/>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9" name="Google Shape;655;p33">
                    <a:extLst>
                      <a:ext uri="{FF2B5EF4-FFF2-40B4-BE49-F238E27FC236}">
                        <a16:creationId xmlns:a16="http://schemas.microsoft.com/office/drawing/2014/main" id="{51771613-882A-F933-26D8-819292A38BBB}"/>
                      </a:ext>
                    </a:extLst>
                  </p:cNvPr>
                  <p:cNvGrpSpPr/>
                  <p:nvPr/>
                </p:nvGrpSpPr>
                <p:grpSpPr>
                  <a:xfrm>
                    <a:off x="10835169" y="5276964"/>
                    <a:ext cx="446589" cy="813467"/>
                    <a:chOff x="376650" y="567400"/>
                    <a:chExt cx="334942" cy="610100"/>
                  </a:xfrm>
                </p:grpSpPr>
                <p:sp>
                  <p:nvSpPr>
                    <p:cNvPr id="360" name="Google Shape;656;p33">
                      <a:extLst>
                        <a:ext uri="{FF2B5EF4-FFF2-40B4-BE49-F238E27FC236}">
                          <a16:creationId xmlns:a16="http://schemas.microsoft.com/office/drawing/2014/main" id="{B7C09CBE-13A8-CF77-E8BC-83D6CAC60C5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1" name="Google Shape;657;p33">
                      <a:extLst>
                        <a:ext uri="{FF2B5EF4-FFF2-40B4-BE49-F238E27FC236}">
                          <a16:creationId xmlns:a16="http://schemas.microsoft.com/office/drawing/2014/main" id="{B2E38C37-B2D1-9D82-1045-83501BF72D5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2" name="Google Shape;658;p33">
                      <a:extLst>
                        <a:ext uri="{FF2B5EF4-FFF2-40B4-BE49-F238E27FC236}">
                          <a16:creationId xmlns:a16="http://schemas.microsoft.com/office/drawing/2014/main" id="{58C32CB5-2068-CA24-AEE5-111237B836B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3" name="Google Shape;659;p33">
                      <a:extLst>
                        <a:ext uri="{FF2B5EF4-FFF2-40B4-BE49-F238E27FC236}">
                          <a16:creationId xmlns:a16="http://schemas.microsoft.com/office/drawing/2014/main" id="{799FCE80-98E9-D229-41B4-030101D77DD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4" name="Google Shape;660;p33">
                      <a:extLst>
                        <a:ext uri="{FF2B5EF4-FFF2-40B4-BE49-F238E27FC236}">
                          <a16:creationId xmlns:a16="http://schemas.microsoft.com/office/drawing/2014/main" id="{541CA7F6-382F-445C-D104-797FA3586D7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5" name="Google Shape;661;p33">
                      <a:extLst>
                        <a:ext uri="{FF2B5EF4-FFF2-40B4-BE49-F238E27FC236}">
                          <a16:creationId xmlns:a16="http://schemas.microsoft.com/office/drawing/2014/main" id="{217BCC9F-E2D0-1090-67F2-D3045642C13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20" name="Group 19">
              <a:extLst>
                <a:ext uri="{FF2B5EF4-FFF2-40B4-BE49-F238E27FC236}">
                  <a16:creationId xmlns:a16="http://schemas.microsoft.com/office/drawing/2014/main" id="{451739B5-1DFB-967D-FD63-35CF01A3FAA7}"/>
                </a:ext>
              </a:extLst>
            </p:cNvPr>
            <p:cNvGrpSpPr/>
            <p:nvPr/>
          </p:nvGrpSpPr>
          <p:grpSpPr>
            <a:xfrm>
              <a:off x="-18288" y="31089599"/>
              <a:ext cx="11030502" cy="28906966"/>
              <a:chOff x="325656" y="-18004"/>
              <a:chExt cx="11030502" cy="28906966"/>
            </a:xfrm>
          </p:grpSpPr>
          <p:grpSp>
            <p:nvGrpSpPr>
              <p:cNvPr id="21" name="Group 20">
                <a:extLst>
                  <a:ext uri="{FF2B5EF4-FFF2-40B4-BE49-F238E27FC236}">
                    <a16:creationId xmlns:a16="http://schemas.microsoft.com/office/drawing/2014/main" id="{F356CEEB-9FD0-008A-64AA-3CE54BBE3B24}"/>
                  </a:ext>
                </a:extLst>
              </p:cNvPr>
              <p:cNvGrpSpPr/>
              <p:nvPr/>
            </p:nvGrpSpPr>
            <p:grpSpPr>
              <a:xfrm>
                <a:off x="343662" y="-18004"/>
                <a:ext cx="11012496" cy="13681392"/>
                <a:chOff x="343662" y="-18004"/>
                <a:chExt cx="11012496" cy="13681392"/>
              </a:xfrm>
            </p:grpSpPr>
            <p:grpSp>
              <p:nvGrpSpPr>
                <p:cNvPr id="286" name="Group 285">
                  <a:extLst>
                    <a:ext uri="{FF2B5EF4-FFF2-40B4-BE49-F238E27FC236}">
                      <a16:creationId xmlns:a16="http://schemas.microsoft.com/office/drawing/2014/main" id="{C6C51BC7-E4B0-BF37-60DF-D4D87832E65B}"/>
                    </a:ext>
                  </a:extLst>
                </p:cNvPr>
                <p:cNvGrpSpPr/>
                <p:nvPr/>
              </p:nvGrpSpPr>
              <p:grpSpPr>
                <a:xfrm>
                  <a:off x="343662" y="-18004"/>
                  <a:ext cx="11012496" cy="6144681"/>
                  <a:chOff x="343662" y="-18004"/>
                  <a:chExt cx="11012496" cy="6144681"/>
                </a:xfrm>
              </p:grpSpPr>
              <p:grpSp>
                <p:nvGrpSpPr>
                  <p:cNvPr id="320" name="Google Shape;646;p33">
                    <a:extLst>
                      <a:ext uri="{FF2B5EF4-FFF2-40B4-BE49-F238E27FC236}">
                        <a16:creationId xmlns:a16="http://schemas.microsoft.com/office/drawing/2014/main" id="{DEFBD0E2-C16D-941A-5B01-D68186D77B29}"/>
                      </a:ext>
                    </a:extLst>
                  </p:cNvPr>
                  <p:cNvGrpSpPr/>
                  <p:nvPr/>
                </p:nvGrpSpPr>
                <p:grpSpPr>
                  <a:xfrm rot="16200000" flipH="1">
                    <a:off x="-222793" y="548511"/>
                    <a:ext cx="2265949" cy="1132920"/>
                    <a:chOff x="3529938" y="261475"/>
                    <a:chExt cx="1699462" cy="849690"/>
                  </a:xfrm>
                </p:grpSpPr>
                <p:sp>
                  <p:nvSpPr>
                    <p:cNvPr id="344" name="Google Shape;647;p33">
                      <a:extLst>
                        <a:ext uri="{FF2B5EF4-FFF2-40B4-BE49-F238E27FC236}">
                          <a16:creationId xmlns:a16="http://schemas.microsoft.com/office/drawing/2014/main" id="{08BF814C-490B-4E54-7285-8533F60572E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5" name="Google Shape;648;p33">
                      <a:extLst>
                        <a:ext uri="{FF2B5EF4-FFF2-40B4-BE49-F238E27FC236}">
                          <a16:creationId xmlns:a16="http://schemas.microsoft.com/office/drawing/2014/main" id="{88BB4E3B-DF73-2D42-39E4-44F75265FD2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6" name="Google Shape;649;p33">
                      <a:extLst>
                        <a:ext uri="{FF2B5EF4-FFF2-40B4-BE49-F238E27FC236}">
                          <a16:creationId xmlns:a16="http://schemas.microsoft.com/office/drawing/2014/main" id="{ABBDBD2B-8825-2A4E-DD10-D9273E54D67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7" name="Google Shape;650;p33">
                      <a:extLst>
                        <a:ext uri="{FF2B5EF4-FFF2-40B4-BE49-F238E27FC236}">
                          <a16:creationId xmlns:a16="http://schemas.microsoft.com/office/drawing/2014/main" id="{969323C1-02D8-D8FB-7EB9-FFF0292FEFE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8" name="Google Shape;651;p33">
                      <a:extLst>
                        <a:ext uri="{FF2B5EF4-FFF2-40B4-BE49-F238E27FC236}">
                          <a16:creationId xmlns:a16="http://schemas.microsoft.com/office/drawing/2014/main" id="{EDD7BA18-AD42-AD42-E0EF-75763EB92FE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9" name="Google Shape;652;p33">
                      <a:extLst>
                        <a:ext uri="{FF2B5EF4-FFF2-40B4-BE49-F238E27FC236}">
                          <a16:creationId xmlns:a16="http://schemas.microsoft.com/office/drawing/2014/main" id="{D8DE50C6-07CA-0BB8-CC44-5737F0864F7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0" name="Google Shape;653;p33">
                      <a:extLst>
                        <a:ext uri="{FF2B5EF4-FFF2-40B4-BE49-F238E27FC236}">
                          <a16:creationId xmlns:a16="http://schemas.microsoft.com/office/drawing/2014/main" id="{3FF11F62-8D82-9E1D-43CF-BE094881BCB9}"/>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1" name="Google Shape;654;p33">
                      <a:extLst>
                        <a:ext uri="{FF2B5EF4-FFF2-40B4-BE49-F238E27FC236}">
                          <a16:creationId xmlns:a16="http://schemas.microsoft.com/office/drawing/2014/main" id="{748D9D33-FF08-DDE1-95B2-529A44520D9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21" name="Google Shape;655;p33">
                    <a:extLst>
                      <a:ext uri="{FF2B5EF4-FFF2-40B4-BE49-F238E27FC236}">
                        <a16:creationId xmlns:a16="http://schemas.microsoft.com/office/drawing/2014/main" id="{DB03C2D5-A042-7325-1E99-CB1C1A58B0F5}"/>
                      </a:ext>
                    </a:extLst>
                  </p:cNvPr>
                  <p:cNvGrpSpPr/>
                  <p:nvPr/>
                </p:nvGrpSpPr>
                <p:grpSpPr>
                  <a:xfrm>
                    <a:off x="10909569" y="1371919"/>
                    <a:ext cx="446589" cy="813467"/>
                    <a:chOff x="376650" y="567400"/>
                    <a:chExt cx="334942" cy="610100"/>
                  </a:xfrm>
                </p:grpSpPr>
                <p:sp>
                  <p:nvSpPr>
                    <p:cNvPr id="338" name="Google Shape;656;p33">
                      <a:extLst>
                        <a:ext uri="{FF2B5EF4-FFF2-40B4-BE49-F238E27FC236}">
                          <a16:creationId xmlns:a16="http://schemas.microsoft.com/office/drawing/2014/main" id="{B29DD70B-9D99-6D69-F2C9-A1EDE15F2FA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9" name="Google Shape;657;p33">
                      <a:extLst>
                        <a:ext uri="{FF2B5EF4-FFF2-40B4-BE49-F238E27FC236}">
                          <a16:creationId xmlns:a16="http://schemas.microsoft.com/office/drawing/2014/main" id="{9B30782D-8BCB-79F7-1EEC-64155DC0CEF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0" name="Google Shape;658;p33">
                      <a:extLst>
                        <a:ext uri="{FF2B5EF4-FFF2-40B4-BE49-F238E27FC236}">
                          <a16:creationId xmlns:a16="http://schemas.microsoft.com/office/drawing/2014/main" id="{B71FF26B-67CC-A207-A536-77CA6692931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1" name="Google Shape;659;p33">
                      <a:extLst>
                        <a:ext uri="{FF2B5EF4-FFF2-40B4-BE49-F238E27FC236}">
                          <a16:creationId xmlns:a16="http://schemas.microsoft.com/office/drawing/2014/main" id="{F170A675-E1F4-88DF-BE3C-DD715C2AFB1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2" name="Google Shape;660;p33">
                      <a:extLst>
                        <a:ext uri="{FF2B5EF4-FFF2-40B4-BE49-F238E27FC236}">
                          <a16:creationId xmlns:a16="http://schemas.microsoft.com/office/drawing/2014/main" id="{8D14C16B-9C75-6CDE-D5E4-2ABDD7C8A32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3" name="Google Shape;661;p33">
                      <a:extLst>
                        <a:ext uri="{FF2B5EF4-FFF2-40B4-BE49-F238E27FC236}">
                          <a16:creationId xmlns:a16="http://schemas.microsoft.com/office/drawing/2014/main" id="{82BA38DC-91B2-9369-A051-1DA3A3A181FB}"/>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22" name="Google Shape;646;p33">
                    <a:extLst>
                      <a:ext uri="{FF2B5EF4-FFF2-40B4-BE49-F238E27FC236}">
                        <a16:creationId xmlns:a16="http://schemas.microsoft.com/office/drawing/2014/main" id="{9631D76C-636C-0E63-908E-2A2F9A4AD384}"/>
                      </a:ext>
                    </a:extLst>
                  </p:cNvPr>
                  <p:cNvGrpSpPr/>
                  <p:nvPr/>
                </p:nvGrpSpPr>
                <p:grpSpPr>
                  <a:xfrm rot="16200000" flipH="1">
                    <a:off x="-222853" y="4427243"/>
                    <a:ext cx="2265949" cy="1132920"/>
                    <a:chOff x="3529938" y="261475"/>
                    <a:chExt cx="1699462" cy="849690"/>
                  </a:xfrm>
                </p:grpSpPr>
                <p:sp>
                  <p:nvSpPr>
                    <p:cNvPr id="330" name="Google Shape;647;p33">
                      <a:extLst>
                        <a:ext uri="{FF2B5EF4-FFF2-40B4-BE49-F238E27FC236}">
                          <a16:creationId xmlns:a16="http://schemas.microsoft.com/office/drawing/2014/main" id="{DC327BAB-A186-B3FE-BFCD-C6985D10E1D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1" name="Google Shape;648;p33">
                      <a:extLst>
                        <a:ext uri="{FF2B5EF4-FFF2-40B4-BE49-F238E27FC236}">
                          <a16:creationId xmlns:a16="http://schemas.microsoft.com/office/drawing/2014/main" id="{49DFE0FD-FE17-058A-5675-A4D6FB7AFA4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2" name="Google Shape;649;p33">
                      <a:extLst>
                        <a:ext uri="{FF2B5EF4-FFF2-40B4-BE49-F238E27FC236}">
                          <a16:creationId xmlns:a16="http://schemas.microsoft.com/office/drawing/2014/main" id="{033A1BC5-F4B6-68AC-E552-114EA8699D6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3" name="Google Shape;650;p33">
                      <a:extLst>
                        <a:ext uri="{FF2B5EF4-FFF2-40B4-BE49-F238E27FC236}">
                          <a16:creationId xmlns:a16="http://schemas.microsoft.com/office/drawing/2014/main" id="{1FF9E13F-6BF4-71B6-0CBB-1CE4475CC3F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4" name="Google Shape;651;p33">
                      <a:extLst>
                        <a:ext uri="{FF2B5EF4-FFF2-40B4-BE49-F238E27FC236}">
                          <a16:creationId xmlns:a16="http://schemas.microsoft.com/office/drawing/2014/main" id="{EF9B52E0-739C-089A-03DB-3192B1F03CB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5" name="Google Shape;652;p33">
                      <a:extLst>
                        <a:ext uri="{FF2B5EF4-FFF2-40B4-BE49-F238E27FC236}">
                          <a16:creationId xmlns:a16="http://schemas.microsoft.com/office/drawing/2014/main" id="{CB55BEAF-A335-E2C5-941F-64B08762C15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6" name="Google Shape;653;p33">
                      <a:extLst>
                        <a:ext uri="{FF2B5EF4-FFF2-40B4-BE49-F238E27FC236}">
                          <a16:creationId xmlns:a16="http://schemas.microsoft.com/office/drawing/2014/main" id="{0B7E5D25-E20F-2FCF-4F5E-013DEFC60EF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7" name="Google Shape;654;p33">
                      <a:extLst>
                        <a:ext uri="{FF2B5EF4-FFF2-40B4-BE49-F238E27FC236}">
                          <a16:creationId xmlns:a16="http://schemas.microsoft.com/office/drawing/2014/main" id="{8F4B1B20-2010-104A-82B9-7C7844C7024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23" name="Google Shape;655;p33">
                    <a:extLst>
                      <a:ext uri="{FF2B5EF4-FFF2-40B4-BE49-F238E27FC236}">
                        <a16:creationId xmlns:a16="http://schemas.microsoft.com/office/drawing/2014/main" id="{B436CED6-7F37-2CF5-722A-C641659D612B}"/>
                      </a:ext>
                    </a:extLst>
                  </p:cNvPr>
                  <p:cNvGrpSpPr/>
                  <p:nvPr/>
                </p:nvGrpSpPr>
                <p:grpSpPr>
                  <a:xfrm>
                    <a:off x="10835169" y="5276964"/>
                    <a:ext cx="446589" cy="813467"/>
                    <a:chOff x="376650" y="567400"/>
                    <a:chExt cx="334942" cy="610100"/>
                  </a:xfrm>
                </p:grpSpPr>
                <p:sp>
                  <p:nvSpPr>
                    <p:cNvPr id="324" name="Google Shape;656;p33">
                      <a:extLst>
                        <a:ext uri="{FF2B5EF4-FFF2-40B4-BE49-F238E27FC236}">
                          <a16:creationId xmlns:a16="http://schemas.microsoft.com/office/drawing/2014/main" id="{0D629D2D-5AAB-70E7-01A4-530E0D9C7C2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5" name="Google Shape;657;p33">
                      <a:extLst>
                        <a:ext uri="{FF2B5EF4-FFF2-40B4-BE49-F238E27FC236}">
                          <a16:creationId xmlns:a16="http://schemas.microsoft.com/office/drawing/2014/main" id="{777970FF-5A92-B4FB-8C62-7E67CFFEB29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6" name="Google Shape;658;p33">
                      <a:extLst>
                        <a:ext uri="{FF2B5EF4-FFF2-40B4-BE49-F238E27FC236}">
                          <a16:creationId xmlns:a16="http://schemas.microsoft.com/office/drawing/2014/main" id="{9A1663F7-CE99-7F61-E7F6-45C8EAFE853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7" name="Google Shape;659;p33">
                      <a:extLst>
                        <a:ext uri="{FF2B5EF4-FFF2-40B4-BE49-F238E27FC236}">
                          <a16:creationId xmlns:a16="http://schemas.microsoft.com/office/drawing/2014/main" id="{8ADB03C1-34F2-FF27-CDCC-CFD452900EA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8" name="Google Shape;660;p33">
                      <a:extLst>
                        <a:ext uri="{FF2B5EF4-FFF2-40B4-BE49-F238E27FC236}">
                          <a16:creationId xmlns:a16="http://schemas.microsoft.com/office/drawing/2014/main" id="{CD60D850-729A-6268-E87C-AD762CB0E89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9" name="Google Shape;661;p33">
                      <a:extLst>
                        <a:ext uri="{FF2B5EF4-FFF2-40B4-BE49-F238E27FC236}">
                          <a16:creationId xmlns:a16="http://schemas.microsoft.com/office/drawing/2014/main" id="{2F15C501-2FF4-B71D-1FFA-9B0DCB079C5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87" name="Group 286">
                  <a:extLst>
                    <a:ext uri="{FF2B5EF4-FFF2-40B4-BE49-F238E27FC236}">
                      <a16:creationId xmlns:a16="http://schemas.microsoft.com/office/drawing/2014/main" id="{949DE0E4-2EA6-3173-FC93-E7727CB32251}"/>
                    </a:ext>
                  </a:extLst>
                </p:cNvPr>
                <p:cNvGrpSpPr/>
                <p:nvPr/>
              </p:nvGrpSpPr>
              <p:grpSpPr>
                <a:xfrm>
                  <a:off x="343662" y="7518707"/>
                  <a:ext cx="11012496" cy="6144681"/>
                  <a:chOff x="343662" y="-18004"/>
                  <a:chExt cx="11012496" cy="6144681"/>
                </a:xfrm>
              </p:grpSpPr>
              <p:grpSp>
                <p:nvGrpSpPr>
                  <p:cNvPr id="288" name="Google Shape;646;p33">
                    <a:extLst>
                      <a:ext uri="{FF2B5EF4-FFF2-40B4-BE49-F238E27FC236}">
                        <a16:creationId xmlns:a16="http://schemas.microsoft.com/office/drawing/2014/main" id="{57F89BBA-A258-6798-148B-486D34D20B17}"/>
                      </a:ext>
                    </a:extLst>
                  </p:cNvPr>
                  <p:cNvGrpSpPr/>
                  <p:nvPr/>
                </p:nvGrpSpPr>
                <p:grpSpPr>
                  <a:xfrm rot="16200000" flipH="1">
                    <a:off x="-222793" y="548511"/>
                    <a:ext cx="2265949" cy="1132920"/>
                    <a:chOff x="3529938" y="261475"/>
                    <a:chExt cx="1699462" cy="849690"/>
                  </a:xfrm>
                </p:grpSpPr>
                <p:sp>
                  <p:nvSpPr>
                    <p:cNvPr id="312" name="Google Shape;647;p33">
                      <a:extLst>
                        <a:ext uri="{FF2B5EF4-FFF2-40B4-BE49-F238E27FC236}">
                          <a16:creationId xmlns:a16="http://schemas.microsoft.com/office/drawing/2014/main" id="{B7581AFB-02E8-0487-E2F7-E14D401FBA6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3" name="Google Shape;648;p33">
                      <a:extLst>
                        <a:ext uri="{FF2B5EF4-FFF2-40B4-BE49-F238E27FC236}">
                          <a16:creationId xmlns:a16="http://schemas.microsoft.com/office/drawing/2014/main" id="{B92C659D-C234-CAF1-F839-78DD583A3FBF}"/>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4" name="Google Shape;649;p33">
                      <a:extLst>
                        <a:ext uri="{FF2B5EF4-FFF2-40B4-BE49-F238E27FC236}">
                          <a16:creationId xmlns:a16="http://schemas.microsoft.com/office/drawing/2014/main" id="{08C773F9-27D8-8270-6470-0B7D11B12A7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5" name="Google Shape;650;p33">
                      <a:extLst>
                        <a:ext uri="{FF2B5EF4-FFF2-40B4-BE49-F238E27FC236}">
                          <a16:creationId xmlns:a16="http://schemas.microsoft.com/office/drawing/2014/main" id="{B0C075DE-8A63-3EE0-4893-C7A8668B8CA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6" name="Google Shape;651;p33">
                      <a:extLst>
                        <a:ext uri="{FF2B5EF4-FFF2-40B4-BE49-F238E27FC236}">
                          <a16:creationId xmlns:a16="http://schemas.microsoft.com/office/drawing/2014/main" id="{B040DF11-2946-81DB-83E0-8F039314562E}"/>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7" name="Google Shape;652;p33">
                      <a:extLst>
                        <a:ext uri="{FF2B5EF4-FFF2-40B4-BE49-F238E27FC236}">
                          <a16:creationId xmlns:a16="http://schemas.microsoft.com/office/drawing/2014/main" id="{5D5AD531-9A28-302F-33B1-788703361A0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8" name="Google Shape;653;p33">
                      <a:extLst>
                        <a:ext uri="{FF2B5EF4-FFF2-40B4-BE49-F238E27FC236}">
                          <a16:creationId xmlns:a16="http://schemas.microsoft.com/office/drawing/2014/main" id="{A20DAAF4-43BA-CF05-2530-F7A9C51329C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9" name="Google Shape;654;p33">
                      <a:extLst>
                        <a:ext uri="{FF2B5EF4-FFF2-40B4-BE49-F238E27FC236}">
                          <a16:creationId xmlns:a16="http://schemas.microsoft.com/office/drawing/2014/main" id="{34EB11B2-D3ED-02C7-69D1-2A910E688E9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9" name="Google Shape;655;p33">
                    <a:extLst>
                      <a:ext uri="{FF2B5EF4-FFF2-40B4-BE49-F238E27FC236}">
                        <a16:creationId xmlns:a16="http://schemas.microsoft.com/office/drawing/2014/main" id="{5FED355D-9BD7-EFD6-3499-1665DC555D60}"/>
                      </a:ext>
                    </a:extLst>
                  </p:cNvPr>
                  <p:cNvGrpSpPr/>
                  <p:nvPr/>
                </p:nvGrpSpPr>
                <p:grpSpPr>
                  <a:xfrm>
                    <a:off x="10909569" y="1371919"/>
                    <a:ext cx="446589" cy="813467"/>
                    <a:chOff x="376650" y="567400"/>
                    <a:chExt cx="334942" cy="610100"/>
                  </a:xfrm>
                </p:grpSpPr>
                <p:sp>
                  <p:nvSpPr>
                    <p:cNvPr id="306" name="Google Shape;656;p33">
                      <a:extLst>
                        <a:ext uri="{FF2B5EF4-FFF2-40B4-BE49-F238E27FC236}">
                          <a16:creationId xmlns:a16="http://schemas.microsoft.com/office/drawing/2014/main" id="{5E663396-B518-4829-92DA-D9351C37993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7" name="Google Shape;657;p33">
                      <a:extLst>
                        <a:ext uri="{FF2B5EF4-FFF2-40B4-BE49-F238E27FC236}">
                          <a16:creationId xmlns:a16="http://schemas.microsoft.com/office/drawing/2014/main" id="{74802302-A170-6673-54B6-815E10915FB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8" name="Google Shape;658;p33">
                      <a:extLst>
                        <a:ext uri="{FF2B5EF4-FFF2-40B4-BE49-F238E27FC236}">
                          <a16:creationId xmlns:a16="http://schemas.microsoft.com/office/drawing/2014/main" id="{AE3EF052-29D0-56CC-95FA-877CF551E81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9" name="Google Shape;659;p33">
                      <a:extLst>
                        <a:ext uri="{FF2B5EF4-FFF2-40B4-BE49-F238E27FC236}">
                          <a16:creationId xmlns:a16="http://schemas.microsoft.com/office/drawing/2014/main" id="{D2093C36-0CA9-DE69-FB1E-623BA6D6E55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0" name="Google Shape;660;p33">
                      <a:extLst>
                        <a:ext uri="{FF2B5EF4-FFF2-40B4-BE49-F238E27FC236}">
                          <a16:creationId xmlns:a16="http://schemas.microsoft.com/office/drawing/2014/main" id="{9C319201-F12B-2F82-8EE3-6E30F18E089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1" name="Google Shape;661;p33">
                      <a:extLst>
                        <a:ext uri="{FF2B5EF4-FFF2-40B4-BE49-F238E27FC236}">
                          <a16:creationId xmlns:a16="http://schemas.microsoft.com/office/drawing/2014/main" id="{21B1C450-1C02-C73C-8E30-0F7357A418A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90" name="Google Shape;646;p33">
                    <a:extLst>
                      <a:ext uri="{FF2B5EF4-FFF2-40B4-BE49-F238E27FC236}">
                        <a16:creationId xmlns:a16="http://schemas.microsoft.com/office/drawing/2014/main" id="{5F64C5E5-2E62-71F9-20F2-7186CFEFE9F0}"/>
                      </a:ext>
                    </a:extLst>
                  </p:cNvPr>
                  <p:cNvGrpSpPr/>
                  <p:nvPr/>
                </p:nvGrpSpPr>
                <p:grpSpPr>
                  <a:xfrm rot="16200000" flipH="1">
                    <a:off x="-222853" y="4427243"/>
                    <a:ext cx="2265949" cy="1132920"/>
                    <a:chOff x="3529938" y="261475"/>
                    <a:chExt cx="1699462" cy="849690"/>
                  </a:xfrm>
                </p:grpSpPr>
                <p:sp>
                  <p:nvSpPr>
                    <p:cNvPr id="298" name="Google Shape;647;p33">
                      <a:extLst>
                        <a:ext uri="{FF2B5EF4-FFF2-40B4-BE49-F238E27FC236}">
                          <a16:creationId xmlns:a16="http://schemas.microsoft.com/office/drawing/2014/main" id="{849FEFA6-8A82-DFAC-9C6C-381101CD72F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9" name="Google Shape;648;p33">
                      <a:extLst>
                        <a:ext uri="{FF2B5EF4-FFF2-40B4-BE49-F238E27FC236}">
                          <a16:creationId xmlns:a16="http://schemas.microsoft.com/office/drawing/2014/main" id="{A97D2DBE-E605-F1D8-C42E-E86BCACDB86F}"/>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0" name="Google Shape;649;p33">
                      <a:extLst>
                        <a:ext uri="{FF2B5EF4-FFF2-40B4-BE49-F238E27FC236}">
                          <a16:creationId xmlns:a16="http://schemas.microsoft.com/office/drawing/2014/main" id="{B5EAF6D5-3993-BC10-81C1-CD0D6831467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1" name="Google Shape;650;p33">
                      <a:extLst>
                        <a:ext uri="{FF2B5EF4-FFF2-40B4-BE49-F238E27FC236}">
                          <a16:creationId xmlns:a16="http://schemas.microsoft.com/office/drawing/2014/main" id="{48FD92C5-1E11-182E-1E7B-87A9315C809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2" name="Google Shape;651;p33">
                      <a:extLst>
                        <a:ext uri="{FF2B5EF4-FFF2-40B4-BE49-F238E27FC236}">
                          <a16:creationId xmlns:a16="http://schemas.microsoft.com/office/drawing/2014/main" id="{0C4E02C7-36DA-0182-D2E8-E38166A4B34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3" name="Google Shape;652;p33">
                      <a:extLst>
                        <a:ext uri="{FF2B5EF4-FFF2-40B4-BE49-F238E27FC236}">
                          <a16:creationId xmlns:a16="http://schemas.microsoft.com/office/drawing/2014/main" id="{F054CCEE-DDDE-E84F-8911-D5A6EDCB5EF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4" name="Google Shape;653;p33">
                      <a:extLst>
                        <a:ext uri="{FF2B5EF4-FFF2-40B4-BE49-F238E27FC236}">
                          <a16:creationId xmlns:a16="http://schemas.microsoft.com/office/drawing/2014/main" id="{E9D8DED2-F8A6-6B40-05A4-7C4AE75FA37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5" name="Google Shape;654;p33">
                      <a:extLst>
                        <a:ext uri="{FF2B5EF4-FFF2-40B4-BE49-F238E27FC236}">
                          <a16:creationId xmlns:a16="http://schemas.microsoft.com/office/drawing/2014/main" id="{3304A994-E4B3-7D2A-DBBE-E864B53F892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91" name="Google Shape;655;p33">
                    <a:extLst>
                      <a:ext uri="{FF2B5EF4-FFF2-40B4-BE49-F238E27FC236}">
                        <a16:creationId xmlns:a16="http://schemas.microsoft.com/office/drawing/2014/main" id="{0869B405-1B94-1E01-2CD1-BD2A9ADCB624}"/>
                      </a:ext>
                    </a:extLst>
                  </p:cNvPr>
                  <p:cNvGrpSpPr/>
                  <p:nvPr/>
                </p:nvGrpSpPr>
                <p:grpSpPr>
                  <a:xfrm>
                    <a:off x="10835169" y="5276964"/>
                    <a:ext cx="446589" cy="813467"/>
                    <a:chOff x="376650" y="567400"/>
                    <a:chExt cx="334942" cy="610100"/>
                  </a:xfrm>
                </p:grpSpPr>
                <p:sp>
                  <p:nvSpPr>
                    <p:cNvPr id="292" name="Google Shape;656;p33">
                      <a:extLst>
                        <a:ext uri="{FF2B5EF4-FFF2-40B4-BE49-F238E27FC236}">
                          <a16:creationId xmlns:a16="http://schemas.microsoft.com/office/drawing/2014/main" id="{3CE42DDA-0926-39E6-ADAA-314514C1807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3" name="Google Shape;657;p33">
                      <a:extLst>
                        <a:ext uri="{FF2B5EF4-FFF2-40B4-BE49-F238E27FC236}">
                          <a16:creationId xmlns:a16="http://schemas.microsoft.com/office/drawing/2014/main" id="{E6574AEA-D563-B197-F442-A1802328A30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4" name="Google Shape;658;p33">
                      <a:extLst>
                        <a:ext uri="{FF2B5EF4-FFF2-40B4-BE49-F238E27FC236}">
                          <a16:creationId xmlns:a16="http://schemas.microsoft.com/office/drawing/2014/main" id="{0A9D1C66-3336-5760-E2F3-B062C64BC0B2}"/>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5" name="Google Shape;659;p33">
                      <a:extLst>
                        <a:ext uri="{FF2B5EF4-FFF2-40B4-BE49-F238E27FC236}">
                          <a16:creationId xmlns:a16="http://schemas.microsoft.com/office/drawing/2014/main" id="{A8CF630A-99C4-EFA0-EE29-CCCC7A63DA5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6" name="Google Shape;660;p33">
                      <a:extLst>
                        <a:ext uri="{FF2B5EF4-FFF2-40B4-BE49-F238E27FC236}">
                          <a16:creationId xmlns:a16="http://schemas.microsoft.com/office/drawing/2014/main" id="{A1D94BB4-E569-0488-C753-C49A2D7E14A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7" name="Google Shape;661;p33">
                      <a:extLst>
                        <a:ext uri="{FF2B5EF4-FFF2-40B4-BE49-F238E27FC236}">
                          <a16:creationId xmlns:a16="http://schemas.microsoft.com/office/drawing/2014/main" id="{00DDE0A6-9A4C-869C-6695-3E1C2410A3D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22" name="Group 21">
                <a:extLst>
                  <a:ext uri="{FF2B5EF4-FFF2-40B4-BE49-F238E27FC236}">
                    <a16:creationId xmlns:a16="http://schemas.microsoft.com/office/drawing/2014/main" id="{0D5E21B0-FBC0-ECAD-7235-B0377124F276}"/>
                  </a:ext>
                </a:extLst>
              </p:cNvPr>
              <p:cNvGrpSpPr/>
              <p:nvPr/>
            </p:nvGrpSpPr>
            <p:grpSpPr>
              <a:xfrm>
                <a:off x="325656" y="15207570"/>
                <a:ext cx="11012496" cy="13681392"/>
                <a:chOff x="343662" y="-18004"/>
                <a:chExt cx="11012496" cy="13681392"/>
              </a:xfrm>
            </p:grpSpPr>
            <p:grpSp>
              <p:nvGrpSpPr>
                <p:cNvPr id="23" name="Group 22">
                  <a:extLst>
                    <a:ext uri="{FF2B5EF4-FFF2-40B4-BE49-F238E27FC236}">
                      <a16:creationId xmlns:a16="http://schemas.microsoft.com/office/drawing/2014/main" id="{0A2DEF8C-550B-0C28-1F44-B255A2DB28BC}"/>
                    </a:ext>
                  </a:extLst>
                </p:cNvPr>
                <p:cNvGrpSpPr/>
                <p:nvPr/>
              </p:nvGrpSpPr>
              <p:grpSpPr>
                <a:xfrm>
                  <a:off x="343662" y="-18004"/>
                  <a:ext cx="11012496" cy="6144681"/>
                  <a:chOff x="343662" y="-18004"/>
                  <a:chExt cx="11012496" cy="6144681"/>
                </a:xfrm>
              </p:grpSpPr>
              <p:grpSp>
                <p:nvGrpSpPr>
                  <p:cNvPr id="57" name="Google Shape;646;p33">
                    <a:extLst>
                      <a:ext uri="{FF2B5EF4-FFF2-40B4-BE49-F238E27FC236}">
                        <a16:creationId xmlns:a16="http://schemas.microsoft.com/office/drawing/2014/main" id="{8078C9F2-3420-82AF-41C8-AE4DF174217F}"/>
                      </a:ext>
                    </a:extLst>
                  </p:cNvPr>
                  <p:cNvGrpSpPr/>
                  <p:nvPr/>
                </p:nvGrpSpPr>
                <p:grpSpPr>
                  <a:xfrm rot="16200000" flipH="1">
                    <a:off x="-222793" y="548511"/>
                    <a:ext cx="2265949" cy="1132920"/>
                    <a:chOff x="3529938" y="261475"/>
                    <a:chExt cx="1699462" cy="849690"/>
                  </a:xfrm>
                </p:grpSpPr>
                <p:sp>
                  <p:nvSpPr>
                    <p:cNvPr id="278" name="Google Shape;647;p33">
                      <a:extLst>
                        <a:ext uri="{FF2B5EF4-FFF2-40B4-BE49-F238E27FC236}">
                          <a16:creationId xmlns:a16="http://schemas.microsoft.com/office/drawing/2014/main" id="{9FEF30B0-A7AA-3C21-9944-AC54C5EF7E2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9" name="Google Shape;648;p33">
                      <a:extLst>
                        <a:ext uri="{FF2B5EF4-FFF2-40B4-BE49-F238E27FC236}">
                          <a16:creationId xmlns:a16="http://schemas.microsoft.com/office/drawing/2014/main" id="{9732D739-17DC-3D3F-2740-3461A4C81FBF}"/>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0" name="Google Shape;649;p33">
                      <a:extLst>
                        <a:ext uri="{FF2B5EF4-FFF2-40B4-BE49-F238E27FC236}">
                          <a16:creationId xmlns:a16="http://schemas.microsoft.com/office/drawing/2014/main" id="{078C1EB9-A39F-C00B-DCEF-BE72777988E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1" name="Google Shape;650;p33">
                      <a:extLst>
                        <a:ext uri="{FF2B5EF4-FFF2-40B4-BE49-F238E27FC236}">
                          <a16:creationId xmlns:a16="http://schemas.microsoft.com/office/drawing/2014/main" id="{5348DF45-235C-EFAB-EDBA-A54CF065369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2" name="Google Shape;651;p33">
                      <a:extLst>
                        <a:ext uri="{FF2B5EF4-FFF2-40B4-BE49-F238E27FC236}">
                          <a16:creationId xmlns:a16="http://schemas.microsoft.com/office/drawing/2014/main" id="{7DD88D6E-7764-F6A7-D21B-12021449B7B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3" name="Google Shape;652;p33">
                      <a:extLst>
                        <a:ext uri="{FF2B5EF4-FFF2-40B4-BE49-F238E27FC236}">
                          <a16:creationId xmlns:a16="http://schemas.microsoft.com/office/drawing/2014/main" id="{46FF0139-5883-1857-0F2A-E4580080659D}"/>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4" name="Google Shape;653;p33">
                      <a:extLst>
                        <a:ext uri="{FF2B5EF4-FFF2-40B4-BE49-F238E27FC236}">
                          <a16:creationId xmlns:a16="http://schemas.microsoft.com/office/drawing/2014/main" id="{8A26E2D0-CF65-4D85-AC03-75BA9178B9B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5" name="Google Shape;654;p33">
                      <a:extLst>
                        <a:ext uri="{FF2B5EF4-FFF2-40B4-BE49-F238E27FC236}">
                          <a16:creationId xmlns:a16="http://schemas.microsoft.com/office/drawing/2014/main" id="{B39F86A6-BEA2-D81D-C45C-5EA9A438BC5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 name="Google Shape;655;p33">
                    <a:extLst>
                      <a:ext uri="{FF2B5EF4-FFF2-40B4-BE49-F238E27FC236}">
                        <a16:creationId xmlns:a16="http://schemas.microsoft.com/office/drawing/2014/main" id="{C408FA02-DEC9-8FEF-ADA7-33F5ECBBF8BA}"/>
                      </a:ext>
                    </a:extLst>
                  </p:cNvPr>
                  <p:cNvGrpSpPr/>
                  <p:nvPr/>
                </p:nvGrpSpPr>
                <p:grpSpPr>
                  <a:xfrm>
                    <a:off x="10909569" y="1371919"/>
                    <a:ext cx="446589" cy="813467"/>
                    <a:chOff x="376650" y="567400"/>
                    <a:chExt cx="334942" cy="610100"/>
                  </a:xfrm>
                </p:grpSpPr>
                <p:sp>
                  <p:nvSpPr>
                    <p:cNvPr id="139" name="Google Shape;656;p33">
                      <a:extLst>
                        <a:ext uri="{FF2B5EF4-FFF2-40B4-BE49-F238E27FC236}">
                          <a16:creationId xmlns:a16="http://schemas.microsoft.com/office/drawing/2014/main" id="{CDF6FF55-4AE3-338C-D24D-7DB8F0C76AF5}"/>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0" name="Google Shape;657;p33">
                      <a:extLst>
                        <a:ext uri="{FF2B5EF4-FFF2-40B4-BE49-F238E27FC236}">
                          <a16:creationId xmlns:a16="http://schemas.microsoft.com/office/drawing/2014/main" id="{9C58282D-F97C-ACF7-A96B-4DEB2C75FF9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1" name="Google Shape;658;p33">
                      <a:extLst>
                        <a:ext uri="{FF2B5EF4-FFF2-40B4-BE49-F238E27FC236}">
                          <a16:creationId xmlns:a16="http://schemas.microsoft.com/office/drawing/2014/main" id="{6B052250-8F83-D5CF-21ED-A47DC767037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2" name="Google Shape;659;p33">
                      <a:extLst>
                        <a:ext uri="{FF2B5EF4-FFF2-40B4-BE49-F238E27FC236}">
                          <a16:creationId xmlns:a16="http://schemas.microsoft.com/office/drawing/2014/main" id="{13426E56-3D3E-BCBD-C8E9-3738E81D9E7D}"/>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6" name="Google Shape;660;p33">
                      <a:extLst>
                        <a:ext uri="{FF2B5EF4-FFF2-40B4-BE49-F238E27FC236}">
                          <a16:creationId xmlns:a16="http://schemas.microsoft.com/office/drawing/2014/main" id="{0F8E001D-6FB4-6E39-BA23-A06B46C5A6D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7" name="Google Shape;661;p33">
                      <a:extLst>
                        <a:ext uri="{FF2B5EF4-FFF2-40B4-BE49-F238E27FC236}">
                          <a16:creationId xmlns:a16="http://schemas.microsoft.com/office/drawing/2014/main" id="{9A536A07-4222-DCD9-26FC-5EBC37C4A4A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9" name="Google Shape;646;p33">
                    <a:extLst>
                      <a:ext uri="{FF2B5EF4-FFF2-40B4-BE49-F238E27FC236}">
                        <a16:creationId xmlns:a16="http://schemas.microsoft.com/office/drawing/2014/main" id="{3E0BAA59-457C-F92A-A4DC-0742D6DD8976}"/>
                      </a:ext>
                    </a:extLst>
                  </p:cNvPr>
                  <p:cNvGrpSpPr/>
                  <p:nvPr/>
                </p:nvGrpSpPr>
                <p:grpSpPr>
                  <a:xfrm rot="16200000" flipH="1">
                    <a:off x="-222853" y="4427243"/>
                    <a:ext cx="2265949" cy="1132920"/>
                    <a:chOff x="3529938" y="261475"/>
                    <a:chExt cx="1699462" cy="849690"/>
                  </a:xfrm>
                </p:grpSpPr>
                <p:sp>
                  <p:nvSpPr>
                    <p:cNvPr id="131" name="Google Shape;647;p33">
                      <a:extLst>
                        <a:ext uri="{FF2B5EF4-FFF2-40B4-BE49-F238E27FC236}">
                          <a16:creationId xmlns:a16="http://schemas.microsoft.com/office/drawing/2014/main" id="{B8A8FC54-D376-9010-84BA-BAF7F571E2C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2" name="Google Shape;648;p33">
                      <a:extLst>
                        <a:ext uri="{FF2B5EF4-FFF2-40B4-BE49-F238E27FC236}">
                          <a16:creationId xmlns:a16="http://schemas.microsoft.com/office/drawing/2014/main" id="{B608C122-A27A-450B-4ED3-E9061973E2D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3" name="Google Shape;649;p33">
                      <a:extLst>
                        <a:ext uri="{FF2B5EF4-FFF2-40B4-BE49-F238E27FC236}">
                          <a16:creationId xmlns:a16="http://schemas.microsoft.com/office/drawing/2014/main" id="{589A0644-F847-6565-9E34-D20EC9EBDFF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4" name="Google Shape;650;p33">
                      <a:extLst>
                        <a:ext uri="{FF2B5EF4-FFF2-40B4-BE49-F238E27FC236}">
                          <a16:creationId xmlns:a16="http://schemas.microsoft.com/office/drawing/2014/main" id="{6ECECF55-092B-337A-133A-EAE15778B4D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5" name="Google Shape;651;p33">
                      <a:extLst>
                        <a:ext uri="{FF2B5EF4-FFF2-40B4-BE49-F238E27FC236}">
                          <a16:creationId xmlns:a16="http://schemas.microsoft.com/office/drawing/2014/main" id="{35CD7AC3-25BB-E96E-C303-38A16BC757EC}"/>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6" name="Google Shape;652;p33">
                      <a:extLst>
                        <a:ext uri="{FF2B5EF4-FFF2-40B4-BE49-F238E27FC236}">
                          <a16:creationId xmlns:a16="http://schemas.microsoft.com/office/drawing/2014/main" id="{9C5F3B22-FCE3-112D-7CF6-177DB4169AD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7" name="Google Shape;653;p33">
                      <a:extLst>
                        <a:ext uri="{FF2B5EF4-FFF2-40B4-BE49-F238E27FC236}">
                          <a16:creationId xmlns:a16="http://schemas.microsoft.com/office/drawing/2014/main" id="{7B61FD55-3281-DD2C-92AA-84FED6204DA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8" name="Google Shape;654;p33">
                      <a:extLst>
                        <a:ext uri="{FF2B5EF4-FFF2-40B4-BE49-F238E27FC236}">
                          <a16:creationId xmlns:a16="http://schemas.microsoft.com/office/drawing/2014/main" id="{9BB7182B-64AC-94F8-AF76-A1EE15331B6B}"/>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0" name="Google Shape;655;p33">
                    <a:extLst>
                      <a:ext uri="{FF2B5EF4-FFF2-40B4-BE49-F238E27FC236}">
                        <a16:creationId xmlns:a16="http://schemas.microsoft.com/office/drawing/2014/main" id="{5501AA99-9882-985B-A3B0-7A21B67AF542}"/>
                      </a:ext>
                    </a:extLst>
                  </p:cNvPr>
                  <p:cNvGrpSpPr/>
                  <p:nvPr/>
                </p:nvGrpSpPr>
                <p:grpSpPr>
                  <a:xfrm>
                    <a:off x="10835169" y="5276964"/>
                    <a:ext cx="446589" cy="813467"/>
                    <a:chOff x="376650" y="567400"/>
                    <a:chExt cx="334942" cy="610100"/>
                  </a:xfrm>
                </p:grpSpPr>
                <p:sp>
                  <p:nvSpPr>
                    <p:cNvPr id="61" name="Google Shape;656;p33">
                      <a:extLst>
                        <a:ext uri="{FF2B5EF4-FFF2-40B4-BE49-F238E27FC236}">
                          <a16:creationId xmlns:a16="http://schemas.microsoft.com/office/drawing/2014/main" id="{CA8314E4-E72E-93DE-5B11-B6BD46DB3BE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 name="Google Shape;657;p33">
                      <a:extLst>
                        <a:ext uri="{FF2B5EF4-FFF2-40B4-BE49-F238E27FC236}">
                          <a16:creationId xmlns:a16="http://schemas.microsoft.com/office/drawing/2014/main" id="{550F1588-9124-7C1E-F504-B0D2327A617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 name="Google Shape;658;p33">
                      <a:extLst>
                        <a:ext uri="{FF2B5EF4-FFF2-40B4-BE49-F238E27FC236}">
                          <a16:creationId xmlns:a16="http://schemas.microsoft.com/office/drawing/2014/main" id="{07A961B7-F269-4BA0-3B59-F08B2A9901F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8" name="Google Shape;659;p33">
                      <a:extLst>
                        <a:ext uri="{FF2B5EF4-FFF2-40B4-BE49-F238E27FC236}">
                          <a16:creationId xmlns:a16="http://schemas.microsoft.com/office/drawing/2014/main" id="{3437E343-8DE1-27B6-0460-781542FBD13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9" name="Google Shape;660;p33">
                      <a:extLst>
                        <a:ext uri="{FF2B5EF4-FFF2-40B4-BE49-F238E27FC236}">
                          <a16:creationId xmlns:a16="http://schemas.microsoft.com/office/drawing/2014/main" id="{A638D12F-A322-6CAC-C847-13330FE278D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0" name="Google Shape;661;p33">
                      <a:extLst>
                        <a:ext uri="{FF2B5EF4-FFF2-40B4-BE49-F238E27FC236}">
                          <a16:creationId xmlns:a16="http://schemas.microsoft.com/office/drawing/2014/main" id="{554FE891-F494-DD32-FD4B-E6B25A2A536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4" name="Group 23">
                  <a:extLst>
                    <a:ext uri="{FF2B5EF4-FFF2-40B4-BE49-F238E27FC236}">
                      <a16:creationId xmlns:a16="http://schemas.microsoft.com/office/drawing/2014/main" id="{F281EA39-8B07-6669-76DB-F435FAB526FF}"/>
                    </a:ext>
                  </a:extLst>
                </p:cNvPr>
                <p:cNvGrpSpPr/>
                <p:nvPr/>
              </p:nvGrpSpPr>
              <p:grpSpPr>
                <a:xfrm>
                  <a:off x="343662" y="7518707"/>
                  <a:ext cx="11012496" cy="6144681"/>
                  <a:chOff x="343662" y="-18004"/>
                  <a:chExt cx="11012496" cy="6144681"/>
                </a:xfrm>
              </p:grpSpPr>
              <p:grpSp>
                <p:nvGrpSpPr>
                  <p:cNvPr id="25" name="Google Shape;646;p33">
                    <a:extLst>
                      <a:ext uri="{FF2B5EF4-FFF2-40B4-BE49-F238E27FC236}">
                        <a16:creationId xmlns:a16="http://schemas.microsoft.com/office/drawing/2014/main" id="{9E4724A6-43BC-8145-C557-87773B4497DC}"/>
                      </a:ext>
                    </a:extLst>
                  </p:cNvPr>
                  <p:cNvGrpSpPr/>
                  <p:nvPr/>
                </p:nvGrpSpPr>
                <p:grpSpPr>
                  <a:xfrm rot="16200000" flipH="1">
                    <a:off x="-222793" y="548511"/>
                    <a:ext cx="2265949" cy="1132920"/>
                    <a:chOff x="3529938" y="261475"/>
                    <a:chExt cx="1699462" cy="849690"/>
                  </a:xfrm>
                </p:grpSpPr>
                <p:sp>
                  <p:nvSpPr>
                    <p:cNvPr id="49" name="Google Shape;647;p33">
                      <a:extLst>
                        <a:ext uri="{FF2B5EF4-FFF2-40B4-BE49-F238E27FC236}">
                          <a16:creationId xmlns:a16="http://schemas.microsoft.com/office/drawing/2014/main" id="{9207994E-5F93-C373-B419-CCF8B7B8E41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 name="Google Shape;648;p33">
                      <a:extLst>
                        <a:ext uri="{FF2B5EF4-FFF2-40B4-BE49-F238E27FC236}">
                          <a16:creationId xmlns:a16="http://schemas.microsoft.com/office/drawing/2014/main" id="{DB966D5A-73B9-2768-DAFB-40755CE3C06F}"/>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 name="Google Shape;649;p33">
                      <a:extLst>
                        <a:ext uri="{FF2B5EF4-FFF2-40B4-BE49-F238E27FC236}">
                          <a16:creationId xmlns:a16="http://schemas.microsoft.com/office/drawing/2014/main" id="{88637B14-DF96-9EDA-D9B3-A9F0623F8BB9}"/>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 name="Google Shape;650;p33">
                      <a:extLst>
                        <a:ext uri="{FF2B5EF4-FFF2-40B4-BE49-F238E27FC236}">
                          <a16:creationId xmlns:a16="http://schemas.microsoft.com/office/drawing/2014/main" id="{4917E5D0-9FD8-3FA4-4A02-03D975954E9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 name="Google Shape;651;p33">
                      <a:extLst>
                        <a:ext uri="{FF2B5EF4-FFF2-40B4-BE49-F238E27FC236}">
                          <a16:creationId xmlns:a16="http://schemas.microsoft.com/office/drawing/2014/main" id="{8F1BC60E-47F7-CE57-3A3B-56B16EC5CA9E}"/>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 name="Google Shape;652;p33">
                      <a:extLst>
                        <a:ext uri="{FF2B5EF4-FFF2-40B4-BE49-F238E27FC236}">
                          <a16:creationId xmlns:a16="http://schemas.microsoft.com/office/drawing/2014/main" id="{CBE0F87F-FB65-EAEB-CCCE-999BE5CBD40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 name="Google Shape;653;p33">
                      <a:extLst>
                        <a:ext uri="{FF2B5EF4-FFF2-40B4-BE49-F238E27FC236}">
                          <a16:creationId xmlns:a16="http://schemas.microsoft.com/office/drawing/2014/main" id="{7F3326EE-13B5-CD9E-6870-6605C23F912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 name="Google Shape;654;p33">
                      <a:extLst>
                        <a:ext uri="{FF2B5EF4-FFF2-40B4-BE49-F238E27FC236}">
                          <a16:creationId xmlns:a16="http://schemas.microsoft.com/office/drawing/2014/main" id="{E8F2D4CB-C349-B3B6-A9C5-9BCB43E3C7D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6" name="Google Shape;655;p33">
                    <a:extLst>
                      <a:ext uri="{FF2B5EF4-FFF2-40B4-BE49-F238E27FC236}">
                        <a16:creationId xmlns:a16="http://schemas.microsoft.com/office/drawing/2014/main" id="{E4558FAE-145B-A951-CEC2-24E3E112605D}"/>
                      </a:ext>
                    </a:extLst>
                  </p:cNvPr>
                  <p:cNvGrpSpPr/>
                  <p:nvPr/>
                </p:nvGrpSpPr>
                <p:grpSpPr>
                  <a:xfrm>
                    <a:off x="10909569" y="1371919"/>
                    <a:ext cx="446589" cy="813467"/>
                    <a:chOff x="376650" y="567400"/>
                    <a:chExt cx="334942" cy="610100"/>
                  </a:xfrm>
                </p:grpSpPr>
                <p:sp>
                  <p:nvSpPr>
                    <p:cNvPr id="43" name="Google Shape;656;p33">
                      <a:extLst>
                        <a:ext uri="{FF2B5EF4-FFF2-40B4-BE49-F238E27FC236}">
                          <a16:creationId xmlns:a16="http://schemas.microsoft.com/office/drawing/2014/main" id="{4F6BACBA-2B6D-1CDE-A414-E27DA6FC5AE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 name="Google Shape;657;p33">
                      <a:extLst>
                        <a:ext uri="{FF2B5EF4-FFF2-40B4-BE49-F238E27FC236}">
                          <a16:creationId xmlns:a16="http://schemas.microsoft.com/office/drawing/2014/main" id="{8E8076F9-421A-8109-305E-09257605196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 name="Google Shape;658;p33">
                      <a:extLst>
                        <a:ext uri="{FF2B5EF4-FFF2-40B4-BE49-F238E27FC236}">
                          <a16:creationId xmlns:a16="http://schemas.microsoft.com/office/drawing/2014/main" id="{17EC1C0D-0D27-5ECD-4A22-6C2E6D5B866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 name="Google Shape;659;p33">
                      <a:extLst>
                        <a:ext uri="{FF2B5EF4-FFF2-40B4-BE49-F238E27FC236}">
                          <a16:creationId xmlns:a16="http://schemas.microsoft.com/office/drawing/2014/main" id="{8F756DE6-1C88-044E-D79F-E2C5C92531D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 name="Google Shape;660;p33">
                      <a:extLst>
                        <a:ext uri="{FF2B5EF4-FFF2-40B4-BE49-F238E27FC236}">
                          <a16:creationId xmlns:a16="http://schemas.microsoft.com/office/drawing/2014/main" id="{0D9B7BD6-C95B-FAB6-CF6A-CB14EF005D1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 name="Google Shape;661;p33">
                      <a:extLst>
                        <a:ext uri="{FF2B5EF4-FFF2-40B4-BE49-F238E27FC236}">
                          <a16:creationId xmlns:a16="http://schemas.microsoft.com/office/drawing/2014/main" id="{980268F6-FE88-CCC3-D827-3BA72FCAE27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7" name="Google Shape;646;p33">
                    <a:extLst>
                      <a:ext uri="{FF2B5EF4-FFF2-40B4-BE49-F238E27FC236}">
                        <a16:creationId xmlns:a16="http://schemas.microsoft.com/office/drawing/2014/main" id="{4CE4AD5E-8FA7-FD6A-7444-236567C4F2B5}"/>
                      </a:ext>
                    </a:extLst>
                  </p:cNvPr>
                  <p:cNvGrpSpPr/>
                  <p:nvPr/>
                </p:nvGrpSpPr>
                <p:grpSpPr>
                  <a:xfrm rot="16200000" flipH="1">
                    <a:off x="-222853" y="4427243"/>
                    <a:ext cx="2265949" cy="1132920"/>
                    <a:chOff x="3529938" y="261475"/>
                    <a:chExt cx="1699462" cy="849690"/>
                  </a:xfrm>
                </p:grpSpPr>
                <p:sp>
                  <p:nvSpPr>
                    <p:cNvPr id="35" name="Google Shape;647;p33">
                      <a:extLst>
                        <a:ext uri="{FF2B5EF4-FFF2-40B4-BE49-F238E27FC236}">
                          <a16:creationId xmlns:a16="http://schemas.microsoft.com/office/drawing/2014/main" id="{24F03DD7-B4CA-E90C-9F55-B8CEDF95898D}"/>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 name="Google Shape;648;p33">
                      <a:extLst>
                        <a:ext uri="{FF2B5EF4-FFF2-40B4-BE49-F238E27FC236}">
                          <a16:creationId xmlns:a16="http://schemas.microsoft.com/office/drawing/2014/main" id="{08ECB533-3CD2-54CE-DCFC-806C0CA7C85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 name="Google Shape;649;p33">
                      <a:extLst>
                        <a:ext uri="{FF2B5EF4-FFF2-40B4-BE49-F238E27FC236}">
                          <a16:creationId xmlns:a16="http://schemas.microsoft.com/office/drawing/2014/main" id="{7ECAA53E-5E48-3435-47F8-97BE56FB90B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 name="Google Shape;650;p33">
                      <a:extLst>
                        <a:ext uri="{FF2B5EF4-FFF2-40B4-BE49-F238E27FC236}">
                          <a16:creationId xmlns:a16="http://schemas.microsoft.com/office/drawing/2014/main" id="{CFE5763A-AABD-B9E1-3B18-77EF7B36895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 name="Google Shape;651;p33">
                      <a:extLst>
                        <a:ext uri="{FF2B5EF4-FFF2-40B4-BE49-F238E27FC236}">
                          <a16:creationId xmlns:a16="http://schemas.microsoft.com/office/drawing/2014/main" id="{00589A33-8AE1-3CE8-0763-A9F937BC6B1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 name="Google Shape;652;p33">
                      <a:extLst>
                        <a:ext uri="{FF2B5EF4-FFF2-40B4-BE49-F238E27FC236}">
                          <a16:creationId xmlns:a16="http://schemas.microsoft.com/office/drawing/2014/main" id="{BCF114E4-4C10-D916-3523-FE8FE2702BE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 name="Google Shape;653;p33">
                      <a:extLst>
                        <a:ext uri="{FF2B5EF4-FFF2-40B4-BE49-F238E27FC236}">
                          <a16:creationId xmlns:a16="http://schemas.microsoft.com/office/drawing/2014/main" id="{C446FDCB-0C41-18F6-0950-CC8AE8B42B0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 name="Google Shape;654;p33">
                      <a:extLst>
                        <a:ext uri="{FF2B5EF4-FFF2-40B4-BE49-F238E27FC236}">
                          <a16:creationId xmlns:a16="http://schemas.microsoft.com/office/drawing/2014/main" id="{3E221313-E60F-389A-68D9-760B520F99C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 name="Google Shape;655;p33">
                    <a:extLst>
                      <a:ext uri="{FF2B5EF4-FFF2-40B4-BE49-F238E27FC236}">
                        <a16:creationId xmlns:a16="http://schemas.microsoft.com/office/drawing/2014/main" id="{C6713E53-CF7A-C138-1C7B-4A8828FA6E6B}"/>
                      </a:ext>
                    </a:extLst>
                  </p:cNvPr>
                  <p:cNvGrpSpPr/>
                  <p:nvPr/>
                </p:nvGrpSpPr>
                <p:grpSpPr>
                  <a:xfrm>
                    <a:off x="10835169" y="5276964"/>
                    <a:ext cx="446589" cy="813467"/>
                    <a:chOff x="376650" y="567400"/>
                    <a:chExt cx="334942" cy="610100"/>
                  </a:xfrm>
                </p:grpSpPr>
                <p:sp>
                  <p:nvSpPr>
                    <p:cNvPr id="29" name="Google Shape;656;p33">
                      <a:extLst>
                        <a:ext uri="{FF2B5EF4-FFF2-40B4-BE49-F238E27FC236}">
                          <a16:creationId xmlns:a16="http://schemas.microsoft.com/office/drawing/2014/main" id="{CACE3A64-96EF-5730-9494-A186D99758D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 name="Google Shape;657;p33">
                      <a:extLst>
                        <a:ext uri="{FF2B5EF4-FFF2-40B4-BE49-F238E27FC236}">
                          <a16:creationId xmlns:a16="http://schemas.microsoft.com/office/drawing/2014/main" id="{A0038EC9-FE8A-C72E-9654-E6250E51D07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 name="Google Shape;658;p33">
                      <a:extLst>
                        <a:ext uri="{FF2B5EF4-FFF2-40B4-BE49-F238E27FC236}">
                          <a16:creationId xmlns:a16="http://schemas.microsoft.com/office/drawing/2014/main" id="{53606692-4D7C-840E-E6A0-F277392C886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 name="Google Shape;659;p33">
                      <a:extLst>
                        <a:ext uri="{FF2B5EF4-FFF2-40B4-BE49-F238E27FC236}">
                          <a16:creationId xmlns:a16="http://schemas.microsoft.com/office/drawing/2014/main" id="{8B49CEF6-08AE-F5FD-B525-D76AA73ECEE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 name="Google Shape;660;p33">
                      <a:extLst>
                        <a:ext uri="{FF2B5EF4-FFF2-40B4-BE49-F238E27FC236}">
                          <a16:creationId xmlns:a16="http://schemas.microsoft.com/office/drawing/2014/main" id="{3749BA79-8AFC-3C07-4540-973BAC1CC05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 name="Google Shape;661;p33">
                      <a:extLst>
                        <a:ext uri="{FF2B5EF4-FFF2-40B4-BE49-F238E27FC236}">
                          <a16:creationId xmlns:a16="http://schemas.microsoft.com/office/drawing/2014/main" id="{9D047675-3EDE-6FDE-8C56-FE7232D907E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spTree>
    <p:extLst>
      <p:ext uri="{BB962C8B-B14F-4D97-AF65-F5344CB8AC3E}">
        <p14:creationId xmlns:p14="http://schemas.microsoft.com/office/powerpoint/2010/main" val="19514005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7EABA1-C05D-1383-04E3-40A123EFB16B}"/>
              </a:ext>
            </a:extLst>
          </p:cNvPr>
          <p:cNvSpPr txBox="1"/>
          <p:nvPr/>
        </p:nvSpPr>
        <p:spPr>
          <a:xfrm>
            <a:off x="6642462" y="5155220"/>
            <a:ext cx="3446777" cy="307777"/>
          </a:xfrm>
          <a:prstGeom prst="rect">
            <a:avLst/>
          </a:prstGeom>
          <a:noFill/>
        </p:spPr>
        <p:txBody>
          <a:bodyPr wrap="none" rtlCol="0">
            <a:spAutoFit/>
          </a:bodyPr>
          <a:lstStyle/>
          <a:p>
            <a:r>
              <a:rPr lang="en-US" b="1" i="1">
                <a:solidFill>
                  <a:schemeClr val="tx1"/>
                </a:solidFill>
                <a:latin typeface="Segoe UI" panose="020B0502040204020203" pitchFamily="34" charset="0"/>
                <a:cs typeface="Segoe UI" panose="020B0502040204020203" pitchFamily="34" charset="0"/>
              </a:rPr>
              <a:t>Ov9750 Wide-Angle Stereo Camera [5]</a:t>
            </a:r>
          </a:p>
        </p:txBody>
      </p:sp>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Environmental Impact</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D19E311F-85D6-465D-9495-558284ABA0F8}"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48</a:t>
            </a:fld>
            <a:endParaRPr lang="en-US">
              <a:latin typeface="Segoe UI" panose="020B0502040204020203" pitchFamily="34" charset="0"/>
              <a:cs typeface="Segoe UI" panose="020B0502040204020203" pitchFamily="34" charset="0"/>
            </a:endParaRPr>
          </a:p>
        </p:txBody>
      </p:sp>
      <p:grpSp>
        <p:nvGrpSpPr>
          <p:cNvPr id="7" name="Google Shape;640;p33">
            <a:extLst>
              <a:ext uri="{FF2B5EF4-FFF2-40B4-BE49-F238E27FC236}">
                <a16:creationId xmlns:a16="http://schemas.microsoft.com/office/drawing/2014/main" id="{13E746D4-CF3D-5BF2-6A07-F54ED4A87F8D}"/>
              </a:ext>
            </a:extLst>
          </p:cNvPr>
          <p:cNvGrpSpPr/>
          <p:nvPr/>
        </p:nvGrpSpPr>
        <p:grpSpPr>
          <a:xfrm>
            <a:off x="6563956" y="-4572000"/>
            <a:ext cx="3603807" cy="3603807"/>
            <a:chOff x="1190625" y="238125"/>
            <a:chExt cx="5201800" cy="5201801"/>
          </a:xfrm>
        </p:grpSpPr>
        <p:sp>
          <p:nvSpPr>
            <p:cNvPr id="8" name="Google Shape;641;p33">
              <a:extLst>
                <a:ext uri="{FF2B5EF4-FFF2-40B4-BE49-F238E27FC236}">
                  <a16:creationId xmlns:a16="http://schemas.microsoft.com/office/drawing/2014/main" id="{C4492DEB-E3DC-44F1-9ECC-6B79228CB0A3}"/>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9" name="Google Shape;642;p33">
              <a:extLst>
                <a:ext uri="{FF2B5EF4-FFF2-40B4-BE49-F238E27FC236}">
                  <a16:creationId xmlns:a16="http://schemas.microsoft.com/office/drawing/2014/main" id="{8D511262-1B61-F98E-18BD-100964DD3508}"/>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0" name="Google Shape;643;p33">
              <a:extLst>
                <a:ext uri="{FF2B5EF4-FFF2-40B4-BE49-F238E27FC236}">
                  <a16:creationId xmlns:a16="http://schemas.microsoft.com/office/drawing/2014/main" id="{0C9F31F4-9801-F39A-787D-B407A8A146DA}"/>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1" name="Google Shape;644;p33">
              <a:extLst>
                <a:ext uri="{FF2B5EF4-FFF2-40B4-BE49-F238E27FC236}">
                  <a16:creationId xmlns:a16="http://schemas.microsoft.com/office/drawing/2014/main" id="{DA76D3B9-858E-C7E6-02D4-DA244A9E6960}"/>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2" name="Google Shape;645;p33">
              <a:extLst>
                <a:ext uri="{FF2B5EF4-FFF2-40B4-BE49-F238E27FC236}">
                  <a16:creationId xmlns:a16="http://schemas.microsoft.com/office/drawing/2014/main" id="{F2E9E5DB-D9C2-46F6-B968-9D7CB6876311}"/>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
        <p:nvSpPr>
          <p:cNvPr id="16" name="Text Placeholder 6">
            <a:extLst>
              <a:ext uri="{FF2B5EF4-FFF2-40B4-BE49-F238E27FC236}">
                <a16:creationId xmlns:a16="http://schemas.microsoft.com/office/drawing/2014/main" id="{8BCAD672-3D56-7E13-BFB1-A0E0024C1302}"/>
              </a:ext>
            </a:extLst>
          </p:cNvPr>
          <p:cNvSpPr>
            <a:spLocks noGrp="1"/>
          </p:cNvSpPr>
          <p:nvPr>
            <p:ph type="body" idx="1"/>
          </p:nvPr>
        </p:nvSpPr>
        <p:spPr>
          <a:xfrm>
            <a:off x="960000" y="1536632"/>
            <a:ext cx="5288400" cy="4305879"/>
          </a:xfrm>
        </p:spPr>
        <p:txBody>
          <a:bodyPr anchor="ctr"/>
          <a:lstStyle/>
          <a:p>
            <a:pPr marL="152396" indent="0" algn="just">
              <a:buNone/>
            </a:pPr>
            <a:r>
              <a:rPr lang="en-US" sz="1800" b="1" i="0" u="none" strike="noStrike" baseline="0">
                <a:solidFill>
                  <a:srgbClr val="000000"/>
                </a:solidFill>
                <a:latin typeface="Arial" panose="020B0604020202020204" pitchFamily="34" charset="0"/>
              </a:rPr>
              <a:t>Stereo Wide-Angle </a:t>
            </a:r>
            <a:r>
              <a:rPr lang="en-US" sz="1800" b="1">
                <a:solidFill>
                  <a:srgbClr val="000000"/>
                </a:solidFill>
                <a:latin typeface="Arial" panose="020B0604020202020204" pitchFamily="34" charset="0"/>
              </a:rPr>
              <a:t>C</a:t>
            </a:r>
            <a:r>
              <a:rPr lang="en-US" sz="1800" b="1" i="0" u="none" strike="noStrike" baseline="0">
                <a:solidFill>
                  <a:srgbClr val="000000"/>
                </a:solidFill>
                <a:latin typeface="Arial" panose="020B0604020202020204" pitchFamily="34" charset="0"/>
              </a:rPr>
              <a:t>ameras </a:t>
            </a:r>
            <a:r>
              <a:rPr lang="en-US" sz="2000" b="1">
                <a:latin typeface="Segoe UI" panose="020B0502040204020203" pitchFamily="34" charset="0"/>
                <a:cs typeface="Segoe UI" panose="020B0502040204020203" pitchFamily="34" charset="0"/>
              </a:rPr>
              <a:t> </a:t>
            </a:r>
          </a:p>
          <a:p>
            <a:pPr algn="just"/>
            <a:r>
              <a:rPr lang="en-US" sz="2000">
                <a:latin typeface="Segoe UI" panose="020B0502040204020203" pitchFamily="34" charset="0"/>
                <a:cs typeface="Segoe UI" panose="020B0502040204020203" pitchFamily="34" charset="0"/>
              </a:rPr>
              <a:t>Wide-Angle stereo cameras, with their specialized materials and components, contribute to increased power consumption and environmental effects. However, their overall impact can be mitigated if used in an environmentally conscious manner, such as connecting them to a renewable energy source.</a:t>
            </a:r>
            <a:endParaRPr lang="en-US"/>
          </a:p>
        </p:txBody>
      </p:sp>
      <p:pic>
        <p:nvPicPr>
          <p:cNvPr id="14" name="Picture 13" descr="A close-up of a usb cable&#10;&#10;Description automatically generated">
            <a:extLst>
              <a:ext uri="{FF2B5EF4-FFF2-40B4-BE49-F238E27FC236}">
                <a16:creationId xmlns:a16="http://schemas.microsoft.com/office/drawing/2014/main" id="{165BAAF2-C012-CB7E-1861-6A22BB750E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2733" y="2432224"/>
            <a:ext cx="2508123" cy="2508123"/>
          </a:xfrm>
          <a:prstGeom prst="rect">
            <a:avLst/>
          </a:prstGeom>
        </p:spPr>
      </p:pic>
      <p:pic>
        <p:nvPicPr>
          <p:cNvPr id="17" name="Picture 16" descr="A close up of a memory card&#10;&#10;Description automatically generated">
            <a:extLst>
              <a:ext uri="{FF2B5EF4-FFF2-40B4-BE49-F238E27FC236}">
                <a16:creationId xmlns:a16="http://schemas.microsoft.com/office/drawing/2014/main" id="{14C778A4-C6B6-B6BA-96F5-1ED32C30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7343" y="7351776"/>
            <a:ext cx="2603103" cy="2214307"/>
          </a:xfrm>
          <a:prstGeom prst="rect">
            <a:avLst/>
          </a:prstGeom>
          <a:effectLst>
            <a:outerShdw blurRad="50800" dist="38100" dir="5400000" sx="103000" sy="103000" algn="t" rotWithShape="0">
              <a:prstClr val="black">
                <a:alpha val="40000"/>
              </a:prstClr>
            </a:outerShdw>
          </a:effectLst>
        </p:spPr>
      </p:pic>
      <p:pic>
        <p:nvPicPr>
          <p:cNvPr id="18" name="Picture 17" descr="A close-up of a computer chip&#10;&#10;Description automatically generated">
            <a:extLst>
              <a:ext uri="{FF2B5EF4-FFF2-40B4-BE49-F238E27FC236}">
                <a16:creationId xmlns:a16="http://schemas.microsoft.com/office/drawing/2014/main" id="{03E95DC9-9F1C-DFD9-873C-3D6066A411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9697" y="-2514600"/>
            <a:ext cx="3341031" cy="2555889"/>
          </a:xfrm>
          <a:prstGeom prst="rect">
            <a:avLst/>
          </a:prstGeom>
        </p:spPr>
      </p:pic>
      <p:grpSp>
        <p:nvGrpSpPr>
          <p:cNvPr id="19" name="Group 18">
            <a:extLst>
              <a:ext uri="{FF2B5EF4-FFF2-40B4-BE49-F238E27FC236}">
                <a16:creationId xmlns:a16="http://schemas.microsoft.com/office/drawing/2014/main" id="{F2A44774-64A4-3A5A-8CBB-28638409B8F0}"/>
              </a:ext>
            </a:extLst>
          </p:cNvPr>
          <p:cNvGrpSpPr/>
          <p:nvPr/>
        </p:nvGrpSpPr>
        <p:grpSpPr>
          <a:xfrm>
            <a:off x="-18288" y="-13716000"/>
            <a:ext cx="11030502" cy="59996568"/>
            <a:chOff x="-18288" y="0"/>
            <a:chExt cx="11030502" cy="59996568"/>
          </a:xfrm>
        </p:grpSpPr>
        <p:grpSp>
          <p:nvGrpSpPr>
            <p:cNvPr id="20" name="Group 19">
              <a:extLst>
                <a:ext uri="{FF2B5EF4-FFF2-40B4-BE49-F238E27FC236}">
                  <a16:creationId xmlns:a16="http://schemas.microsoft.com/office/drawing/2014/main" id="{17C4F172-2813-4F8F-14F0-8FC37E1111D7}"/>
                </a:ext>
              </a:extLst>
            </p:cNvPr>
            <p:cNvGrpSpPr/>
            <p:nvPr/>
          </p:nvGrpSpPr>
          <p:grpSpPr>
            <a:xfrm>
              <a:off x="-18288" y="0"/>
              <a:ext cx="11030502" cy="28906968"/>
              <a:chOff x="325656" y="-18003"/>
              <a:chExt cx="11030502" cy="28906968"/>
            </a:xfrm>
          </p:grpSpPr>
          <p:grpSp>
            <p:nvGrpSpPr>
              <p:cNvPr id="353" name="Group 352">
                <a:extLst>
                  <a:ext uri="{FF2B5EF4-FFF2-40B4-BE49-F238E27FC236}">
                    <a16:creationId xmlns:a16="http://schemas.microsoft.com/office/drawing/2014/main" id="{242FD731-B1BB-AFFA-9FB7-25D7B6FAB743}"/>
                  </a:ext>
                </a:extLst>
              </p:cNvPr>
              <p:cNvGrpSpPr/>
              <p:nvPr/>
            </p:nvGrpSpPr>
            <p:grpSpPr>
              <a:xfrm>
                <a:off x="343662" y="-18003"/>
                <a:ext cx="11012496" cy="13681394"/>
                <a:chOff x="343662" y="-18003"/>
                <a:chExt cx="11012496" cy="13681394"/>
              </a:xfrm>
            </p:grpSpPr>
            <p:grpSp>
              <p:nvGrpSpPr>
                <p:cNvPr id="421" name="Group 420">
                  <a:extLst>
                    <a:ext uri="{FF2B5EF4-FFF2-40B4-BE49-F238E27FC236}">
                      <a16:creationId xmlns:a16="http://schemas.microsoft.com/office/drawing/2014/main" id="{2E425F3B-5D31-C9A5-6450-C1B67417A853}"/>
                    </a:ext>
                  </a:extLst>
                </p:cNvPr>
                <p:cNvGrpSpPr/>
                <p:nvPr/>
              </p:nvGrpSpPr>
              <p:grpSpPr>
                <a:xfrm>
                  <a:off x="343662" y="-18003"/>
                  <a:ext cx="11012496" cy="6144683"/>
                  <a:chOff x="343662" y="-18003"/>
                  <a:chExt cx="11012496" cy="6144683"/>
                </a:xfrm>
              </p:grpSpPr>
              <p:grpSp>
                <p:nvGrpSpPr>
                  <p:cNvPr id="455" name="Google Shape;646;p33">
                    <a:extLst>
                      <a:ext uri="{FF2B5EF4-FFF2-40B4-BE49-F238E27FC236}">
                        <a16:creationId xmlns:a16="http://schemas.microsoft.com/office/drawing/2014/main" id="{5DD5ED83-E9B3-9B31-D799-27A0D0DEFF73}"/>
                      </a:ext>
                    </a:extLst>
                  </p:cNvPr>
                  <p:cNvGrpSpPr/>
                  <p:nvPr/>
                </p:nvGrpSpPr>
                <p:grpSpPr>
                  <a:xfrm rot="16200000" flipH="1">
                    <a:off x="-222794" y="548513"/>
                    <a:ext cx="2265951" cy="1132920"/>
                    <a:chOff x="3529938" y="261475"/>
                    <a:chExt cx="1699463" cy="849690"/>
                  </a:xfrm>
                </p:grpSpPr>
                <p:sp>
                  <p:nvSpPr>
                    <p:cNvPr id="479" name="Google Shape;647;p33">
                      <a:extLst>
                        <a:ext uri="{FF2B5EF4-FFF2-40B4-BE49-F238E27FC236}">
                          <a16:creationId xmlns:a16="http://schemas.microsoft.com/office/drawing/2014/main" id="{FF290C50-14BC-F903-578B-3770840E287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0" name="Google Shape;648;p33">
                      <a:extLst>
                        <a:ext uri="{FF2B5EF4-FFF2-40B4-BE49-F238E27FC236}">
                          <a16:creationId xmlns:a16="http://schemas.microsoft.com/office/drawing/2014/main" id="{F72614E4-8AFD-3232-CFC1-81F4F539FB3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1" name="Google Shape;649;p33">
                      <a:extLst>
                        <a:ext uri="{FF2B5EF4-FFF2-40B4-BE49-F238E27FC236}">
                          <a16:creationId xmlns:a16="http://schemas.microsoft.com/office/drawing/2014/main" id="{F507AF86-DC32-E581-A846-862D0ACC043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2" name="Google Shape;650;p33">
                      <a:extLst>
                        <a:ext uri="{FF2B5EF4-FFF2-40B4-BE49-F238E27FC236}">
                          <a16:creationId xmlns:a16="http://schemas.microsoft.com/office/drawing/2014/main" id="{8700D742-B66F-1130-C102-F802010ED2B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3" name="Google Shape;651;p33">
                      <a:extLst>
                        <a:ext uri="{FF2B5EF4-FFF2-40B4-BE49-F238E27FC236}">
                          <a16:creationId xmlns:a16="http://schemas.microsoft.com/office/drawing/2014/main" id="{E50C05E6-55B9-8F20-2237-38EC72CD6BB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4" name="Google Shape;652;p33">
                      <a:extLst>
                        <a:ext uri="{FF2B5EF4-FFF2-40B4-BE49-F238E27FC236}">
                          <a16:creationId xmlns:a16="http://schemas.microsoft.com/office/drawing/2014/main" id="{E2D62745-0648-9DAD-D5CF-3BFC48ED32A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5" name="Google Shape;653;p33">
                      <a:extLst>
                        <a:ext uri="{FF2B5EF4-FFF2-40B4-BE49-F238E27FC236}">
                          <a16:creationId xmlns:a16="http://schemas.microsoft.com/office/drawing/2014/main" id="{A4E8F1F1-268B-D548-AC29-8EE34D835A9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6" name="Google Shape;654;p33">
                      <a:extLst>
                        <a:ext uri="{FF2B5EF4-FFF2-40B4-BE49-F238E27FC236}">
                          <a16:creationId xmlns:a16="http://schemas.microsoft.com/office/drawing/2014/main" id="{A82BA990-9F19-CBC7-079B-1EE3B1272C9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6" name="Google Shape;655;p33">
                    <a:extLst>
                      <a:ext uri="{FF2B5EF4-FFF2-40B4-BE49-F238E27FC236}">
                        <a16:creationId xmlns:a16="http://schemas.microsoft.com/office/drawing/2014/main" id="{FCCD8D56-75B6-47E5-8A2B-733FD29B92F8}"/>
                      </a:ext>
                    </a:extLst>
                  </p:cNvPr>
                  <p:cNvGrpSpPr/>
                  <p:nvPr/>
                </p:nvGrpSpPr>
                <p:grpSpPr>
                  <a:xfrm>
                    <a:off x="10909569" y="1371918"/>
                    <a:ext cx="446589" cy="813467"/>
                    <a:chOff x="376650" y="567400"/>
                    <a:chExt cx="334942" cy="610100"/>
                  </a:xfrm>
                </p:grpSpPr>
                <p:sp>
                  <p:nvSpPr>
                    <p:cNvPr id="473" name="Google Shape;656;p33">
                      <a:extLst>
                        <a:ext uri="{FF2B5EF4-FFF2-40B4-BE49-F238E27FC236}">
                          <a16:creationId xmlns:a16="http://schemas.microsoft.com/office/drawing/2014/main" id="{C84F2289-D4F6-BB87-E569-268A980DCCD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4" name="Google Shape;657;p33">
                      <a:extLst>
                        <a:ext uri="{FF2B5EF4-FFF2-40B4-BE49-F238E27FC236}">
                          <a16:creationId xmlns:a16="http://schemas.microsoft.com/office/drawing/2014/main" id="{B82953C7-0656-99D6-508A-DA4C682F85A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5" name="Google Shape;658;p33">
                      <a:extLst>
                        <a:ext uri="{FF2B5EF4-FFF2-40B4-BE49-F238E27FC236}">
                          <a16:creationId xmlns:a16="http://schemas.microsoft.com/office/drawing/2014/main" id="{147D4748-0777-2F76-C56B-B0A7ABB91A7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6" name="Google Shape;659;p33">
                      <a:extLst>
                        <a:ext uri="{FF2B5EF4-FFF2-40B4-BE49-F238E27FC236}">
                          <a16:creationId xmlns:a16="http://schemas.microsoft.com/office/drawing/2014/main" id="{B146ED13-4F2E-E70F-2286-81B41182AA0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7" name="Google Shape;660;p33">
                      <a:extLst>
                        <a:ext uri="{FF2B5EF4-FFF2-40B4-BE49-F238E27FC236}">
                          <a16:creationId xmlns:a16="http://schemas.microsoft.com/office/drawing/2014/main" id="{D3C45CAB-C9D2-B9B6-A893-5E275ACEECC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8" name="Google Shape;661;p33">
                      <a:extLst>
                        <a:ext uri="{FF2B5EF4-FFF2-40B4-BE49-F238E27FC236}">
                          <a16:creationId xmlns:a16="http://schemas.microsoft.com/office/drawing/2014/main" id="{F89621AA-FE19-7D3B-140C-81065C0BDF9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7" name="Google Shape;646;p33">
                    <a:extLst>
                      <a:ext uri="{FF2B5EF4-FFF2-40B4-BE49-F238E27FC236}">
                        <a16:creationId xmlns:a16="http://schemas.microsoft.com/office/drawing/2014/main" id="{2171A2ED-416A-3859-D4C1-713969FCA210}"/>
                      </a:ext>
                    </a:extLst>
                  </p:cNvPr>
                  <p:cNvGrpSpPr/>
                  <p:nvPr/>
                </p:nvGrpSpPr>
                <p:grpSpPr>
                  <a:xfrm rot="16200000" flipH="1">
                    <a:off x="-222854" y="4427245"/>
                    <a:ext cx="2265951" cy="1132920"/>
                    <a:chOff x="3529938" y="261475"/>
                    <a:chExt cx="1699463" cy="849690"/>
                  </a:xfrm>
                </p:grpSpPr>
                <p:sp>
                  <p:nvSpPr>
                    <p:cNvPr id="465" name="Google Shape;647;p33">
                      <a:extLst>
                        <a:ext uri="{FF2B5EF4-FFF2-40B4-BE49-F238E27FC236}">
                          <a16:creationId xmlns:a16="http://schemas.microsoft.com/office/drawing/2014/main" id="{5AD552A1-262D-1FE4-BDC5-5D8D653F59F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6" name="Google Shape;648;p33">
                      <a:extLst>
                        <a:ext uri="{FF2B5EF4-FFF2-40B4-BE49-F238E27FC236}">
                          <a16:creationId xmlns:a16="http://schemas.microsoft.com/office/drawing/2014/main" id="{F97A3B5F-6DAF-5409-B2FF-DAEA34F23BC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7" name="Google Shape;649;p33">
                      <a:extLst>
                        <a:ext uri="{FF2B5EF4-FFF2-40B4-BE49-F238E27FC236}">
                          <a16:creationId xmlns:a16="http://schemas.microsoft.com/office/drawing/2014/main" id="{52CD08C7-6270-A995-222A-45C029B2858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8" name="Google Shape;650;p33">
                      <a:extLst>
                        <a:ext uri="{FF2B5EF4-FFF2-40B4-BE49-F238E27FC236}">
                          <a16:creationId xmlns:a16="http://schemas.microsoft.com/office/drawing/2014/main" id="{53124B88-0502-1A31-466D-A977A106AF5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9" name="Google Shape;651;p33">
                      <a:extLst>
                        <a:ext uri="{FF2B5EF4-FFF2-40B4-BE49-F238E27FC236}">
                          <a16:creationId xmlns:a16="http://schemas.microsoft.com/office/drawing/2014/main" id="{4301D47A-4D16-DDC3-B9FB-B3422E2FC96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0" name="Google Shape;652;p33">
                      <a:extLst>
                        <a:ext uri="{FF2B5EF4-FFF2-40B4-BE49-F238E27FC236}">
                          <a16:creationId xmlns:a16="http://schemas.microsoft.com/office/drawing/2014/main" id="{226A03BF-7833-2DF5-2754-3443417B705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1" name="Google Shape;653;p33">
                      <a:extLst>
                        <a:ext uri="{FF2B5EF4-FFF2-40B4-BE49-F238E27FC236}">
                          <a16:creationId xmlns:a16="http://schemas.microsoft.com/office/drawing/2014/main" id="{A31D756E-477C-BB33-44A7-4F1DD22BC30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2" name="Google Shape;654;p33">
                      <a:extLst>
                        <a:ext uri="{FF2B5EF4-FFF2-40B4-BE49-F238E27FC236}">
                          <a16:creationId xmlns:a16="http://schemas.microsoft.com/office/drawing/2014/main" id="{3CC6120A-CB7B-04CE-4279-714579047F3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8" name="Google Shape;655;p33">
                    <a:extLst>
                      <a:ext uri="{FF2B5EF4-FFF2-40B4-BE49-F238E27FC236}">
                        <a16:creationId xmlns:a16="http://schemas.microsoft.com/office/drawing/2014/main" id="{7257D0E4-70F8-AD73-1AA0-920EA42CC35F}"/>
                      </a:ext>
                    </a:extLst>
                  </p:cNvPr>
                  <p:cNvGrpSpPr/>
                  <p:nvPr/>
                </p:nvGrpSpPr>
                <p:grpSpPr>
                  <a:xfrm>
                    <a:off x="10835169" y="5276963"/>
                    <a:ext cx="446589" cy="813467"/>
                    <a:chOff x="376650" y="567400"/>
                    <a:chExt cx="334942" cy="610100"/>
                  </a:xfrm>
                </p:grpSpPr>
                <p:sp>
                  <p:nvSpPr>
                    <p:cNvPr id="459" name="Google Shape;656;p33">
                      <a:extLst>
                        <a:ext uri="{FF2B5EF4-FFF2-40B4-BE49-F238E27FC236}">
                          <a16:creationId xmlns:a16="http://schemas.microsoft.com/office/drawing/2014/main" id="{009575CC-B26D-4EFB-678F-9A82EAA0D3D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0" name="Google Shape;657;p33">
                      <a:extLst>
                        <a:ext uri="{FF2B5EF4-FFF2-40B4-BE49-F238E27FC236}">
                          <a16:creationId xmlns:a16="http://schemas.microsoft.com/office/drawing/2014/main" id="{F96571A2-5D59-0B1A-B245-2EB4B1CCD16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1" name="Google Shape;658;p33">
                      <a:extLst>
                        <a:ext uri="{FF2B5EF4-FFF2-40B4-BE49-F238E27FC236}">
                          <a16:creationId xmlns:a16="http://schemas.microsoft.com/office/drawing/2014/main" id="{CA525512-74A6-92E5-BDC8-B36C172BF52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2" name="Google Shape;659;p33">
                      <a:extLst>
                        <a:ext uri="{FF2B5EF4-FFF2-40B4-BE49-F238E27FC236}">
                          <a16:creationId xmlns:a16="http://schemas.microsoft.com/office/drawing/2014/main" id="{8F7F90AB-D3C6-984A-9984-1552D14CD4C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3" name="Google Shape;660;p33">
                      <a:extLst>
                        <a:ext uri="{FF2B5EF4-FFF2-40B4-BE49-F238E27FC236}">
                          <a16:creationId xmlns:a16="http://schemas.microsoft.com/office/drawing/2014/main" id="{4EEF67F5-5F7A-8049-022A-7CCBE9B67EE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4" name="Google Shape;661;p33">
                      <a:extLst>
                        <a:ext uri="{FF2B5EF4-FFF2-40B4-BE49-F238E27FC236}">
                          <a16:creationId xmlns:a16="http://schemas.microsoft.com/office/drawing/2014/main" id="{1B62A24B-9158-562D-B355-B7DE1BEFA84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422" name="Group 421">
                  <a:extLst>
                    <a:ext uri="{FF2B5EF4-FFF2-40B4-BE49-F238E27FC236}">
                      <a16:creationId xmlns:a16="http://schemas.microsoft.com/office/drawing/2014/main" id="{42DE3E00-DF9C-F195-A4B4-B1AD65088AEC}"/>
                    </a:ext>
                  </a:extLst>
                </p:cNvPr>
                <p:cNvGrpSpPr/>
                <p:nvPr/>
              </p:nvGrpSpPr>
              <p:grpSpPr>
                <a:xfrm>
                  <a:off x="343662" y="7518708"/>
                  <a:ext cx="11012496" cy="6144683"/>
                  <a:chOff x="343662" y="-18003"/>
                  <a:chExt cx="11012496" cy="6144683"/>
                </a:xfrm>
              </p:grpSpPr>
              <p:grpSp>
                <p:nvGrpSpPr>
                  <p:cNvPr id="423" name="Google Shape;646;p33">
                    <a:extLst>
                      <a:ext uri="{FF2B5EF4-FFF2-40B4-BE49-F238E27FC236}">
                        <a16:creationId xmlns:a16="http://schemas.microsoft.com/office/drawing/2014/main" id="{A93E9053-E1E2-A641-B259-05E9C1826FDF}"/>
                      </a:ext>
                    </a:extLst>
                  </p:cNvPr>
                  <p:cNvGrpSpPr/>
                  <p:nvPr/>
                </p:nvGrpSpPr>
                <p:grpSpPr>
                  <a:xfrm rot="16200000" flipH="1">
                    <a:off x="-222794" y="548513"/>
                    <a:ext cx="2265951" cy="1132920"/>
                    <a:chOff x="3529938" y="261475"/>
                    <a:chExt cx="1699463" cy="849690"/>
                  </a:xfrm>
                </p:grpSpPr>
                <p:sp>
                  <p:nvSpPr>
                    <p:cNvPr id="447" name="Google Shape;647;p33">
                      <a:extLst>
                        <a:ext uri="{FF2B5EF4-FFF2-40B4-BE49-F238E27FC236}">
                          <a16:creationId xmlns:a16="http://schemas.microsoft.com/office/drawing/2014/main" id="{27DD031C-D91B-7640-B5F2-B5DDBE0A23E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8" name="Google Shape;648;p33">
                      <a:extLst>
                        <a:ext uri="{FF2B5EF4-FFF2-40B4-BE49-F238E27FC236}">
                          <a16:creationId xmlns:a16="http://schemas.microsoft.com/office/drawing/2014/main" id="{143CE766-D46C-6624-BD70-A0FC354A94E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9" name="Google Shape;649;p33">
                      <a:extLst>
                        <a:ext uri="{FF2B5EF4-FFF2-40B4-BE49-F238E27FC236}">
                          <a16:creationId xmlns:a16="http://schemas.microsoft.com/office/drawing/2014/main" id="{F8D24AE8-AF8B-67A8-1430-932FD73FAD93}"/>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0" name="Google Shape;650;p33">
                      <a:extLst>
                        <a:ext uri="{FF2B5EF4-FFF2-40B4-BE49-F238E27FC236}">
                          <a16:creationId xmlns:a16="http://schemas.microsoft.com/office/drawing/2014/main" id="{660B31BC-406D-ED97-99B4-677C0DA0D9D8}"/>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1" name="Google Shape;651;p33">
                      <a:extLst>
                        <a:ext uri="{FF2B5EF4-FFF2-40B4-BE49-F238E27FC236}">
                          <a16:creationId xmlns:a16="http://schemas.microsoft.com/office/drawing/2014/main" id="{499273C0-B79C-C9B2-B570-09EC1805CB6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2" name="Google Shape;652;p33">
                      <a:extLst>
                        <a:ext uri="{FF2B5EF4-FFF2-40B4-BE49-F238E27FC236}">
                          <a16:creationId xmlns:a16="http://schemas.microsoft.com/office/drawing/2014/main" id="{132E7FBD-8B1E-0211-D319-18A114292EF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3" name="Google Shape;653;p33">
                      <a:extLst>
                        <a:ext uri="{FF2B5EF4-FFF2-40B4-BE49-F238E27FC236}">
                          <a16:creationId xmlns:a16="http://schemas.microsoft.com/office/drawing/2014/main" id="{FB2BB30C-BBC6-A1BC-9D1A-DEC5139F5C29}"/>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4" name="Google Shape;654;p33">
                      <a:extLst>
                        <a:ext uri="{FF2B5EF4-FFF2-40B4-BE49-F238E27FC236}">
                          <a16:creationId xmlns:a16="http://schemas.microsoft.com/office/drawing/2014/main" id="{59793920-53D4-7B4C-3F63-0A4933975AF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24" name="Google Shape;655;p33">
                    <a:extLst>
                      <a:ext uri="{FF2B5EF4-FFF2-40B4-BE49-F238E27FC236}">
                        <a16:creationId xmlns:a16="http://schemas.microsoft.com/office/drawing/2014/main" id="{792AD24E-A43E-C16F-01F6-ACB086F8179D}"/>
                      </a:ext>
                    </a:extLst>
                  </p:cNvPr>
                  <p:cNvGrpSpPr/>
                  <p:nvPr/>
                </p:nvGrpSpPr>
                <p:grpSpPr>
                  <a:xfrm>
                    <a:off x="10909569" y="1371918"/>
                    <a:ext cx="446589" cy="813467"/>
                    <a:chOff x="376650" y="567400"/>
                    <a:chExt cx="334942" cy="610100"/>
                  </a:xfrm>
                </p:grpSpPr>
                <p:sp>
                  <p:nvSpPr>
                    <p:cNvPr id="441" name="Google Shape;656;p33">
                      <a:extLst>
                        <a:ext uri="{FF2B5EF4-FFF2-40B4-BE49-F238E27FC236}">
                          <a16:creationId xmlns:a16="http://schemas.microsoft.com/office/drawing/2014/main" id="{EC0ECC60-F043-0BC8-6984-E01AD89E381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2" name="Google Shape;657;p33">
                      <a:extLst>
                        <a:ext uri="{FF2B5EF4-FFF2-40B4-BE49-F238E27FC236}">
                          <a16:creationId xmlns:a16="http://schemas.microsoft.com/office/drawing/2014/main" id="{8B6DC5C8-7499-0161-909E-CE742E8F340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3" name="Google Shape;658;p33">
                      <a:extLst>
                        <a:ext uri="{FF2B5EF4-FFF2-40B4-BE49-F238E27FC236}">
                          <a16:creationId xmlns:a16="http://schemas.microsoft.com/office/drawing/2014/main" id="{67D57CCD-CF23-CDEB-ACF7-F62B5DA8BC9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4" name="Google Shape;659;p33">
                      <a:extLst>
                        <a:ext uri="{FF2B5EF4-FFF2-40B4-BE49-F238E27FC236}">
                          <a16:creationId xmlns:a16="http://schemas.microsoft.com/office/drawing/2014/main" id="{8AC61F03-3B72-B356-5E8D-72083C07673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5" name="Google Shape;660;p33">
                      <a:extLst>
                        <a:ext uri="{FF2B5EF4-FFF2-40B4-BE49-F238E27FC236}">
                          <a16:creationId xmlns:a16="http://schemas.microsoft.com/office/drawing/2014/main" id="{AFFD48B3-4827-749B-D265-0B967790D88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6" name="Google Shape;661;p33">
                      <a:extLst>
                        <a:ext uri="{FF2B5EF4-FFF2-40B4-BE49-F238E27FC236}">
                          <a16:creationId xmlns:a16="http://schemas.microsoft.com/office/drawing/2014/main" id="{1C4B3161-72AE-EF34-776E-20CC2B42574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25" name="Google Shape;646;p33">
                    <a:extLst>
                      <a:ext uri="{FF2B5EF4-FFF2-40B4-BE49-F238E27FC236}">
                        <a16:creationId xmlns:a16="http://schemas.microsoft.com/office/drawing/2014/main" id="{C9AB16D6-E889-3DB2-B1A6-11555D6DECC6}"/>
                      </a:ext>
                    </a:extLst>
                  </p:cNvPr>
                  <p:cNvGrpSpPr/>
                  <p:nvPr/>
                </p:nvGrpSpPr>
                <p:grpSpPr>
                  <a:xfrm rot="16200000" flipH="1">
                    <a:off x="-222854" y="4427245"/>
                    <a:ext cx="2265951" cy="1132920"/>
                    <a:chOff x="3529938" y="261475"/>
                    <a:chExt cx="1699463" cy="849690"/>
                  </a:xfrm>
                </p:grpSpPr>
                <p:sp>
                  <p:nvSpPr>
                    <p:cNvPr id="433" name="Google Shape;647;p33">
                      <a:extLst>
                        <a:ext uri="{FF2B5EF4-FFF2-40B4-BE49-F238E27FC236}">
                          <a16:creationId xmlns:a16="http://schemas.microsoft.com/office/drawing/2014/main" id="{06AD6C65-CC39-ABC9-2D8C-20C71F1CE9D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4" name="Google Shape;648;p33">
                      <a:extLst>
                        <a:ext uri="{FF2B5EF4-FFF2-40B4-BE49-F238E27FC236}">
                          <a16:creationId xmlns:a16="http://schemas.microsoft.com/office/drawing/2014/main" id="{DC809B9C-E479-02C5-11C8-235F3A820AD9}"/>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5" name="Google Shape;649;p33">
                      <a:extLst>
                        <a:ext uri="{FF2B5EF4-FFF2-40B4-BE49-F238E27FC236}">
                          <a16:creationId xmlns:a16="http://schemas.microsoft.com/office/drawing/2014/main" id="{3ED05734-1F82-78C8-455B-CA13CDDB038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6" name="Google Shape;650;p33">
                      <a:extLst>
                        <a:ext uri="{FF2B5EF4-FFF2-40B4-BE49-F238E27FC236}">
                          <a16:creationId xmlns:a16="http://schemas.microsoft.com/office/drawing/2014/main" id="{2AEBC5C2-01C7-41BA-81E6-983F82FF5AE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7" name="Google Shape;651;p33">
                      <a:extLst>
                        <a:ext uri="{FF2B5EF4-FFF2-40B4-BE49-F238E27FC236}">
                          <a16:creationId xmlns:a16="http://schemas.microsoft.com/office/drawing/2014/main" id="{9A104591-1996-D877-83A5-6CF7385B995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8" name="Google Shape;652;p33">
                      <a:extLst>
                        <a:ext uri="{FF2B5EF4-FFF2-40B4-BE49-F238E27FC236}">
                          <a16:creationId xmlns:a16="http://schemas.microsoft.com/office/drawing/2014/main" id="{F8353030-7B61-C1C1-31DD-36677412949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9" name="Google Shape;653;p33">
                      <a:extLst>
                        <a:ext uri="{FF2B5EF4-FFF2-40B4-BE49-F238E27FC236}">
                          <a16:creationId xmlns:a16="http://schemas.microsoft.com/office/drawing/2014/main" id="{CFAA0CB2-C30D-DD10-A9BB-3D129D30E67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0" name="Google Shape;654;p33">
                      <a:extLst>
                        <a:ext uri="{FF2B5EF4-FFF2-40B4-BE49-F238E27FC236}">
                          <a16:creationId xmlns:a16="http://schemas.microsoft.com/office/drawing/2014/main" id="{ACE8BC29-B65F-BCC3-E062-DD9A1A427EF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26" name="Google Shape;655;p33">
                    <a:extLst>
                      <a:ext uri="{FF2B5EF4-FFF2-40B4-BE49-F238E27FC236}">
                        <a16:creationId xmlns:a16="http://schemas.microsoft.com/office/drawing/2014/main" id="{950C9939-638D-1DF4-0259-91775273FE8A}"/>
                      </a:ext>
                    </a:extLst>
                  </p:cNvPr>
                  <p:cNvGrpSpPr/>
                  <p:nvPr/>
                </p:nvGrpSpPr>
                <p:grpSpPr>
                  <a:xfrm>
                    <a:off x="10835169" y="5276963"/>
                    <a:ext cx="446589" cy="813467"/>
                    <a:chOff x="376650" y="567400"/>
                    <a:chExt cx="334942" cy="610100"/>
                  </a:xfrm>
                </p:grpSpPr>
                <p:sp>
                  <p:nvSpPr>
                    <p:cNvPr id="427" name="Google Shape;656;p33">
                      <a:extLst>
                        <a:ext uri="{FF2B5EF4-FFF2-40B4-BE49-F238E27FC236}">
                          <a16:creationId xmlns:a16="http://schemas.microsoft.com/office/drawing/2014/main" id="{1A1CF953-049F-4B8D-7A66-E7F7B651304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8" name="Google Shape;657;p33">
                      <a:extLst>
                        <a:ext uri="{FF2B5EF4-FFF2-40B4-BE49-F238E27FC236}">
                          <a16:creationId xmlns:a16="http://schemas.microsoft.com/office/drawing/2014/main" id="{BCC93EAB-428A-39B7-79F0-11379E0222A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9" name="Google Shape;658;p33">
                      <a:extLst>
                        <a:ext uri="{FF2B5EF4-FFF2-40B4-BE49-F238E27FC236}">
                          <a16:creationId xmlns:a16="http://schemas.microsoft.com/office/drawing/2014/main" id="{595922A8-8E1D-2344-DED7-4393E5443F32}"/>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0" name="Google Shape;659;p33">
                      <a:extLst>
                        <a:ext uri="{FF2B5EF4-FFF2-40B4-BE49-F238E27FC236}">
                          <a16:creationId xmlns:a16="http://schemas.microsoft.com/office/drawing/2014/main" id="{E7A9F3D2-873C-E987-5393-51D6B8F6F44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1" name="Google Shape;660;p33">
                      <a:extLst>
                        <a:ext uri="{FF2B5EF4-FFF2-40B4-BE49-F238E27FC236}">
                          <a16:creationId xmlns:a16="http://schemas.microsoft.com/office/drawing/2014/main" id="{AEE8E4AD-0F29-D001-9A2B-84DFF74E207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2" name="Google Shape;661;p33">
                      <a:extLst>
                        <a:ext uri="{FF2B5EF4-FFF2-40B4-BE49-F238E27FC236}">
                          <a16:creationId xmlns:a16="http://schemas.microsoft.com/office/drawing/2014/main" id="{B642B270-74E4-1FA0-ADB5-5FCDA5EA36B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354" name="Group 353">
                <a:extLst>
                  <a:ext uri="{FF2B5EF4-FFF2-40B4-BE49-F238E27FC236}">
                    <a16:creationId xmlns:a16="http://schemas.microsoft.com/office/drawing/2014/main" id="{F02755BA-353E-32C4-C775-2FC7AC9ED28B}"/>
                  </a:ext>
                </a:extLst>
              </p:cNvPr>
              <p:cNvGrpSpPr/>
              <p:nvPr/>
            </p:nvGrpSpPr>
            <p:grpSpPr>
              <a:xfrm>
                <a:off x="325656" y="15207571"/>
                <a:ext cx="11012496" cy="13681394"/>
                <a:chOff x="343662" y="-18003"/>
                <a:chExt cx="11012496" cy="13681394"/>
              </a:xfrm>
            </p:grpSpPr>
            <p:grpSp>
              <p:nvGrpSpPr>
                <p:cNvPr id="355" name="Group 354">
                  <a:extLst>
                    <a:ext uri="{FF2B5EF4-FFF2-40B4-BE49-F238E27FC236}">
                      <a16:creationId xmlns:a16="http://schemas.microsoft.com/office/drawing/2014/main" id="{A63620A2-A24C-06C1-2681-07321E208BBC}"/>
                    </a:ext>
                  </a:extLst>
                </p:cNvPr>
                <p:cNvGrpSpPr/>
                <p:nvPr/>
              </p:nvGrpSpPr>
              <p:grpSpPr>
                <a:xfrm>
                  <a:off x="343662" y="-18003"/>
                  <a:ext cx="11012496" cy="6144683"/>
                  <a:chOff x="343662" y="-18003"/>
                  <a:chExt cx="11012496" cy="6144683"/>
                </a:xfrm>
              </p:grpSpPr>
              <p:grpSp>
                <p:nvGrpSpPr>
                  <p:cNvPr id="389" name="Google Shape;646;p33">
                    <a:extLst>
                      <a:ext uri="{FF2B5EF4-FFF2-40B4-BE49-F238E27FC236}">
                        <a16:creationId xmlns:a16="http://schemas.microsoft.com/office/drawing/2014/main" id="{5F89BBE6-0B9A-1FA1-546B-9658F18F2877}"/>
                      </a:ext>
                    </a:extLst>
                  </p:cNvPr>
                  <p:cNvGrpSpPr/>
                  <p:nvPr/>
                </p:nvGrpSpPr>
                <p:grpSpPr>
                  <a:xfrm rot="16200000" flipH="1">
                    <a:off x="-222794" y="548513"/>
                    <a:ext cx="2265951" cy="1132920"/>
                    <a:chOff x="3529938" y="261475"/>
                    <a:chExt cx="1699463" cy="849690"/>
                  </a:xfrm>
                </p:grpSpPr>
                <p:sp>
                  <p:nvSpPr>
                    <p:cNvPr id="413" name="Google Shape;647;p33">
                      <a:extLst>
                        <a:ext uri="{FF2B5EF4-FFF2-40B4-BE49-F238E27FC236}">
                          <a16:creationId xmlns:a16="http://schemas.microsoft.com/office/drawing/2014/main" id="{DB317E4F-D84E-9527-75AD-E3C49777ED9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4" name="Google Shape;648;p33">
                      <a:extLst>
                        <a:ext uri="{FF2B5EF4-FFF2-40B4-BE49-F238E27FC236}">
                          <a16:creationId xmlns:a16="http://schemas.microsoft.com/office/drawing/2014/main" id="{B5DFE40A-C982-125D-C5CF-23BD29A8528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5" name="Google Shape;649;p33">
                      <a:extLst>
                        <a:ext uri="{FF2B5EF4-FFF2-40B4-BE49-F238E27FC236}">
                          <a16:creationId xmlns:a16="http://schemas.microsoft.com/office/drawing/2014/main" id="{93B3BC1B-A53D-305A-CDAD-927A2C4D72D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6" name="Google Shape;650;p33">
                      <a:extLst>
                        <a:ext uri="{FF2B5EF4-FFF2-40B4-BE49-F238E27FC236}">
                          <a16:creationId xmlns:a16="http://schemas.microsoft.com/office/drawing/2014/main" id="{12B6B341-E607-0A68-8FE9-918331E5374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7" name="Google Shape;651;p33">
                      <a:extLst>
                        <a:ext uri="{FF2B5EF4-FFF2-40B4-BE49-F238E27FC236}">
                          <a16:creationId xmlns:a16="http://schemas.microsoft.com/office/drawing/2014/main" id="{971F24A1-2881-23D9-0DB1-094E9BE4DCC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8" name="Google Shape;652;p33">
                      <a:extLst>
                        <a:ext uri="{FF2B5EF4-FFF2-40B4-BE49-F238E27FC236}">
                          <a16:creationId xmlns:a16="http://schemas.microsoft.com/office/drawing/2014/main" id="{BF81BAF2-A8E1-D7B1-2803-ABA450E348B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9" name="Google Shape;653;p33">
                      <a:extLst>
                        <a:ext uri="{FF2B5EF4-FFF2-40B4-BE49-F238E27FC236}">
                          <a16:creationId xmlns:a16="http://schemas.microsoft.com/office/drawing/2014/main" id="{A97A1CEE-34CD-9C18-A6B1-4E8FA4F203F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0" name="Google Shape;654;p33">
                      <a:extLst>
                        <a:ext uri="{FF2B5EF4-FFF2-40B4-BE49-F238E27FC236}">
                          <a16:creationId xmlns:a16="http://schemas.microsoft.com/office/drawing/2014/main" id="{B9E8634C-E84A-5BC1-4519-B35D5BD4AB9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90" name="Google Shape;655;p33">
                    <a:extLst>
                      <a:ext uri="{FF2B5EF4-FFF2-40B4-BE49-F238E27FC236}">
                        <a16:creationId xmlns:a16="http://schemas.microsoft.com/office/drawing/2014/main" id="{D021068E-A0B3-8D59-2FFA-C3E85529CA9B}"/>
                      </a:ext>
                    </a:extLst>
                  </p:cNvPr>
                  <p:cNvGrpSpPr/>
                  <p:nvPr/>
                </p:nvGrpSpPr>
                <p:grpSpPr>
                  <a:xfrm>
                    <a:off x="10909569" y="1371918"/>
                    <a:ext cx="446589" cy="813467"/>
                    <a:chOff x="376650" y="567400"/>
                    <a:chExt cx="334942" cy="610100"/>
                  </a:xfrm>
                </p:grpSpPr>
                <p:sp>
                  <p:nvSpPr>
                    <p:cNvPr id="407" name="Google Shape;656;p33">
                      <a:extLst>
                        <a:ext uri="{FF2B5EF4-FFF2-40B4-BE49-F238E27FC236}">
                          <a16:creationId xmlns:a16="http://schemas.microsoft.com/office/drawing/2014/main" id="{570FFD80-D605-2D9F-A805-AB649F41332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8" name="Google Shape;657;p33">
                      <a:extLst>
                        <a:ext uri="{FF2B5EF4-FFF2-40B4-BE49-F238E27FC236}">
                          <a16:creationId xmlns:a16="http://schemas.microsoft.com/office/drawing/2014/main" id="{26455F9B-5BF9-64E7-C908-BAAE2C2C46B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9" name="Google Shape;658;p33">
                      <a:extLst>
                        <a:ext uri="{FF2B5EF4-FFF2-40B4-BE49-F238E27FC236}">
                          <a16:creationId xmlns:a16="http://schemas.microsoft.com/office/drawing/2014/main" id="{85A7FEA5-4213-A57D-90F7-9DDD17D4FC2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0" name="Google Shape;659;p33">
                      <a:extLst>
                        <a:ext uri="{FF2B5EF4-FFF2-40B4-BE49-F238E27FC236}">
                          <a16:creationId xmlns:a16="http://schemas.microsoft.com/office/drawing/2014/main" id="{1DB08B3F-013F-81E2-9155-B7897D8101A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1" name="Google Shape;660;p33">
                      <a:extLst>
                        <a:ext uri="{FF2B5EF4-FFF2-40B4-BE49-F238E27FC236}">
                          <a16:creationId xmlns:a16="http://schemas.microsoft.com/office/drawing/2014/main" id="{826C7276-ACFE-7BA4-538B-E8D35DC646E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2" name="Google Shape;661;p33">
                      <a:extLst>
                        <a:ext uri="{FF2B5EF4-FFF2-40B4-BE49-F238E27FC236}">
                          <a16:creationId xmlns:a16="http://schemas.microsoft.com/office/drawing/2014/main" id="{71D51AA9-1DE0-F0B3-14B3-9F215A340EE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91" name="Google Shape;646;p33">
                    <a:extLst>
                      <a:ext uri="{FF2B5EF4-FFF2-40B4-BE49-F238E27FC236}">
                        <a16:creationId xmlns:a16="http://schemas.microsoft.com/office/drawing/2014/main" id="{61E8AA1E-CCFC-B456-62B5-23640E300401}"/>
                      </a:ext>
                    </a:extLst>
                  </p:cNvPr>
                  <p:cNvGrpSpPr/>
                  <p:nvPr/>
                </p:nvGrpSpPr>
                <p:grpSpPr>
                  <a:xfrm rot="16200000" flipH="1">
                    <a:off x="-222854" y="4427245"/>
                    <a:ext cx="2265951" cy="1132920"/>
                    <a:chOff x="3529938" y="261475"/>
                    <a:chExt cx="1699463" cy="849690"/>
                  </a:xfrm>
                </p:grpSpPr>
                <p:sp>
                  <p:nvSpPr>
                    <p:cNvPr id="399" name="Google Shape;647;p33">
                      <a:extLst>
                        <a:ext uri="{FF2B5EF4-FFF2-40B4-BE49-F238E27FC236}">
                          <a16:creationId xmlns:a16="http://schemas.microsoft.com/office/drawing/2014/main" id="{4AB72337-872C-3B53-EE59-4C7F00ED2E3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0" name="Google Shape;648;p33">
                      <a:extLst>
                        <a:ext uri="{FF2B5EF4-FFF2-40B4-BE49-F238E27FC236}">
                          <a16:creationId xmlns:a16="http://schemas.microsoft.com/office/drawing/2014/main" id="{CA069CD9-F4D2-1BCD-61DA-68887B042209}"/>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1" name="Google Shape;649;p33">
                      <a:extLst>
                        <a:ext uri="{FF2B5EF4-FFF2-40B4-BE49-F238E27FC236}">
                          <a16:creationId xmlns:a16="http://schemas.microsoft.com/office/drawing/2014/main" id="{062ADEFD-D0D6-B4CC-48E9-F6FA2FA1E53B}"/>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2" name="Google Shape;650;p33">
                      <a:extLst>
                        <a:ext uri="{FF2B5EF4-FFF2-40B4-BE49-F238E27FC236}">
                          <a16:creationId xmlns:a16="http://schemas.microsoft.com/office/drawing/2014/main" id="{3C038664-9041-2B80-7A88-2C1A0EC0CDC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3" name="Google Shape;651;p33">
                      <a:extLst>
                        <a:ext uri="{FF2B5EF4-FFF2-40B4-BE49-F238E27FC236}">
                          <a16:creationId xmlns:a16="http://schemas.microsoft.com/office/drawing/2014/main" id="{AFAB54CF-1585-D01E-37AE-72B64C78878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4" name="Google Shape;652;p33">
                      <a:extLst>
                        <a:ext uri="{FF2B5EF4-FFF2-40B4-BE49-F238E27FC236}">
                          <a16:creationId xmlns:a16="http://schemas.microsoft.com/office/drawing/2014/main" id="{FBABB959-DDA5-281E-F637-EE08200D80AB}"/>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5" name="Google Shape;653;p33">
                      <a:extLst>
                        <a:ext uri="{FF2B5EF4-FFF2-40B4-BE49-F238E27FC236}">
                          <a16:creationId xmlns:a16="http://schemas.microsoft.com/office/drawing/2014/main" id="{18DBCDA0-CC86-211E-012F-FC7ECBF1B9C6}"/>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6" name="Google Shape;654;p33">
                      <a:extLst>
                        <a:ext uri="{FF2B5EF4-FFF2-40B4-BE49-F238E27FC236}">
                          <a16:creationId xmlns:a16="http://schemas.microsoft.com/office/drawing/2014/main" id="{13DA6A16-0E65-0194-5C5D-89CD1538B30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92" name="Google Shape;655;p33">
                    <a:extLst>
                      <a:ext uri="{FF2B5EF4-FFF2-40B4-BE49-F238E27FC236}">
                        <a16:creationId xmlns:a16="http://schemas.microsoft.com/office/drawing/2014/main" id="{F0BBFDE7-162B-298B-9767-A767A7247DBA}"/>
                      </a:ext>
                    </a:extLst>
                  </p:cNvPr>
                  <p:cNvGrpSpPr/>
                  <p:nvPr/>
                </p:nvGrpSpPr>
                <p:grpSpPr>
                  <a:xfrm>
                    <a:off x="10835169" y="5276963"/>
                    <a:ext cx="446589" cy="813467"/>
                    <a:chOff x="376650" y="567400"/>
                    <a:chExt cx="334942" cy="610100"/>
                  </a:xfrm>
                </p:grpSpPr>
                <p:sp>
                  <p:nvSpPr>
                    <p:cNvPr id="393" name="Google Shape;656;p33">
                      <a:extLst>
                        <a:ext uri="{FF2B5EF4-FFF2-40B4-BE49-F238E27FC236}">
                          <a16:creationId xmlns:a16="http://schemas.microsoft.com/office/drawing/2014/main" id="{F895F8F6-68D1-4C45-1016-ED42CE9DCC0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4" name="Google Shape;657;p33">
                      <a:extLst>
                        <a:ext uri="{FF2B5EF4-FFF2-40B4-BE49-F238E27FC236}">
                          <a16:creationId xmlns:a16="http://schemas.microsoft.com/office/drawing/2014/main" id="{BBF14446-80BF-E32B-4B2C-267750F761E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5" name="Google Shape;658;p33">
                      <a:extLst>
                        <a:ext uri="{FF2B5EF4-FFF2-40B4-BE49-F238E27FC236}">
                          <a16:creationId xmlns:a16="http://schemas.microsoft.com/office/drawing/2014/main" id="{51D10555-0A03-EB60-B6C7-C8173918624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6" name="Google Shape;659;p33">
                      <a:extLst>
                        <a:ext uri="{FF2B5EF4-FFF2-40B4-BE49-F238E27FC236}">
                          <a16:creationId xmlns:a16="http://schemas.microsoft.com/office/drawing/2014/main" id="{6CEBBC6D-EBE3-6B35-D2FA-71D00F655C8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7" name="Google Shape;660;p33">
                      <a:extLst>
                        <a:ext uri="{FF2B5EF4-FFF2-40B4-BE49-F238E27FC236}">
                          <a16:creationId xmlns:a16="http://schemas.microsoft.com/office/drawing/2014/main" id="{E7D7ECD6-2FD3-0D93-511A-5F7814D99C9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8" name="Google Shape;661;p33">
                      <a:extLst>
                        <a:ext uri="{FF2B5EF4-FFF2-40B4-BE49-F238E27FC236}">
                          <a16:creationId xmlns:a16="http://schemas.microsoft.com/office/drawing/2014/main" id="{059943D0-0593-0E30-2467-40D4250431DB}"/>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356" name="Group 355">
                  <a:extLst>
                    <a:ext uri="{FF2B5EF4-FFF2-40B4-BE49-F238E27FC236}">
                      <a16:creationId xmlns:a16="http://schemas.microsoft.com/office/drawing/2014/main" id="{4BBB52C9-39C2-B7B6-D7D0-EF45F205AAE5}"/>
                    </a:ext>
                  </a:extLst>
                </p:cNvPr>
                <p:cNvGrpSpPr/>
                <p:nvPr/>
              </p:nvGrpSpPr>
              <p:grpSpPr>
                <a:xfrm>
                  <a:off x="343662" y="7518708"/>
                  <a:ext cx="11012496" cy="6144683"/>
                  <a:chOff x="343662" y="-18003"/>
                  <a:chExt cx="11012496" cy="6144683"/>
                </a:xfrm>
              </p:grpSpPr>
              <p:grpSp>
                <p:nvGrpSpPr>
                  <p:cNvPr id="357" name="Google Shape;646;p33">
                    <a:extLst>
                      <a:ext uri="{FF2B5EF4-FFF2-40B4-BE49-F238E27FC236}">
                        <a16:creationId xmlns:a16="http://schemas.microsoft.com/office/drawing/2014/main" id="{06A2A12C-1D77-0CB0-4C95-DC00A431AAAB}"/>
                      </a:ext>
                    </a:extLst>
                  </p:cNvPr>
                  <p:cNvGrpSpPr/>
                  <p:nvPr/>
                </p:nvGrpSpPr>
                <p:grpSpPr>
                  <a:xfrm rot="16200000" flipH="1">
                    <a:off x="-222794" y="548513"/>
                    <a:ext cx="2265951" cy="1132920"/>
                    <a:chOff x="3529938" y="261475"/>
                    <a:chExt cx="1699463" cy="849690"/>
                  </a:xfrm>
                </p:grpSpPr>
                <p:sp>
                  <p:nvSpPr>
                    <p:cNvPr id="381" name="Google Shape;647;p33">
                      <a:extLst>
                        <a:ext uri="{FF2B5EF4-FFF2-40B4-BE49-F238E27FC236}">
                          <a16:creationId xmlns:a16="http://schemas.microsoft.com/office/drawing/2014/main" id="{22A6371A-A314-BA97-6D98-3AE8CD11762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2" name="Google Shape;648;p33">
                      <a:extLst>
                        <a:ext uri="{FF2B5EF4-FFF2-40B4-BE49-F238E27FC236}">
                          <a16:creationId xmlns:a16="http://schemas.microsoft.com/office/drawing/2014/main" id="{EF169553-BE4E-4719-311A-6CB867AFB6D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3" name="Google Shape;649;p33">
                      <a:extLst>
                        <a:ext uri="{FF2B5EF4-FFF2-40B4-BE49-F238E27FC236}">
                          <a16:creationId xmlns:a16="http://schemas.microsoft.com/office/drawing/2014/main" id="{89434B41-CC56-C321-CB5E-5BBCF46A9C9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4" name="Google Shape;650;p33">
                      <a:extLst>
                        <a:ext uri="{FF2B5EF4-FFF2-40B4-BE49-F238E27FC236}">
                          <a16:creationId xmlns:a16="http://schemas.microsoft.com/office/drawing/2014/main" id="{B18C5FF7-C9CD-AC2B-6ECA-F61A30E61BC1}"/>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5" name="Google Shape;651;p33">
                      <a:extLst>
                        <a:ext uri="{FF2B5EF4-FFF2-40B4-BE49-F238E27FC236}">
                          <a16:creationId xmlns:a16="http://schemas.microsoft.com/office/drawing/2014/main" id="{187E7B4B-9249-1398-EC69-68A5B424BFA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6" name="Google Shape;652;p33">
                      <a:extLst>
                        <a:ext uri="{FF2B5EF4-FFF2-40B4-BE49-F238E27FC236}">
                          <a16:creationId xmlns:a16="http://schemas.microsoft.com/office/drawing/2014/main" id="{F8C731E1-E2EE-557A-A740-BA5B92B7AED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7" name="Google Shape;653;p33">
                      <a:extLst>
                        <a:ext uri="{FF2B5EF4-FFF2-40B4-BE49-F238E27FC236}">
                          <a16:creationId xmlns:a16="http://schemas.microsoft.com/office/drawing/2014/main" id="{1E742477-EC8D-1EF9-932B-9BBCD9B8CCD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8" name="Google Shape;654;p33">
                      <a:extLst>
                        <a:ext uri="{FF2B5EF4-FFF2-40B4-BE49-F238E27FC236}">
                          <a16:creationId xmlns:a16="http://schemas.microsoft.com/office/drawing/2014/main" id="{9FDD21C6-4503-B8DA-EEB5-053EAF8F086E}"/>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8" name="Google Shape;655;p33">
                    <a:extLst>
                      <a:ext uri="{FF2B5EF4-FFF2-40B4-BE49-F238E27FC236}">
                        <a16:creationId xmlns:a16="http://schemas.microsoft.com/office/drawing/2014/main" id="{E450E5BB-9FD2-8F9D-C46B-21A99A620D31}"/>
                      </a:ext>
                    </a:extLst>
                  </p:cNvPr>
                  <p:cNvGrpSpPr/>
                  <p:nvPr/>
                </p:nvGrpSpPr>
                <p:grpSpPr>
                  <a:xfrm>
                    <a:off x="10909569" y="1371918"/>
                    <a:ext cx="446589" cy="813467"/>
                    <a:chOff x="376650" y="567400"/>
                    <a:chExt cx="334942" cy="610100"/>
                  </a:xfrm>
                </p:grpSpPr>
                <p:sp>
                  <p:nvSpPr>
                    <p:cNvPr id="375" name="Google Shape;656;p33">
                      <a:extLst>
                        <a:ext uri="{FF2B5EF4-FFF2-40B4-BE49-F238E27FC236}">
                          <a16:creationId xmlns:a16="http://schemas.microsoft.com/office/drawing/2014/main" id="{21354C06-2F7C-31BD-9D8E-80EF20A3F42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6" name="Google Shape;657;p33">
                      <a:extLst>
                        <a:ext uri="{FF2B5EF4-FFF2-40B4-BE49-F238E27FC236}">
                          <a16:creationId xmlns:a16="http://schemas.microsoft.com/office/drawing/2014/main" id="{094A89A2-179C-6EE9-C740-D51E8AB0D9C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7" name="Google Shape;658;p33">
                      <a:extLst>
                        <a:ext uri="{FF2B5EF4-FFF2-40B4-BE49-F238E27FC236}">
                          <a16:creationId xmlns:a16="http://schemas.microsoft.com/office/drawing/2014/main" id="{2396ED84-2BD1-9CCB-5286-4EDA496788FA}"/>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8" name="Google Shape;659;p33">
                      <a:extLst>
                        <a:ext uri="{FF2B5EF4-FFF2-40B4-BE49-F238E27FC236}">
                          <a16:creationId xmlns:a16="http://schemas.microsoft.com/office/drawing/2014/main" id="{10815E82-5420-37BA-F708-D9C283F5387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9" name="Google Shape;660;p33">
                      <a:extLst>
                        <a:ext uri="{FF2B5EF4-FFF2-40B4-BE49-F238E27FC236}">
                          <a16:creationId xmlns:a16="http://schemas.microsoft.com/office/drawing/2014/main" id="{05BCA52D-7F8B-085F-3CAB-BBD8067D7C2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0" name="Google Shape;661;p33">
                      <a:extLst>
                        <a:ext uri="{FF2B5EF4-FFF2-40B4-BE49-F238E27FC236}">
                          <a16:creationId xmlns:a16="http://schemas.microsoft.com/office/drawing/2014/main" id="{B56FC51C-BBB1-A406-A015-FDB210DF9A3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9" name="Google Shape;646;p33">
                    <a:extLst>
                      <a:ext uri="{FF2B5EF4-FFF2-40B4-BE49-F238E27FC236}">
                        <a16:creationId xmlns:a16="http://schemas.microsoft.com/office/drawing/2014/main" id="{8B065705-9B5A-EA1D-9BBE-A12C816BE997}"/>
                      </a:ext>
                    </a:extLst>
                  </p:cNvPr>
                  <p:cNvGrpSpPr/>
                  <p:nvPr/>
                </p:nvGrpSpPr>
                <p:grpSpPr>
                  <a:xfrm rot="16200000" flipH="1">
                    <a:off x="-222854" y="4427245"/>
                    <a:ext cx="2265951" cy="1132920"/>
                    <a:chOff x="3529938" y="261475"/>
                    <a:chExt cx="1699463" cy="849690"/>
                  </a:xfrm>
                </p:grpSpPr>
                <p:sp>
                  <p:nvSpPr>
                    <p:cNvPr id="367" name="Google Shape;647;p33">
                      <a:extLst>
                        <a:ext uri="{FF2B5EF4-FFF2-40B4-BE49-F238E27FC236}">
                          <a16:creationId xmlns:a16="http://schemas.microsoft.com/office/drawing/2014/main" id="{BA70EE70-A3AC-7002-23DE-A85E165A3C4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8" name="Google Shape;648;p33">
                      <a:extLst>
                        <a:ext uri="{FF2B5EF4-FFF2-40B4-BE49-F238E27FC236}">
                          <a16:creationId xmlns:a16="http://schemas.microsoft.com/office/drawing/2014/main" id="{AEEBA7C2-66D2-6548-C564-56EB7848CF1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9" name="Google Shape;649;p33">
                      <a:extLst>
                        <a:ext uri="{FF2B5EF4-FFF2-40B4-BE49-F238E27FC236}">
                          <a16:creationId xmlns:a16="http://schemas.microsoft.com/office/drawing/2014/main" id="{C32FBF51-8E56-6105-702D-2564D153A6C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0" name="Google Shape;650;p33">
                      <a:extLst>
                        <a:ext uri="{FF2B5EF4-FFF2-40B4-BE49-F238E27FC236}">
                          <a16:creationId xmlns:a16="http://schemas.microsoft.com/office/drawing/2014/main" id="{E5F8AB0C-97AB-AAC6-972D-5CB8509C350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1" name="Google Shape;651;p33">
                      <a:extLst>
                        <a:ext uri="{FF2B5EF4-FFF2-40B4-BE49-F238E27FC236}">
                          <a16:creationId xmlns:a16="http://schemas.microsoft.com/office/drawing/2014/main" id="{861B571A-1C28-B344-BD57-40EB8A4C09B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2" name="Google Shape;652;p33">
                      <a:extLst>
                        <a:ext uri="{FF2B5EF4-FFF2-40B4-BE49-F238E27FC236}">
                          <a16:creationId xmlns:a16="http://schemas.microsoft.com/office/drawing/2014/main" id="{846A8324-4A1B-90BA-DDBE-B2716FAD221D}"/>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3" name="Google Shape;653;p33">
                      <a:extLst>
                        <a:ext uri="{FF2B5EF4-FFF2-40B4-BE49-F238E27FC236}">
                          <a16:creationId xmlns:a16="http://schemas.microsoft.com/office/drawing/2014/main" id="{EBC92328-44DB-E6D9-FB88-93D45C7A5CA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4" name="Google Shape;654;p33">
                      <a:extLst>
                        <a:ext uri="{FF2B5EF4-FFF2-40B4-BE49-F238E27FC236}">
                          <a16:creationId xmlns:a16="http://schemas.microsoft.com/office/drawing/2014/main" id="{34A820CD-72CF-224E-9BF4-008AA5F06EE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60" name="Google Shape;655;p33">
                    <a:extLst>
                      <a:ext uri="{FF2B5EF4-FFF2-40B4-BE49-F238E27FC236}">
                        <a16:creationId xmlns:a16="http://schemas.microsoft.com/office/drawing/2014/main" id="{CD846DDA-7617-7C1C-D741-477EA669011E}"/>
                      </a:ext>
                    </a:extLst>
                  </p:cNvPr>
                  <p:cNvGrpSpPr/>
                  <p:nvPr/>
                </p:nvGrpSpPr>
                <p:grpSpPr>
                  <a:xfrm>
                    <a:off x="10835169" y="5276963"/>
                    <a:ext cx="446589" cy="813467"/>
                    <a:chOff x="376650" y="567400"/>
                    <a:chExt cx="334942" cy="610100"/>
                  </a:xfrm>
                </p:grpSpPr>
                <p:sp>
                  <p:nvSpPr>
                    <p:cNvPr id="361" name="Google Shape;656;p33">
                      <a:extLst>
                        <a:ext uri="{FF2B5EF4-FFF2-40B4-BE49-F238E27FC236}">
                          <a16:creationId xmlns:a16="http://schemas.microsoft.com/office/drawing/2014/main" id="{014322C3-0E06-C826-ECA8-A561B0BDDAE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2" name="Google Shape;657;p33">
                      <a:extLst>
                        <a:ext uri="{FF2B5EF4-FFF2-40B4-BE49-F238E27FC236}">
                          <a16:creationId xmlns:a16="http://schemas.microsoft.com/office/drawing/2014/main" id="{3E8C4FC1-90AA-F2DC-CB10-EA86BF362A0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3" name="Google Shape;658;p33">
                      <a:extLst>
                        <a:ext uri="{FF2B5EF4-FFF2-40B4-BE49-F238E27FC236}">
                          <a16:creationId xmlns:a16="http://schemas.microsoft.com/office/drawing/2014/main" id="{EF1923AE-C3EE-FABC-C657-9781196525B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4" name="Google Shape;659;p33">
                      <a:extLst>
                        <a:ext uri="{FF2B5EF4-FFF2-40B4-BE49-F238E27FC236}">
                          <a16:creationId xmlns:a16="http://schemas.microsoft.com/office/drawing/2014/main" id="{6A91686E-634D-617F-9DBA-FFBB8BB3463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5" name="Google Shape;660;p33">
                      <a:extLst>
                        <a:ext uri="{FF2B5EF4-FFF2-40B4-BE49-F238E27FC236}">
                          <a16:creationId xmlns:a16="http://schemas.microsoft.com/office/drawing/2014/main" id="{8098556F-DF93-766C-ACC5-E71AC807A0B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6" name="Google Shape;661;p33">
                      <a:extLst>
                        <a:ext uri="{FF2B5EF4-FFF2-40B4-BE49-F238E27FC236}">
                          <a16:creationId xmlns:a16="http://schemas.microsoft.com/office/drawing/2014/main" id="{EAB90D02-AD6D-74A4-E30B-4149F1CF0B6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21" name="Group 20">
              <a:extLst>
                <a:ext uri="{FF2B5EF4-FFF2-40B4-BE49-F238E27FC236}">
                  <a16:creationId xmlns:a16="http://schemas.microsoft.com/office/drawing/2014/main" id="{0B106DAC-0CEF-7AB9-B17C-840A999CED55}"/>
                </a:ext>
              </a:extLst>
            </p:cNvPr>
            <p:cNvGrpSpPr/>
            <p:nvPr/>
          </p:nvGrpSpPr>
          <p:grpSpPr>
            <a:xfrm>
              <a:off x="-18288" y="31089600"/>
              <a:ext cx="11030502" cy="28906968"/>
              <a:chOff x="325656" y="-18003"/>
              <a:chExt cx="11030502" cy="28906968"/>
            </a:xfrm>
          </p:grpSpPr>
          <p:grpSp>
            <p:nvGrpSpPr>
              <p:cNvPr id="22" name="Group 21">
                <a:extLst>
                  <a:ext uri="{FF2B5EF4-FFF2-40B4-BE49-F238E27FC236}">
                    <a16:creationId xmlns:a16="http://schemas.microsoft.com/office/drawing/2014/main" id="{FE81BC93-A42D-7754-1742-A8C144432F48}"/>
                  </a:ext>
                </a:extLst>
              </p:cNvPr>
              <p:cNvGrpSpPr/>
              <p:nvPr/>
            </p:nvGrpSpPr>
            <p:grpSpPr>
              <a:xfrm>
                <a:off x="343662" y="-18003"/>
                <a:ext cx="11012496" cy="13681394"/>
                <a:chOff x="343662" y="-18003"/>
                <a:chExt cx="11012496" cy="13681394"/>
              </a:xfrm>
            </p:grpSpPr>
            <p:grpSp>
              <p:nvGrpSpPr>
                <p:cNvPr id="287" name="Group 286">
                  <a:extLst>
                    <a:ext uri="{FF2B5EF4-FFF2-40B4-BE49-F238E27FC236}">
                      <a16:creationId xmlns:a16="http://schemas.microsoft.com/office/drawing/2014/main" id="{AB7E0E9B-E71A-AFBF-F294-01FEB268D112}"/>
                    </a:ext>
                  </a:extLst>
                </p:cNvPr>
                <p:cNvGrpSpPr/>
                <p:nvPr/>
              </p:nvGrpSpPr>
              <p:grpSpPr>
                <a:xfrm>
                  <a:off x="343662" y="-18003"/>
                  <a:ext cx="11012496" cy="6144683"/>
                  <a:chOff x="343662" y="-18003"/>
                  <a:chExt cx="11012496" cy="6144683"/>
                </a:xfrm>
              </p:grpSpPr>
              <p:grpSp>
                <p:nvGrpSpPr>
                  <p:cNvPr id="321" name="Google Shape;646;p33">
                    <a:extLst>
                      <a:ext uri="{FF2B5EF4-FFF2-40B4-BE49-F238E27FC236}">
                        <a16:creationId xmlns:a16="http://schemas.microsoft.com/office/drawing/2014/main" id="{024361AE-8A8B-7675-18CE-00080D12ED3E}"/>
                      </a:ext>
                    </a:extLst>
                  </p:cNvPr>
                  <p:cNvGrpSpPr/>
                  <p:nvPr/>
                </p:nvGrpSpPr>
                <p:grpSpPr>
                  <a:xfrm rot="16200000" flipH="1">
                    <a:off x="-222794" y="548513"/>
                    <a:ext cx="2265951" cy="1132920"/>
                    <a:chOff x="3529938" y="261475"/>
                    <a:chExt cx="1699463" cy="849690"/>
                  </a:xfrm>
                </p:grpSpPr>
                <p:sp>
                  <p:nvSpPr>
                    <p:cNvPr id="345" name="Google Shape;647;p33">
                      <a:extLst>
                        <a:ext uri="{FF2B5EF4-FFF2-40B4-BE49-F238E27FC236}">
                          <a16:creationId xmlns:a16="http://schemas.microsoft.com/office/drawing/2014/main" id="{7ED91A8F-70C1-97B3-61D4-D35A3D6AAA1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6" name="Google Shape;648;p33">
                      <a:extLst>
                        <a:ext uri="{FF2B5EF4-FFF2-40B4-BE49-F238E27FC236}">
                          <a16:creationId xmlns:a16="http://schemas.microsoft.com/office/drawing/2014/main" id="{6B42555C-134F-BCA1-1C3D-691900D84A5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7" name="Google Shape;649;p33">
                      <a:extLst>
                        <a:ext uri="{FF2B5EF4-FFF2-40B4-BE49-F238E27FC236}">
                          <a16:creationId xmlns:a16="http://schemas.microsoft.com/office/drawing/2014/main" id="{01C83107-67EA-8CC9-5839-25CB8DAA3BD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8" name="Google Shape;650;p33">
                      <a:extLst>
                        <a:ext uri="{FF2B5EF4-FFF2-40B4-BE49-F238E27FC236}">
                          <a16:creationId xmlns:a16="http://schemas.microsoft.com/office/drawing/2014/main" id="{D5E5F429-E103-BED9-7ECA-F23673EC0B1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9" name="Google Shape;651;p33">
                      <a:extLst>
                        <a:ext uri="{FF2B5EF4-FFF2-40B4-BE49-F238E27FC236}">
                          <a16:creationId xmlns:a16="http://schemas.microsoft.com/office/drawing/2014/main" id="{E5E15AA5-EE26-D31D-E0DF-FC8D5D9D0C4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0" name="Google Shape;652;p33">
                      <a:extLst>
                        <a:ext uri="{FF2B5EF4-FFF2-40B4-BE49-F238E27FC236}">
                          <a16:creationId xmlns:a16="http://schemas.microsoft.com/office/drawing/2014/main" id="{C8235BF7-4E9D-4007-D58F-97907CDECDE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1" name="Google Shape;653;p33">
                      <a:extLst>
                        <a:ext uri="{FF2B5EF4-FFF2-40B4-BE49-F238E27FC236}">
                          <a16:creationId xmlns:a16="http://schemas.microsoft.com/office/drawing/2014/main" id="{BE3BC354-7BF8-6339-BFE7-0DE973C4C92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2" name="Google Shape;654;p33">
                      <a:extLst>
                        <a:ext uri="{FF2B5EF4-FFF2-40B4-BE49-F238E27FC236}">
                          <a16:creationId xmlns:a16="http://schemas.microsoft.com/office/drawing/2014/main" id="{8AF775A0-5CCE-AC75-D19B-EB2334EDF9A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22" name="Google Shape;655;p33">
                    <a:extLst>
                      <a:ext uri="{FF2B5EF4-FFF2-40B4-BE49-F238E27FC236}">
                        <a16:creationId xmlns:a16="http://schemas.microsoft.com/office/drawing/2014/main" id="{3088FB2D-7FBC-52A8-2CE6-562DA3E2BAEA}"/>
                      </a:ext>
                    </a:extLst>
                  </p:cNvPr>
                  <p:cNvGrpSpPr/>
                  <p:nvPr/>
                </p:nvGrpSpPr>
                <p:grpSpPr>
                  <a:xfrm>
                    <a:off x="10909569" y="1371918"/>
                    <a:ext cx="446589" cy="813467"/>
                    <a:chOff x="376650" y="567400"/>
                    <a:chExt cx="334942" cy="610100"/>
                  </a:xfrm>
                </p:grpSpPr>
                <p:sp>
                  <p:nvSpPr>
                    <p:cNvPr id="339" name="Google Shape;656;p33">
                      <a:extLst>
                        <a:ext uri="{FF2B5EF4-FFF2-40B4-BE49-F238E27FC236}">
                          <a16:creationId xmlns:a16="http://schemas.microsoft.com/office/drawing/2014/main" id="{A63251DC-06E8-F150-6960-6A0E6F177E9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0" name="Google Shape;657;p33">
                      <a:extLst>
                        <a:ext uri="{FF2B5EF4-FFF2-40B4-BE49-F238E27FC236}">
                          <a16:creationId xmlns:a16="http://schemas.microsoft.com/office/drawing/2014/main" id="{6958EEC7-8810-5C13-E6CB-96D4D4AB348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1" name="Google Shape;658;p33">
                      <a:extLst>
                        <a:ext uri="{FF2B5EF4-FFF2-40B4-BE49-F238E27FC236}">
                          <a16:creationId xmlns:a16="http://schemas.microsoft.com/office/drawing/2014/main" id="{698A1015-A9C6-8AE7-73BB-323B8CE09E3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2" name="Google Shape;659;p33">
                      <a:extLst>
                        <a:ext uri="{FF2B5EF4-FFF2-40B4-BE49-F238E27FC236}">
                          <a16:creationId xmlns:a16="http://schemas.microsoft.com/office/drawing/2014/main" id="{AF339398-94E7-803A-3813-84FCE03766E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3" name="Google Shape;660;p33">
                      <a:extLst>
                        <a:ext uri="{FF2B5EF4-FFF2-40B4-BE49-F238E27FC236}">
                          <a16:creationId xmlns:a16="http://schemas.microsoft.com/office/drawing/2014/main" id="{7CF4876C-81F2-52CD-EF12-9DAADA255D9F}"/>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4" name="Google Shape;661;p33">
                      <a:extLst>
                        <a:ext uri="{FF2B5EF4-FFF2-40B4-BE49-F238E27FC236}">
                          <a16:creationId xmlns:a16="http://schemas.microsoft.com/office/drawing/2014/main" id="{AC4262A3-4884-EAAA-C5E7-7D3E6E8283D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23" name="Google Shape;646;p33">
                    <a:extLst>
                      <a:ext uri="{FF2B5EF4-FFF2-40B4-BE49-F238E27FC236}">
                        <a16:creationId xmlns:a16="http://schemas.microsoft.com/office/drawing/2014/main" id="{03E694F9-4B29-614D-7A1B-7A2181FF34B4}"/>
                      </a:ext>
                    </a:extLst>
                  </p:cNvPr>
                  <p:cNvGrpSpPr/>
                  <p:nvPr/>
                </p:nvGrpSpPr>
                <p:grpSpPr>
                  <a:xfrm rot="16200000" flipH="1">
                    <a:off x="-222854" y="4427245"/>
                    <a:ext cx="2265951" cy="1132920"/>
                    <a:chOff x="3529938" y="261475"/>
                    <a:chExt cx="1699463" cy="849690"/>
                  </a:xfrm>
                </p:grpSpPr>
                <p:sp>
                  <p:nvSpPr>
                    <p:cNvPr id="331" name="Google Shape;647;p33">
                      <a:extLst>
                        <a:ext uri="{FF2B5EF4-FFF2-40B4-BE49-F238E27FC236}">
                          <a16:creationId xmlns:a16="http://schemas.microsoft.com/office/drawing/2014/main" id="{18590F1A-DB80-39EA-F6B2-A8A7A138189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2" name="Google Shape;648;p33">
                      <a:extLst>
                        <a:ext uri="{FF2B5EF4-FFF2-40B4-BE49-F238E27FC236}">
                          <a16:creationId xmlns:a16="http://schemas.microsoft.com/office/drawing/2014/main" id="{F5057AB4-3051-F776-FDB0-4B454467303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3" name="Google Shape;649;p33">
                      <a:extLst>
                        <a:ext uri="{FF2B5EF4-FFF2-40B4-BE49-F238E27FC236}">
                          <a16:creationId xmlns:a16="http://schemas.microsoft.com/office/drawing/2014/main" id="{4A68A98C-BAB0-C584-7574-1D9D9F8ACFE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4" name="Google Shape;650;p33">
                      <a:extLst>
                        <a:ext uri="{FF2B5EF4-FFF2-40B4-BE49-F238E27FC236}">
                          <a16:creationId xmlns:a16="http://schemas.microsoft.com/office/drawing/2014/main" id="{4F0857F0-8E5A-83A4-7130-FBDCD0F14251}"/>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5" name="Google Shape;651;p33">
                      <a:extLst>
                        <a:ext uri="{FF2B5EF4-FFF2-40B4-BE49-F238E27FC236}">
                          <a16:creationId xmlns:a16="http://schemas.microsoft.com/office/drawing/2014/main" id="{B35A17CF-61F8-243B-E8ED-A2A92C93E6E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6" name="Google Shape;652;p33">
                      <a:extLst>
                        <a:ext uri="{FF2B5EF4-FFF2-40B4-BE49-F238E27FC236}">
                          <a16:creationId xmlns:a16="http://schemas.microsoft.com/office/drawing/2014/main" id="{51149533-F287-0D36-4726-C354D502717D}"/>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7" name="Google Shape;653;p33">
                      <a:extLst>
                        <a:ext uri="{FF2B5EF4-FFF2-40B4-BE49-F238E27FC236}">
                          <a16:creationId xmlns:a16="http://schemas.microsoft.com/office/drawing/2014/main" id="{11394BC5-13F5-ACE7-3262-11E36E4CD91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8" name="Google Shape;654;p33">
                      <a:extLst>
                        <a:ext uri="{FF2B5EF4-FFF2-40B4-BE49-F238E27FC236}">
                          <a16:creationId xmlns:a16="http://schemas.microsoft.com/office/drawing/2014/main" id="{5B21E171-F6CC-012C-FF16-131C8AFAA30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24" name="Google Shape;655;p33">
                    <a:extLst>
                      <a:ext uri="{FF2B5EF4-FFF2-40B4-BE49-F238E27FC236}">
                        <a16:creationId xmlns:a16="http://schemas.microsoft.com/office/drawing/2014/main" id="{F2A72C6C-4F60-24A1-7CFA-61CFAF4FA802}"/>
                      </a:ext>
                    </a:extLst>
                  </p:cNvPr>
                  <p:cNvGrpSpPr/>
                  <p:nvPr/>
                </p:nvGrpSpPr>
                <p:grpSpPr>
                  <a:xfrm>
                    <a:off x="10835169" y="5276963"/>
                    <a:ext cx="446589" cy="813467"/>
                    <a:chOff x="376650" y="567400"/>
                    <a:chExt cx="334942" cy="610100"/>
                  </a:xfrm>
                </p:grpSpPr>
                <p:sp>
                  <p:nvSpPr>
                    <p:cNvPr id="325" name="Google Shape;656;p33">
                      <a:extLst>
                        <a:ext uri="{FF2B5EF4-FFF2-40B4-BE49-F238E27FC236}">
                          <a16:creationId xmlns:a16="http://schemas.microsoft.com/office/drawing/2014/main" id="{971A8E59-2418-AA50-ADF1-0E0839632906}"/>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6" name="Google Shape;657;p33">
                      <a:extLst>
                        <a:ext uri="{FF2B5EF4-FFF2-40B4-BE49-F238E27FC236}">
                          <a16:creationId xmlns:a16="http://schemas.microsoft.com/office/drawing/2014/main" id="{FD8A3D0F-0987-6876-D020-F9E4176EF84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7" name="Google Shape;658;p33">
                      <a:extLst>
                        <a:ext uri="{FF2B5EF4-FFF2-40B4-BE49-F238E27FC236}">
                          <a16:creationId xmlns:a16="http://schemas.microsoft.com/office/drawing/2014/main" id="{772A95EB-4355-42D6-6984-6443D970FA2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8" name="Google Shape;659;p33">
                      <a:extLst>
                        <a:ext uri="{FF2B5EF4-FFF2-40B4-BE49-F238E27FC236}">
                          <a16:creationId xmlns:a16="http://schemas.microsoft.com/office/drawing/2014/main" id="{6EA85FB0-DBC0-4F96-5749-4F831856CF1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9" name="Google Shape;660;p33">
                      <a:extLst>
                        <a:ext uri="{FF2B5EF4-FFF2-40B4-BE49-F238E27FC236}">
                          <a16:creationId xmlns:a16="http://schemas.microsoft.com/office/drawing/2014/main" id="{F770B316-5719-3C31-9363-38A154270F6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0" name="Google Shape;661;p33">
                      <a:extLst>
                        <a:ext uri="{FF2B5EF4-FFF2-40B4-BE49-F238E27FC236}">
                          <a16:creationId xmlns:a16="http://schemas.microsoft.com/office/drawing/2014/main" id="{1F00F4C6-E407-9A3D-1605-5E836CD1515B}"/>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88" name="Group 287">
                  <a:extLst>
                    <a:ext uri="{FF2B5EF4-FFF2-40B4-BE49-F238E27FC236}">
                      <a16:creationId xmlns:a16="http://schemas.microsoft.com/office/drawing/2014/main" id="{936B2158-746F-CA8F-DCB4-6D5ACA3D198D}"/>
                    </a:ext>
                  </a:extLst>
                </p:cNvPr>
                <p:cNvGrpSpPr/>
                <p:nvPr/>
              </p:nvGrpSpPr>
              <p:grpSpPr>
                <a:xfrm>
                  <a:off x="343662" y="7518708"/>
                  <a:ext cx="11012496" cy="6144683"/>
                  <a:chOff x="343662" y="-18003"/>
                  <a:chExt cx="11012496" cy="6144683"/>
                </a:xfrm>
              </p:grpSpPr>
              <p:grpSp>
                <p:nvGrpSpPr>
                  <p:cNvPr id="289" name="Google Shape;646;p33">
                    <a:extLst>
                      <a:ext uri="{FF2B5EF4-FFF2-40B4-BE49-F238E27FC236}">
                        <a16:creationId xmlns:a16="http://schemas.microsoft.com/office/drawing/2014/main" id="{56F35D3C-3D7A-F8D6-9952-0227AF09241D}"/>
                      </a:ext>
                    </a:extLst>
                  </p:cNvPr>
                  <p:cNvGrpSpPr/>
                  <p:nvPr/>
                </p:nvGrpSpPr>
                <p:grpSpPr>
                  <a:xfrm rot="16200000" flipH="1">
                    <a:off x="-222794" y="548513"/>
                    <a:ext cx="2265951" cy="1132920"/>
                    <a:chOff x="3529938" y="261475"/>
                    <a:chExt cx="1699463" cy="849690"/>
                  </a:xfrm>
                </p:grpSpPr>
                <p:sp>
                  <p:nvSpPr>
                    <p:cNvPr id="313" name="Google Shape;647;p33">
                      <a:extLst>
                        <a:ext uri="{FF2B5EF4-FFF2-40B4-BE49-F238E27FC236}">
                          <a16:creationId xmlns:a16="http://schemas.microsoft.com/office/drawing/2014/main" id="{7BB790AA-86F5-CB09-F732-FF7F5667F82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4" name="Google Shape;648;p33">
                      <a:extLst>
                        <a:ext uri="{FF2B5EF4-FFF2-40B4-BE49-F238E27FC236}">
                          <a16:creationId xmlns:a16="http://schemas.microsoft.com/office/drawing/2014/main" id="{A22B4F73-7699-BAB9-4F80-565E4C4729C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5" name="Google Shape;649;p33">
                      <a:extLst>
                        <a:ext uri="{FF2B5EF4-FFF2-40B4-BE49-F238E27FC236}">
                          <a16:creationId xmlns:a16="http://schemas.microsoft.com/office/drawing/2014/main" id="{E104C83D-FA5E-C901-C1E8-4C9395BB412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6" name="Google Shape;650;p33">
                      <a:extLst>
                        <a:ext uri="{FF2B5EF4-FFF2-40B4-BE49-F238E27FC236}">
                          <a16:creationId xmlns:a16="http://schemas.microsoft.com/office/drawing/2014/main" id="{C08125CE-6F60-A7CE-FFD3-5957357F1DB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7" name="Google Shape;651;p33">
                      <a:extLst>
                        <a:ext uri="{FF2B5EF4-FFF2-40B4-BE49-F238E27FC236}">
                          <a16:creationId xmlns:a16="http://schemas.microsoft.com/office/drawing/2014/main" id="{4EC4A5BD-8DA8-1E72-31EA-E1414BE7761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8" name="Google Shape;652;p33">
                      <a:extLst>
                        <a:ext uri="{FF2B5EF4-FFF2-40B4-BE49-F238E27FC236}">
                          <a16:creationId xmlns:a16="http://schemas.microsoft.com/office/drawing/2014/main" id="{63146A41-F827-73B5-4AFE-56D1116A2F7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9" name="Google Shape;653;p33">
                      <a:extLst>
                        <a:ext uri="{FF2B5EF4-FFF2-40B4-BE49-F238E27FC236}">
                          <a16:creationId xmlns:a16="http://schemas.microsoft.com/office/drawing/2014/main" id="{B4CCD962-B957-D962-7E46-E3517FD0105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0" name="Google Shape;654;p33">
                      <a:extLst>
                        <a:ext uri="{FF2B5EF4-FFF2-40B4-BE49-F238E27FC236}">
                          <a16:creationId xmlns:a16="http://schemas.microsoft.com/office/drawing/2014/main" id="{7D28808A-D511-2828-E749-F2E05648B13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90" name="Google Shape;655;p33">
                    <a:extLst>
                      <a:ext uri="{FF2B5EF4-FFF2-40B4-BE49-F238E27FC236}">
                        <a16:creationId xmlns:a16="http://schemas.microsoft.com/office/drawing/2014/main" id="{3A82ED1E-B06C-42D8-D638-1C3C1AFC57E9}"/>
                      </a:ext>
                    </a:extLst>
                  </p:cNvPr>
                  <p:cNvGrpSpPr/>
                  <p:nvPr/>
                </p:nvGrpSpPr>
                <p:grpSpPr>
                  <a:xfrm>
                    <a:off x="10909569" y="1371918"/>
                    <a:ext cx="446589" cy="813467"/>
                    <a:chOff x="376650" y="567400"/>
                    <a:chExt cx="334942" cy="610100"/>
                  </a:xfrm>
                </p:grpSpPr>
                <p:sp>
                  <p:nvSpPr>
                    <p:cNvPr id="307" name="Google Shape;656;p33">
                      <a:extLst>
                        <a:ext uri="{FF2B5EF4-FFF2-40B4-BE49-F238E27FC236}">
                          <a16:creationId xmlns:a16="http://schemas.microsoft.com/office/drawing/2014/main" id="{F321F17C-79D7-754F-B744-F841AD278DC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8" name="Google Shape;657;p33">
                      <a:extLst>
                        <a:ext uri="{FF2B5EF4-FFF2-40B4-BE49-F238E27FC236}">
                          <a16:creationId xmlns:a16="http://schemas.microsoft.com/office/drawing/2014/main" id="{EA0EDC76-4796-E31C-EE08-1822A936291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9" name="Google Shape;658;p33">
                      <a:extLst>
                        <a:ext uri="{FF2B5EF4-FFF2-40B4-BE49-F238E27FC236}">
                          <a16:creationId xmlns:a16="http://schemas.microsoft.com/office/drawing/2014/main" id="{0121841C-8BB0-F677-DB04-AF9B72DE0FC2}"/>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0" name="Google Shape;659;p33">
                      <a:extLst>
                        <a:ext uri="{FF2B5EF4-FFF2-40B4-BE49-F238E27FC236}">
                          <a16:creationId xmlns:a16="http://schemas.microsoft.com/office/drawing/2014/main" id="{ABF1B67F-3BEC-2F09-2363-F5A8C91506B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1" name="Google Shape;660;p33">
                      <a:extLst>
                        <a:ext uri="{FF2B5EF4-FFF2-40B4-BE49-F238E27FC236}">
                          <a16:creationId xmlns:a16="http://schemas.microsoft.com/office/drawing/2014/main" id="{C9D82651-CA6E-67B3-178F-5787BAE9F55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2" name="Google Shape;661;p33">
                      <a:extLst>
                        <a:ext uri="{FF2B5EF4-FFF2-40B4-BE49-F238E27FC236}">
                          <a16:creationId xmlns:a16="http://schemas.microsoft.com/office/drawing/2014/main" id="{C23EB941-EAC3-6454-8986-846031AEEFB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91" name="Google Shape;646;p33">
                    <a:extLst>
                      <a:ext uri="{FF2B5EF4-FFF2-40B4-BE49-F238E27FC236}">
                        <a16:creationId xmlns:a16="http://schemas.microsoft.com/office/drawing/2014/main" id="{E3D9CB18-41EB-A833-FD09-B4210B8A060B}"/>
                      </a:ext>
                    </a:extLst>
                  </p:cNvPr>
                  <p:cNvGrpSpPr/>
                  <p:nvPr/>
                </p:nvGrpSpPr>
                <p:grpSpPr>
                  <a:xfrm rot="16200000" flipH="1">
                    <a:off x="-222854" y="4427245"/>
                    <a:ext cx="2265951" cy="1132920"/>
                    <a:chOff x="3529938" y="261475"/>
                    <a:chExt cx="1699463" cy="849690"/>
                  </a:xfrm>
                </p:grpSpPr>
                <p:sp>
                  <p:nvSpPr>
                    <p:cNvPr id="299" name="Google Shape;647;p33">
                      <a:extLst>
                        <a:ext uri="{FF2B5EF4-FFF2-40B4-BE49-F238E27FC236}">
                          <a16:creationId xmlns:a16="http://schemas.microsoft.com/office/drawing/2014/main" id="{3021E347-E4D9-82C8-1DD0-85A7629EF57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0" name="Google Shape;648;p33">
                      <a:extLst>
                        <a:ext uri="{FF2B5EF4-FFF2-40B4-BE49-F238E27FC236}">
                          <a16:creationId xmlns:a16="http://schemas.microsoft.com/office/drawing/2014/main" id="{0ED9842F-07D5-619D-BB4F-EB5B19A2747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1" name="Google Shape;649;p33">
                      <a:extLst>
                        <a:ext uri="{FF2B5EF4-FFF2-40B4-BE49-F238E27FC236}">
                          <a16:creationId xmlns:a16="http://schemas.microsoft.com/office/drawing/2014/main" id="{2DFA0F9B-4A08-E9C5-60BA-04E1A3A30FD2}"/>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2" name="Google Shape;650;p33">
                      <a:extLst>
                        <a:ext uri="{FF2B5EF4-FFF2-40B4-BE49-F238E27FC236}">
                          <a16:creationId xmlns:a16="http://schemas.microsoft.com/office/drawing/2014/main" id="{95E4B030-D9CA-D88E-4A4C-A2AE6799F7A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3" name="Google Shape;651;p33">
                      <a:extLst>
                        <a:ext uri="{FF2B5EF4-FFF2-40B4-BE49-F238E27FC236}">
                          <a16:creationId xmlns:a16="http://schemas.microsoft.com/office/drawing/2014/main" id="{A5836A9C-D45F-FE56-E4A0-8721EE16606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4" name="Google Shape;652;p33">
                      <a:extLst>
                        <a:ext uri="{FF2B5EF4-FFF2-40B4-BE49-F238E27FC236}">
                          <a16:creationId xmlns:a16="http://schemas.microsoft.com/office/drawing/2014/main" id="{AB62C265-2CD1-C034-6679-0B9106C4ED0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5" name="Google Shape;653;p33">
                      <a:extLst>
                        <a:ext uri="{FF2B5EF4-FFF2-40B4-BE49-F238E27FC236}">
                          <a16:creationId xmlns:a16="http://schemas.microsoft.com/office/drawing/2014/main" id="{4D51D4D9-B771-5F89-CF54-3B17A0797496}"/>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6" name="Google Shape;654;p33">
                      <a:extLst>
                        <a:ext uri="{FF2B5EF4-FFF2-40B4-BE49-F238E27FC236}">
                          <a16:creationId xmlns:a16="http://schemas.microsoft.com/office/drawing/2014/main" id="{B9CD7DCC-82CD-E13F-6A57-154D9CFB080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92" name="Google Shape;655;p33">
                    <a:extLst>
                      <a:ext uri="{FF2B5EF4-FFF2-40B4-BE49-F238E27FC236}">
                        <a16:creationId xmlns:a16="http://schemas.microsoft.com/office/drawing/2014/main" id="{9BED2EFF-5658-F382-9BCE-58574EBD32F2}"/>
                      </a:ext>
                    </a:extLst>
                  </p:cNvPr>
                  <p:cNvGrpSpPr/>
                  <p:nvPr/>
                </p:nvGrpSpPr>
                <p:grpSpPr>
                  <a:xfrm>
                    <a:off x="10835169" y="5276963"/>
                    <a:ext cx="446589" cy="813467"/>
                    <a:chOff x="376650" y="567400"/>
                    <a:chExt cx="334942" cy="610100"/>
                  </a:xfrm>
                </p:grpSpPr>
                <p:sp>
                  <p:nvSpPr>
                    <p:cNvPr id="293" name="Google Shape;656;p33">
                      <a:extLst>
                        <a:ext uri="{FF2B5EF4-FFF2-40B4-BE49-F238E27FC236}">
                          <a16:creationId xmlns:a16="http://schemas.microsoft.com/office/drawing/2014/main" id="{EAF90466-D8CF-0C1C-5AB1-23B2662E828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4" name="Google Shape;657;p33">
                      <a:extLst>
                        <a:ext uri="{FF2B5EF4-FFF2-40B4-BE49-F238E27FC236}">
                          <a16:creationId xmlns:a16="http://schemas.microsoft.com/office/drawing/2014/main" id="{856076CD-9CA4-C8C2-CD19-6BF5DC05F77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5" name="Google Shape;658;p33">
                      <a:extLst>
                        <a:ext uri="{FF2B5EF4-FFF2-40B4-BE49-F238E27FC236}">
                          <a16:creationId xmlns:a16="http://schemas.microsoft.com/office/drawing/2014/main" id="{F88D6F62-913B-EB80-175F-90C1E35C43A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6" name="Google Shape;659;p33">
                      <a:extLst>
                        <a:ext uri="{FF2B5EF4-FFF2-40B4-BE49-F238E27FC236}">
                          <a16:creationId xmlns:a16="http://schemas.microsoft.com/office/drawing/2014/main" id="{2D2B2C6D-6A9A-1BC0-83F4-30893600F48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7" name="Google Shape;660;p33">
                      <a:extLst>
                        <a:ext uri="{FF2B5EF4-FFF2-40B4-BE49-F238E27FC236}">
                          <a16:creationId xmlns:a16="http://schemas.microsoft.com/office/drawing/2014/main" id="{3F31E515-C5F4-F8DC-271F-EDC82C52D30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8" name="Google Shape;661;p33">
                      <a:extLst>
                        <a:ext uri="{FF2B5EF4-FFF2-40B4-BE49-F238E27FC236}">
                          <a16:creationId xmlns:a16="http://schemas.microsoft.com/office/drawing/2014/main" id="{D2F20083-868C-AF3B-6FCB-7DB8A1FD803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23" name="Group 22">
                <a:extLst>
                  <a:ext uri="{FF2B5EF4-FFF2-40B4-BE49-F238E27FC236}">
                    <a16:creationId xmlns:a16="http://schemas.microsoft.com/office/drawing/2014/main" id="{7E7441CC-25DB-7170-8D18-6C390E380BE4}"/>
                  </a:ext>
                </a:extLst>
              </p:cNvPr>
              <p:cNvGrpSpPr/>
              <p:nvPr/>
            </p:nvGrpSpPr>
            <p:grpSpPr>
              <a:xfrm>
                <a:off x="325656" y="15207571"/>
                <a:ext cx="11012496" cy="13681394"/>
                <a:chOff x="343662" y="-18003"/>
                <a:chExt cx="11012496" cy="13681394"/>
              </a:xfrm>
            </p:grpSpPr>
            <p:grpSp>
              <p:nvGrpSpPr>
                <p:cNvPr id="24" name="Group 23">
                  <a:extLst>
                    <a:ext uri="{FF2B5EF4-FFF2-40B4-BE49-F238E27FC236}">
                      <a16:creationId xmlns:a16="http://schemas.microsoft.com/office/drawing/2014/main" id="{289EBF4C-105A-9354-5CF9-C8CC658F510C}"/>
                    </a:ext>
                  </a:extLst>
                </p:cNvPr>
                <p:cNvGrpSpPr/>
                <p:nvPr/>
              </p:nvGrpSpPr>
              <p:grpSpPr>
                <a:xfrm>
                  <a:off x="343662" y="-18003"/>
                  <a:ext cx="11012496" cy="6144683"/>
                  <a:chOff x="343662" y="-18003"/>
                  <a:chExt cx="11012496" cy="6144683"/>
                </a:xfrm>
              </p:grpSpPr>
              <p:grpSp>
                <p:nvGrpSpPr>
                  <p:cNvPr id="58" name="Google Shape;646;p33">
                    <a:extLst>
                      <a:ext uri="{FF2B5EF4-FFF2-40B4-BE49-F238E27FC236}">
                        <a16:creationId xmlns:a16="http://schemas.microsoft.com/office/drawing/2014/main" id="{75B6AAFE-56E8-7FE3-3ADF-E29FF7AE7F06}"/>
                      </a:ext>
                    </a:extLst>
                  </p:cNvPr>
                  <p:cNvGrpSpPr/>
                  <p:nvPr/>
                </p:nvGrpSpPr>
                <p:grpSpPr>
                  <a:xfrm rot="16200000" flipH="1">
                    <a:off x="-222794" y="548513"/>
                    <a:ext cx="2265951" cy="1132920"/>
                    <a:chOff x="3529938" y="261475"/>
                    <a:chExt cx="1699463" cy="849690"/>
                  </a:xfrm>
                </p:grpSpPr>
                <p:sp>
                  <p:nvSpPr>
                    <p:cNvPr id="279" name="Google Shape;647;p33">
                      <a:extLst>
                        <a:ext uri="{FF2B5EF4-FFF2-40B4-BE49-F238E27FC236}">
                          <a16:creationId xmlns:a16="http://schemas.microsoft.com/office/drawing/2014/main" id="{83671E90-D1E1-4BF2-6CD0-87DB2979DB3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0" name="Google Shape;648;p33">
                      <a:extLst>
                        <a:ext uri="{FF2B5EF4-FFF2-40B4-BE49-F238E27FC236}">
                          <a16:creationId xmlns:a16="http://schemas.microsoft.com/office/drawing/2014/main" id="{619E246F-672C-86A2-CE38-A408C92A07F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1" name="Google Shape;649;p33">
                      <a:extLst>
                        <a:ext uri="{FF2B5EF4-FFF2-40B4-BE49-F238E27FC236}">
                          <a16:creationId xmlns:a16="http://schemas.microsoft.com/office/drawing/2014/main" id="{79014337-81C4-AF34-6C37-550E466DA0F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2" name="Google Shape;650;p33">
                      <a:extLst>
                        <a:ext uri="{FF2B5EF4-FFF2-40B4-BE49-F238E27FC236}">
                          <a16:creationId xmlns:a16="http://schemas.microsoft.com/office/drawing/2014/main" id="{801A16D6-4E1C-7176-846B-117FCAFFBE2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3" name="Google Shape;651;p33">
                      <a:extLst>
                        <a:ext uri="{FF2B5EF4-FFF2-40B4-BE49-F238E27FC236}">
                          <a16:creationId xmlns:a16="http://schemas.microsoft.com/office/drawing/2014/main" id="{1AC78D87-2743-57C2-1013-81303BA2E8CE}"/>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4" name="Google Shape;652;p33">
                      <a:extLst>
                        <a:ext uri="{FF2B5EF4-FFF2-40B4-BE49-F238E27FC236}">
                          <a16:creationId xmlns:a16="http://schemas.microsoft.com/office/drawing/2014/main" id="{1062131D-BF5D-4DF7-3742-79E35F6CFD4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5" name="Google Shape;653;p33">
                      <a:extLst>
                        <a:ext uri="{FF2B5EF4-FFF2-40B4-BE49-F238E27FC236}">
                          <a16:creationId xmlns:a16="http://schemas.microsoft.com/office/drawing/2014/main" id="{32C895E4-8869-B1F6-3B29-742EF36E077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6" name="Google Shape;654;p33">
                      <a:extLst>
                        <a:ext uri="{FF2B5EF4-FFF2-40B4-BE49-F238E27FC236}">
                          <a16:creationId xmlns:a16="http://schemas.microsoft.com/office/drawing/2014/main" id="{92E093D7-661E-2911-2ABE-5991CEB27BF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9" name="Google Shape;655;p33">
                    <a:extLst>
                      <a:ext uri="{FF2B5EF4-FFF2-40B4-BE49-F238E27FC236}">
                        <a16:creationId xmlns:a16="http://schemas.microsoft.com/office/drawing/2014/main" id="{E472D8DC-3FCD-5D4F-71AF-09D9C07E81AC}"/>
                      </a:ext>
                    </a:extLst>
                  </p:cNvPr>
                  <p:cNvGrpSpPr/>
                  <p:nvPr/>
                </p:nvGrpSpPr>
                <p:grpSpPr>
                  <a:xfrm>
                    <a:off x="10909569" y="1371918"/>
                    <a:ext cx="446589" cy="813467"/>
                    <a:chOff x="376650" y="567400"/>
                    <a:chExt cx="334942" cy="610100"/>
                  </a:xfrm>
                </p:grpSpPr>
                <p:sp>
                  <p:nvSpPr>
                    <p:cNvPr id="140" name="Google Shape;656;p33">
                      <a:extLst>
                        <a:ext uri="{FF2B5EF4-FFF2-40B4-BE49-F238E27FC236}">
                          <a16:creationId xmlns:a16="http://schemas.microsoft.com/office/drawing/2014/main" id="{BB834453-B532-2474-F0BB-6A6F27B3D0C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1" name="Google Shape;657;p33">
                      <a:extLst>
                        <a:ext uri="{FF2B5EF4-FFF2-40B4-BE49-F238E27FC236}">
                          <a16:creationId xmlns:a16="http://schemas.microsoft.com/office/drawing/2014/main" id="{A4F66916-0C57-07DE-4506-5571324EDD4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2" name="Google Shape;658;p33">
                      <a:extLst>
                        <a:ext uri="{FF2B5EF4-FFF2-40B4-BE49-F238E27FC236}">
                          <a16:creationId xmlns:a16="http://schemas.microsoft.com/office/drawing/2014/main" id="{356EA8A4-2BF2-142A-FF16-595E9485F8AA}"/>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6" name="Google Shape;659;p33">
                      <a:extLst>
                        <a:ext uri="{FF2B5EF4-FFF2-40B4-BE49-F238E27FC236}">
                          <a16:creationId xmlns:a16="http://schemas.microsoft.com/office/drawing/2014/main" id="{73FC3054-FCB0-B83F-7360-08E91525384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7" name="Google Shape;660;p33">
                      <a:extLst>
                        <a:ext uri="{FF2B5EF4-FFF2-40B4-BE49-F238E27FC236}">
                          <a16:creationId xmlns:a16="http://schemas.microsoft.com/office/drawing/2014/main" id="{5F8FA6E0-81B7-1353-3964-3BC5B8B562F4}"/>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8" name="Google Shape;661;p33">
                      <a:extLst>
                        <a:ext uri="{FF2B5EF4-FFF2-40B4-BE49-F238E27FC236}">
                          <a16:creationId xmlns:a16="http://schemas.microsoft.com/office/drawing/2014/main" id="{91F2C637-EB9F-92F8-A8F5-A27DEDF8209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0" name="Google Shape;646;p33">
                    <a:extLst>
                      <a:ext uri="{FF2B5EF4-FFF2-40B4-BE49-F238E27FC236}">
                        <a16:creationId xmlns:a16="http://schemas.microsoft.com/office/drawing/2014/main" id="{AD18FDED-D559-FFD5-2BEF-5603B6DABD61}"/>
                      </a:ext>
                    </a:extLst>
                  </p:cNvPr>
                  <p:cNvGrpSpPr/>
                  <p:nvPr/>
                </p:nvGrpSpPr>
                <p:grpSpPr>
                  <a:xfrm rot="16200000" flipH="1">
                    <a:off x="-222854" y="4427245"/>
                    <a:ext cx="2265951" cy="1132920"/>
                    <a:chOff x="3529938" y="261475"/>
                    <a:chExt cx="1699463" cy="849690"/>
                  </a:xfrm>
                </p:grpSpPr>
                <p:sp>
                  <p:nvSpPr>
                    <p:cNvPr id="132" name="Google Shape;647;p33">
                      <a:extLst>
                        <a:ext uri="{FF2B5EF4-FFF2-40B4-BE49-F238E27FC236}">
                          <a16:creationId xmlns:a16="http://schemas.microsoft.com/office/drawing/2014/main" id="{CE7BC46C-E45E-BD2C-4628-B6122D353F3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3" name="Google Shape;648;p33">
                      <a:extLst>
                        <a:ext uri="{FF2B5EF4-FFF2-40B4-BE49-F238E27FC236}">
                          <a16:creationId xmlns:a16="http://schemas.microsoft.com/office/drawing/2014/main" id="{C5547EB2-5215-12C7-85CC-D19BD44C2BF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4" name="Google Shape;649;p33">
                      <a:extLst>
                        <a:ext uri="{FF2B5EF4-FFF2-40B4-BE49-F238E27FC236}">
                          <a16:creationId xmlns:a16="http://schemas.microsoft.com/office/drawing/2014/main" id="{1A834A52-444C-F891-AE97-1A37E5152DC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5" name="Google Shape;650;p33">
                      <a:extLst>
                        <a:ext uri="{FF2B5EF4-FFF2-40B4-BE49-F238E27FC236}">
                          <a16:creationId xmlns:a16="http://schemas.microsoft.com/office/drawing/2014/main" id="{07CF3330-CCF8-5AFB-61AA-5C9592C7103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6" name="Google Shape;651;p33">
                      <a:extLst>
                        <a:ext uri="{FF2B5EF4-FFF2-40B4-BE49-F238E27FC236}">
                          <a16:creationId xmlns:a16="http://schemas.microsoft.com/office/drawing/2014/main" id="{E3894E94-0CEC-2706-B21A-7EE5908DF55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7" name="Google Shape;652;p33">
                      <a:extLst>
                        <a:ext uri="{FF2B5EF4-FFF2-40B4-BE49-F238E27FC236}">
                          <a16:creationId xmlns:a16="http://schemas.microsoft.com/office/drawing/2014/main" id="{63C8619D-2841-4EA6-CEFD-C53987CC021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8" name="Google Shape;653;p33">
                      <a:extLst>
                        <a:ext uri="{FF2B5EF4-FFF2-40B4-BE49-F238E27FC236}">
                          <a16:creationId xmlns:a16="http://schemas.microsoft.com/office/drawing/2014/main" id="{4A80A372-6E94-002B-E834-CD1C1430955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9" name="Google Shape;654;p33">
                      <a:extLst>
                        <a:ext uri="{FF2B5EF4-FFF2-40B4-BE49-F238E27FC236}">
                          <a16:creationId xmlns:a16="http://schemas.microsoft.com/office/drawing/2014/main" id="{24EC2BBF-82D2-7C0D-E6C7-5E4B3525539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1" name="Google Shape;655;p33">
                    <a:extLst>
                      <a:ext uri="{FF2B5EF4-FFF2-40B4-BE49-F238E27FC236}">
                        <a16:creationId xmlns:a16="http://schemas.microsoft.com/office/drawing/2014/main" id="{11AA9441-2F6E-6F5D-8A29-54452569F725}"/>
                      </a:ext>
                    </a:extLst>
                  </p:cNvPr>
                  <p:cNvGrpSpPr/>
                  <p:nvPr/>
                </p:nvGrpSpPr>
                <p:grpSpPr>
                  <a:xfrm>
                    <a:off x="10835169" y="5276963"/>
                    <a:ext cx="446589" cy="813467"/>
                    <a:chOff x="376650" y="567400"/>
                    <a:chExt cx="334942" cy="610100"/>
                  </a:xfrm>
                </p:grpSpPr>
                <p:sp>
                  <p:nvSpPr>
                    <p:cNvPr id="62" name="Google Shape;656;p33">
                      <a:extLst>
                        <a:ext uri="{FF2B5EF4-FFF2-40B4-BE49-F238E27FC236}">
                          <a16:creationId xmlns:a16="http://schemas.microsoft.com/office/drawing/2014/main" id="{2E02D832-AFF5-B539-9B70-B502D658A0F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 name="Google Shape;657;p33">
                      <a:extLst>
                        <a:ext uri="{FF2B5EF4-FFF2-40B4-BE49-F238E27FC236}">
                          <a16:creationId xmlns:a16="http://schemas.microsoft.com/office/drawing/2014/main" id="{518A1B93-B855-E366-1C80-D182F1DAB24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8" name="Google Shape;658;p33">
                      <a:extLst>
                        <a:ext uri="{FF2B5EF4-FFF2-40B4-BE49-F238E27FC236}">
                          <a16:creationId xmlns:a16="http://schemas.microsoft.com/office/drawing/2014/main" id="{73ED8C63-6FD7-5545-74BF-3FDB1228863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9" name="Google Shape;659;p33">
                      <a:extLst>
                        <a:ext uri="{FF2B5EF4-FFF2-40B4-BE49-F238E27FC236}">
                          <a16:creationId xmlns:a16="http://schemas.microsoft.com/office/drawing/2014/main" id="{BAC94777-DFCF-A78E-63BE-65EA2DDCC39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0" name="Google Shape;660;p33">
                      <a:extLst>
                        <a:ext uri="{FF2B5EF4-FFF2-40B4-BE49-F238E27FC236}">
                          <a16:creationId xmlns:a16="http://schemas.microsoft.com/office/drawing/2014/main" id="{4896D62E-4BA9-C4BC-6ECD-67DC0543079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1" name="Google Shape;661;p33">
                      <a:extLst>
                        <a:ext uri="{FF2B5EF4-FFF2-40B4-BE49-F238E27FC236}">
                          <a16:creationId xmlns:a16="http://schemas.microsoft.com/office/drawing/2014/main" id="{75B35352-041E-6508-6133-BD2AF018E15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5" name="Group 24">
                  <a:extLst>
                    <a:ext uri="{FF2B5EF4-FFF2-40B4-BE49-F238E27FC236}">
                      <a16:creationId xmlns:a16="http://schemas.microsoft.com/office/drawing/2014/main" id="{F0D2AA25-73A9-014C-51D5-1D39947E3BEB}"/>
                    </a:ext>
                  </a:extLst>
                </p:cNvPr>
                <p:cNvGrpSpPr/>
                <p:nvPr/>
              </p:nvGrpSpPr>
              <p:grpSpPr>
                <a:xfrm>
                  <a:off x="343662" y="7518708"/>
                  <a:ext cx="11012496" cy="6144683"/>
                  <a:chOff x="343662" y="-18003"/>
                  <a:chExt cx="11012496" cy="6144683"/>
                </a:xfrm>
              </p:grpSpPr>
              <p:grpSp>
                <p:nvGrpSpPr>
                  <p:cNvPr id="26" name="Google Shape;646;p33">
                    <a:extLst>
                      <a:ext uri="{FF2B5EF4-FFF2-40B4-BE49-F238E27FC236}">
                        <a16:creationId xmlns:a16="http://schemas.microsoft.com/office/drawing/2014/main" id="{816C49A6-7394-2571-0270-0815C13527B4}"/>
                      </a:ext>
                    </a:extLst>
                  </p:cNvPr>
                  <p:cNvGrpSpPr/>
                  <p:nvPr/>
                </p:nvGrpSpPr>
                <p:grpSpPr>
                  <a:xfrm rot="16200000" flipH="1">
                    <a:off x="-222794" y="548513"/>
                    <a:ext cx="2265951" cy="1132920"/>
                    <a:chOff x="3529938" y="261475"/>
                    <a:chExt cx="1699463" cy="849690"/>
                  </a:xfrm>
                </p:grpSpPr>
                <p:sp>
                  <p:nvSpPr>
                    <p:cNvPr id="50" name="Google Shape;647;p33">
                      <a:extLst>
                        <a:ext uri="{FF2B5EF4-FFF2-40B4-BE49-F238E27FC236}">
                          <a16:creationId xmlns:a16="http://schemas.microsoft.com/office/drawing/2014/main" id="{EB6C9DDA-9863-1E89-51E4-43B937CE07CD}"/>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 name="Google Shape;648;p33">
                      <a:extLst>
                        <a:ext uri="{FF2B5EF4-FFF2-40B4-BE49-F238E27FC236}">
                          <a16:creationId xmlns:a16="http://schemas.microsoft.com/office/drawing/2014/main" id="{449C196C-BD61-FFC3-D4CE-CB73354FAF4D}"/>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 name="Google Shape;649;p33">
                      <a:extLst>
                        <a:ext uri="{FF2B5EF4-FFF2-40B4-BE49-F238E27FC236}">
                          <a16:creationId xmlns:a16="http://schemas.microsoft.com/office/drawing/2014/main" id="{44F1030E-4094-33E8-95F3-DD0BEFBD9C3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 name="Google Shape;650;p33">
                      <a:extLst>
                        <a:ext uri="{FF2B5EF4-FFF2-40B4-BE49-F238E27FC236}">
                          <a16:creationId xmlns:a16="http://schemas.microsoft.com/office/drawing/2014/main" id="{AACD58E7-8F9B-D385-3CB1-8FBB85BFF751}"/>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 name="Google Shape;651;p33">
                      <a:extLst>
                        <a:ext uri="{FF2B5EF4-FFF2-40B4-BE49-F238E27FC236}">
                          <a16:creationId xmlns:a16="http://schemas.microsoft.com/office/drawing/2014/main" id="{C6285ADD-AF26-74CF-D126-B424C783F76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 name="Google Shape;652;p33">
                      <a:extLst>
                        <a:ext uri="{FF2B5EF4-FFF2-40B4-BE49-F238E27FC236}">
                          <a16:creationId xmlns:a16="http://schemas.microsoft.com/office/drawing/2014/main" id="{00598249-1900-7CEA-34AB-84FB9476803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 name="Google Shape;653;p33">
                      <a:extLst>
                        <a:ext uri="{FF2B5EF4-FFF2-40B4-BE49-F238E27FC236}">
                          <a16:creationId xmlns:a16="http://schemas.microsoft.com/office/drawing/2014/main" id="{87006DBE-D91D-BC60-B27D-6D5CCBD2257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 name="Google Shape;654;p33">
                      <a:extLst>
                        <a:ext uri="{FF2B5EF4-FFF2-40B4-BE49-F238E27FC236}">
                          <a16:creationId xmlns:a16="http://schemas.microsoft.com/office/drawing/2014/main" id="{DA5ED415-354E-80B9-D9AB-79E87CA8E10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7" name="Google Shape;655;p33">
                    <a:extLst>
                      <a:ext uri="{FF2B5EF4-FFF2-40B4-BE49-F238E27FC236}">
                        <a16:creationId xmlns:a16="http://schemas.microsoft.com/office/drawing/2014/main" id="{F35D9483-9ECD-D7B7-7B96-943A2975AC42}"/>
                      </a:ext>
                    </a:extLst>
                  </p:cNvPr>
                  <p:cNvGrpSpPr/>
                  <p:nvPr/>
                </p:nvGrpSpPr>
                <p:grpSpPr>
                  <a:xfrm>
                    <a:off x="10909569" y="1371918"/>
                    <a:ext cx="446589" cy="813467"/>
                    <a:chOff x="376650" y="567400"/>
                    <a:chExt cx="334942" cy="610100"/>
                  </a:xfrm>
                </p:grpSpPr>
                <p:sp>
                  <p:nvSpPr>
                    <p:cNvPr id="44" name="Google Shape;656;p33">
                      <a:extLst>
                        <a:ext uri="{FF2B5EF4-FFF2-40B4-BE49-F238E27FC236}">
                          <a16:creationId xmlns:a16="http://schemas.microsoft.com/office/drawing/2014/main" id="{61AEAA00-CAFB-546B-DAA1-F68F3678CA6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 name="Google Shape;657;p33">
                      <a:extLst>
                        <a:ext uri="{FF2B5EF4-FFF2-40B4-BE49-F238E27FC236}">
                          <a16:creationId xmlns:a16="http://schemas.microsoft.com/office/drawing/2014/main" id="{D890C62A-7932-16FA-D48B-263761DB766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 name="Google Shape;658;p33">
                      <a:extLst>
                        <a:ext uri="{FF2B5EF4-FFF2-40B4-BE49-F238E27FC236}">
                          <a16:creationId xmlns:a16="http://schemas.microsoft.com/office/drawing/2014/main" id="{CB8651F2-C672-6890-C55D-6D2C5A5D075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 name="Google Shape;659;p33">
                      <a:extLst>
                        <a:ext uri="{FF2B5EF4-FFF2-40B4-BE49-F238E27FC236}">
                          <a16:creationId xmlns:a16="http://schemas.microsoft.com/office/drawing/2014/main" id="{AAE1BFA8-AF94-2CFF-806B-5B8A5D576CA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 name="Google Shape;660;p33">
                      <a:extLst>
                        <a:ext uri="{FF2B5EF4-FFF2-40B4-BE49-F238E27FC236}">
                          <a16:creationId xmlns:a16="http://schemas.microsoft.com/office/drawing/2014/main" id="{B7CB19E5-904C-D152-2105-8B50F66EC76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 name="Google Shape;661;p33">
                      <a:extLst>
                        <a:ext uri="{FF2B5EF4-FFF2-40B4-BE49-F238E27FC236}">
                          <a16:creationId xmlns:a16="http://schemas.microsoft.com/office/drawing/2014/main" id="{1126960C-E395-82C9-C421-E77456064A0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 name="Google Shape;646;p33">
                    <a:extLst>
                      <a:ext uri="{FF2B5EF4-FFF2-40B4-BE49-F238E27FC236}">
                        <a16:creationId xmlns:a16="http://schemas.microsoft.com/office/drawing/2014/main" id="{6B5AFB82-86C6-D2CB-3C94-1623914F2605}"/>
                      </a:ext>
                    </a:extLst>
                  </p:cNvPr>
                  <p:cNvGrpSpPr/>
                  <p:nvPr/>
                </p:nvGrpSpPr>
                <p:grpSpPr>
                  <a:xfrm rot="16200000" flipH="1">
                    <a:off x="-222854" y="4427245"/>
                    <a:ext cx="2265951" cy="1132920"/>
                    <a:chOff x="3529938" y="261475"/>
                    <a:chExt cx="1699463" cy="849690"/>
                  </a:xfrm>
                </p:grpSpPr>
                <p:sp>
                  <p:nvSpPr>
                    <p:cNvPr id="36" name="Google Shape;647;p33">
                      <a:extLst>
                        <a:ext uri="{FF2B5EF4-FFF2-40B4-BE49-F238E27FC236}">
                          <a16:creationId xmlns:a16="http://schemas.microsoft.com/office/drawing/2014/main" id="{56020408-3348-DAE8-E2A5-356F26661B1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 name="Google Shape;648;p33">
                      <a:extLst>
                        <a:ext uri="{FF2B5EF4-FFF2-40B4-BE49-F238E27FC236}">
                          <a16:creationId xmlns:a16="http://schemas.microsoft.com/office/drawing/2014/main" id="{27B50340-0A0A-A8DA-B5E5-4DA584C7DBD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 name="Google Shape;649;p33">
                      <a:extLst>
                        <a:ext uri="{FF2B5EF4-FFF2-40B4-BE49-F238E27FC236}">
                          <a16:creationId xmlns:a16="http://schemas.microsoft.com/office/drawing/2014/main" id="{4FC6DDB7-C378-C39F-2A2B-08804E3DA7D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 name="Google Shape;650;p33">
                      <a:extLst>
                        <a:ext uri="{FF2B5EF4-FFF2-40B4-BE49-F238E27FC236}">
                          <a16:creationId xmlns:a16="http://schemas.microsoft.com/office/drawing/2014/main" id="{CF607459-8891-BB6C-55BA-32E284D1CD81}"/>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 name="Google Shape;651;p33">
                      <a:extLst>
                        <a:ext uri="{FF2B5EF4-FFF2-40B4-BE49-F238E27FC236}">
                          <a16:creationId xmlns:a16="http://schemas.microsoft.com/office/drawing/2014/main" id="{FFE4734A-41F2-4027-0782-F2E73C5804E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 name="Google Shape;652;p33">
                      <a:extLst>
                        <a:ext uri="{FF2B5EF4-FFF2-40B4-BE49-F238E27FC236}">
                          <a16:creationId xmlns:a16="http://schemas.microsoft.com/office/drawing/2014/main" id="{40D05F02-83E3-91B4-5031-8DA4466C84CB}"/>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 name="Google Shape;653;p33">
                      <a:extLst>
                        <a:ext uri="{FF2B5EF4-FFF2-40B4-BE49-F238E27FC236}">
                          <a16:creationId xmlns:a16="http://schemas.microsoft.com/office/drawing/2014/main" id="{68E6CC9E-32E7-7C17-971D-E314EC13F07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 name="Google Shape;654;p33">
                      <a:extLst>
                        <a:ext uri="{FF2B5EF4-FFF2-40B4-BE49-F238E27FC236}">
                          <a16:creationId xmlns:a16="http://schemas.microsoft.com/office/drawing/2014/main" id="{447ACC0A-D9FF-DD1F-D8EF-60C39F81D93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9" name="Google Shape;655;p33">
                    <a:extLst>
                      <a:ext uri="{FF2B5EF4-FFF2-40B4-BE49-F238E27FC236}">
                        <a16:creationId xmlns:a16="http://schemas.microsoft.com/office/drawing/2014/main" id="{9DC74DF9-1D23-13B6-D052-06CDDF2DDDE6}"/>
                      </a:ext>
                    </a:extLst>
                  </p:cNvPr>
                  <p:cNvGrpSpPr/>
                  <p:nvPr/>
                </p:nvGrpSpPr>
                <p:grpSpPr>
                  <a:xfrm>
                    <a:off x="10835169" y="5276963"/>
                    <a:ext cx="446589" cy="813467"/>
                    <a:chOff x="376650" y="567400"/>
                    <a:chExt cx="334942" cy="610100"/>
                  </a:xfrm>
                </p:grpSpPr>
                <p:sp>
                  <p:nvSpPr>
                    <p:cNvPr id="30" name="Google Shape;656;p33">
                      <a:extLst>
                        <a:ext uri="{FF2B5EF4-FFF2-40B4-BE49-F238E27FC236}">
                          <a16:creationId xmlns:a16="http://schemas.microsoft.com/office/drawing/2014/main" id="{16B34CF4-60A6-251D-CABC-0D49C413CEF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 name="Google Shape;657;p33">
                      <a:extLst>
                        <a:ext uri="{FF2B5EF4-FFF2-40B4-BE49-F238E27FC236}">
                          <a16:creationId xmlns:a16="http://schemas.microsoft.com/office/drawing/2014/main" id="{3D8114D9-4C1C-268A-2B28-C564FCB1054E}"/>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 name="Google Shape;658;p33">
                      <a:extLst>
                        <a:ext uri="{FF2B5EF4-FFF2-40B4-BE49-F238E27FC236}">
                          <a16:creationId xmlns:a16="http://schemas.microsoft.com/office/drawing/2014/main" id="{92A82376-BC65-4743-4589-D9235E9981E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 name="Google Shape;659;p33">
                      <a:extLst>
                        <a:ext uri="{FF2B5EF4-FFF2-40B4-BE49-F238E27FC236}">
                          <a16:creationId xmlns:a16="http://schemas.microsoft.com/office/drawing/2014/main" id="{2E1A5750-E7AF-059E-D39C-F139FA4AF7A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 name="Google Shape;660;p33">
                      <a:extLst>
                        <a:ext uri="{FF2B5EF4-FFF2-40B4-BE49-F238E27FC236}">
                          <a16:creationId xmlns:a16="http://schemas.microsoft.com/office/drawing/2014/main" id="{1ED29C46-C3D7-10EE-BED1-8E9F3411875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 name="Google Shape;661;p33">
                      <a:extLst>
                        <a:ext uri="{FF2B5EF4-FFF2-40B4-BE49-F238E27FC236}">
                          <a16:creationId xmlns:a16="http://schemas.microsoft.com/office/drawing/2014/main" id="{87A23CE4-3203-0D7A-8BE4-BF0FF634F76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spTree>
    <p:extLst>
      <p:ext uri="{BB962C8B-B14F-4D97-AF65-F5344CB8AC3E}">
        <p14:creationId xmlns:p14="http://schemas.microsoft.com/office/powerpoint/2010/main" val="9756677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D31C0D-C80E-092A-08A3-D07D11101E3F}"/>
              </a:ext>
            </a:extLst>
          </p:cNvPr>
          <p:cNvSpPr txBox="1"/>
          <p:nvPr/>
        </p:nvSpPr>
        <p:spPr>
          <a:xfrm>
            <a:off x="7185317" y="5213945"/>
            <a:ext cx="2715808" cy="307777"/>
          </a:xfrm>
          <a:prstGeom prst="rect">
            <a:avLst/>
          </a:prstGeom>
          <a:noFill/>
        </p:spPr>
        <p:txBody>
          <a:bodyPr wrap="none" rtlCol="0">
            <a:spAutoFit/>
          </a:bodyPr>
          <a:lstStyle/>
          <a:p>
            <a:r>
              <a:rPr lang="en-US" b="1" i="1">
                <a:solidFill>
                  <a:schemeClr val="tx1"/>
                </a:solidFill>
                <a:latin typeface="Segoe UI" panose="020B0502040204020203" pitchFamily="34" charset="0"/>
                <a:cs typeface="Segoe UI" panose="020B0502040204020203" pitchFamily="34" charset="0"/>
              </a:rPr>
              <a:t>32 GB SanDisk SD Memory [6]</a:t>
            </a:r>
          </a:p>
        </p:txBody>
      </p:sp>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Environmental Impact</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BE6A3D22-6477-4961-BB01-44C8991DA9B8}"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49</a:t>
            </a:fld>
            <a:endParaRPr lang="en-US">
              <a:latin typeface="Segoe UI" panose="020B0502040204020203" pitchFamily="34" charset="0"/>
              <a:cs typeface="Segoe UI" panose="020B0502040204020203" pitchFamily="34" charset="0"/>
            </a:endParaRPr>
          </a:p>
        </p:txBody>
      </p:sp>
      <p:pic>
        <p:nvPicPr>
          <p:cNvPr id="12" name="Picture 11" descr="A close up of a memory card&#10;&#10;Description automatically generated">
            <a:extLst>
              <a:ext uri="{FF2B5EF4-FFF2-40B4-BE49-F238E27FC236}">
                <a16:creationId xmlns:a16="http://schemas.microsoft.com/office/drawing/2014/main" id="{C6731F62-CB5F-A9AB-B65B-6F245A46F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343" y="2780565"/>
            <a:ext cx="2603103" cy="2214307"/>
          </a:xfrm>
          <a:prstGeom prst="rect">
            <a:avLst/>
          </a:prstGeom>
          <a:effectLst>
            <a:outerShdw blurRad="50800" dist="38100" dir="5400000" sx="103000" sy="103000" algn="t" rotWithShape="0">
              <a:prstClr val="black">
                <a:alpha val="40000"/>
              </a:prstClr>
            </a:outerShdw>
          </a:effectLst>
        </p:spPr>
      </p:pic>
      <p:sp>
        <p:nvSpPr>
          <p:cNvPr id="13" name="Text Placeholder 6">
            <a:extLst>
              <a:ext uri="{FF2B5EF4-FFF2-40B4-BE49-F238E27FC236}">
                <a16:creationId xmlns:a16="http://schemas.microsoft.com/office/drawing/2014/main" id="{0C6067CB-E87D-346A-AE9D-A41DA06ADF2D}"/>
              </a:ext>
            </a:extLst>
          </p:cNvPr>
          <p:cNvSpPr>
            <a:spLocks noGrp="1"/>
          </p:cNvSpPr>
          <p:nvPr>
            <p:ph type="body" idx="1"/>
          </p:nvPr>
        </p:nvSpPr>
        <p:spPr>
          <a:xfrm>
            <a:off x="960000" y="1536633"/>
            <a:ext cx="5250300" cy="4635016"/>
          </a:xfrm>
        </p:spPr>
        <p:txBody>
          <a:bodyPr anchor="ctr"/>
          <a:lstStyle/>
          <a:p>
            <a:pPr marL="152396" indent="0" algn="just">
              <a:buNone/>
            </a:pPr>
            <a:r>
              <a:rPr lang="en-US" sz="2000" b="1">
                <a:latin typeface="Segoe UI" panose="020B0502040204020203" pitchFamily="34" charset="0"/>
                <a:cs typeface="Segoe UI" panose="020B0502040204020203" pitchFamily="34" charset="0"/>
              </a:rPr>
              <a:t>SD Memory Cards</a:t>
            </a:r>
          </a:p>
          <a:p>
            <a:pPr algn="just"/>
            <a:r>
              <a:rPr lang="en-US" sz="2000">
                <a:latin typeface="Segoe UI" panose="020B0502040204020203" pitchFamily="34" charset="0"/>
                <a:cs typeface="Segoe UI" panose="020B0502040204020203" pitchFamily="34" charset="0"/>
              </a:rPr>
              <a:t>SD memory cards pose an environmental challenge as they are crafted from non-renewable materials, predominantly plastic and metal extracted from the earth, contributing to pollution and resource depletion. To minimize their impact, recycling used SD cards becomes crucial, allowing for the reuse of materials and reducing waste.</a:t>
            </a:r>
          </a:p>
        </p:txBody>
      </p:sp>
      <p:pic>
        <p:nvPicPr>
          <p:cNvPr id="14" name="Picture 13" descr="A close-up of a screen&#10;&#10;Description automatically generated">
            <a:extLst>
              <a:ext uri="{FF2B5EF4-FFF2-40B4-BE49-F238E27FC236}">
                <a16:creationId xmlns:a16="http://schemas.microsoft.com/office/drawing/2014/main" id="{DFA72756-C321-4F7C-4B39-2D1DD325C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1035" y="7333488"/>
            <a:ext cx="4604372" cy="3453279"/>
          </a:xfrm>
          <a:prstGeom prst="rect">
            <a:avLst/>
          </a:prstGeom>
        </p:spPr>
      </p:pic>
      <p:pic>
        <p:nvPicPr>
          <p:cNvPr id="15" name="Picture 14" descr="A close-up of a usb cable&#10;&#10;Description automatically generated">
            <a:extLst>
              <a:ext uri="{FF2B5EF4-FFF2-40B4-BE49-F238E27FC236}">
                <a16:creationId xmlns:a16="http://schemas.microsoft.com/office/drawing/2014/main" id="{92EA8AA5-A879-E952-3F53-9E843A11CE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2733" y="-2432304"/>
            <a:ext cx="2508123" cy="2508123"/>
          </a:xfrm>
          <a:prstGeom prst="rect">
            <a:avLst/>
          </a:prstGeom>
        </p:spPr>
      </p:pic>
      <p:grpSp>
        <p:nvGrpSpPr>
          <p:cNvPr id="16" name="Group 15">
            <a:extLst>
              <a:ext uri="{FF2B5EF4-FFF2-40B4-BE49-F238E27FC236}">
                <a16:creationId xmlns:a16="http://schemas.microsoft.com/office/drawing/2014/main" id="{E6374156-C66C-9005-EE00-D9F7A716FE1C}"/>
              </a:ext>
            </a:extLst>
          </p:cNvPr>
          <p:cNvGrpSpPr/>
          <p:nvPr/>
        </p:nvGrpSpPr>
        <p:grpSpPr>
          <a:xfrm>
            <a:off x="-18288" y="-20574001"/>
            <a:ext cx="11030502" cy="59996566"/>
            <a:chOff x="-18288" y="-1"/>
            <a:chExt cx="11030502" cy="59996566"/>
          </a:xfrm>
        </p:grpSpPr>
        <p:grpSp>
          <p:nvGrpSpPr>
            <p:cNvPr id="17" name="Group 16">
              <a:extLst>
                <a:ext uri="{FF2B5EF4-FFF2-40B4-BE49-F238E27FC236}">
                  <a16:creationId xmlns:a16="http://schemas.microsoft.com/office/drawing/2014/main" id="{E5547537-F626-E743-47CD-2B969B7B0E96}"/>
                </a:ext>
              </a:extLst>
            </p:cNvPr>
            <p:cNvGrpSpPr/>
            <p:nvPr/>
          </p:nvGrpSpPr>
          <p:grpSpPr>
            <a:xfrm>
              <a:off x="-18288" y="-1"/>
              <a:ext cx="11030502" cy="28906966"/>
              <a:chOff x="325656" y="-18004"/>
              <a:chExt cx="11030502" cy="28906966"/>
            </a:xfrm>
          </p:grpSpPr>
          <p:grpSp>
            <p:nvGrpSpPr>
              <p:cNvPr id="350" name="Group 349">
                <a:extLst>
                  <a:ext uri="{FF2B5EF4-FFF2-40B4-BE49-F238E27FC236}">
                    <a16:creationId xmlns:a16="http://schemas.microsoft.com/office/drawing/2014/main" id="{F3A26B7A-5AF5-63D1-820D-B01205EC0E70}"/>
                  </a:ext>
                </a:extLst>
              </p:cNvPr>
              <p:cNvGrpSpPr/>
              <p:nvPr/>
            </p:nvGrpSpPr>
            <p:grpSpPr>
              <a:xfrm>
                <a:off x="343662" y="-18004"/>
                <a:ext cx="11012496" cy="13681392"/>
                <a:chOff x="343662" y="-18004"/>
                <a:chExt cx="11012496" cy="13681392"/>
              </a:xfrm>
            </p:grpSpPr>
            <p:grpSp>
              <p:nvGrpSpPr>
                <p:cNvPr id="418" name="Group 417">
                  <a:extLst>
                    <a:ext uri="{FF2B5EF4-FFF2-40B4-BE49-F238E27FC236}">
                      <a16:creationId xmlns:a16="http://schemas.microsoft.com/office/drawing/2014/main" id="{E856769C-5511-3286-703F-1E11E24B3E28}"/>
                    </a:ext>
                  </a:extLst>
                </p:cNvPr>
                <p:cNvGrpSpPr/>
                <p:nvPr/>
              </p:nvGrpSpPr>
              <p:grpSpPr>
                <a:xfrm>
                  <a:off x="343662" y="-18004"/>
                  <a:ext cx="11012496" cy="6144681"/>
                  <a:chOff x="343662" y="-18004"/>
                  <a:chExt cx="11012496" cy="6144681"/>
                </a:xfrm>
              </p:grpSpPr>
              <p:grpSp>
                <p:nvGrpSpPr>
                  <p:cNvPr id="452" name="Google Shape;646;p33">
                    <a:extLst>
                      <a:ext uri="{FF2B5EF4-FFF2-40B4-BE49-F238E27FC236}">
                        <a16:creationId xmlns:a16="http://schemas.microsoft.com/office/drawing/2014/main" id="{8798B277-92F9-292C-2F24-ABEFA09959FD}"/>
                      </a:ext>
                    </a:extLst>
                  </p:cNvPr>
                  <p:cNvGrpSpPr/>
                  <p:nvPr/>
                </p:nvGrpSpPr>
                <p:grpSpPr>
                  <a:xfrm rot="16200000" flipH="1">
                    <a:off x="-222793" y="548511"/>
                    <a:ext cx="2265949" cy="1132920"/>
                    <a:chOff x="3529938" y="261475"/>
                    <a:chExt cx="1699462" cy="849690"/>
                  </a:xfrm>
                </p:grpSpPr>
                <p:sp>
                  <p:nvSpPr>
                    <p:cNvPr id="476" name="Google Shape;647;p33">
                      <a:extLst>
                        <a:ext uri="{FF2B5EF4-FFF2-40B4-BE49-F238E27FC236}">
                          <a16:creationId xmlns:a16="http://schemas.microsoft.com/office/drawing/2014/main" id="{803967A4-24A3-9AF2-28FA-C5BBC17F111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7" name="Google Shape;648;p33">
                      <a:extLst>
                        <a:ext uri="{FF2B5EF4-FFF2-40B4-BE49-F238E27FC236}">
                          <a16:creationId xmlns:a16="http://schemas.microsoft.com/office/drawing/2014/main" id="{76396C5E-A4E9-801E-2864-565DA1B6B7E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8" name="Google Shape;649;p33">
                      <a:extLst>
                        <a:ext uri="{FF2B5EF4-FFF2-40B4-BE49-F238E27FC236}">
                          <a16:creationId xmlns:a16="http://schemas.microsoft.com/office/drawing/2014/main" id="{2ED7550B-2C59-AE16-EA65-508C320F991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9" name="Google Shape;650;p33">
                      <a:extLst>
                        <a:ext uri="{FF2B5EF4-FFF2-40B4-BE49-F238E27FC236}">
                          <a16:creationId xmlns:a16="http://schemas.microsoft.com/office/drawing/2014/main" id="{D7EAF75B-E56A-35FA-46AB-562FD41FBCA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0" name="Google Shape;651;p33">
                      <a:extLst>
                        <a:ext uri="{FF2B5EF4-FFF2-40B4-BE49-F238E27FC236}">
                          <a16:creationId xmlns:a16="http://schemas.microsoft.com/office/drawing/2014/main" id="{5D52CE77-C2AE-FAB3-2513-469B0446E5B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1" name="Google Shape;652;p33">
                      <a:extLst>
                        <a:ext uri="{FF2B5EF4-FFF2-40B4-BE49-F238E27FC236}">
                          <a16:creationId xmlns:a16="http://schemas.microsoft.com/office/drawing/2014/main" id="{9332B135-9782-40A3-D773-168648132BA3}"/>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2" name="Google Shape;653;p33">
                      <a:extLst>
                        <a:ext uri="{FF2B5EF4-FFF2-40B4-BE49-F238E27FC236}">
                          <a16:creationId xmlns:a16="http://schemas.microsoft.com/office/drawing/2014/main" id="{49CBACA1-AB5C-20F8-7465-8B2739548B2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3" name="Google Shape;654;p33">
                      <a:extLst>
                        <a:ext uri="{FF2B5EF4-FFF2-40B4-BE49-F238E27FC236}">
                          <a16:creationId xmlns:a16="http://schemas.microsoft.com/office/drawing/2014/main" id="{4AAE18C1-016B-D9DD-86CE-7BF10E29EAC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3" name="Google Shape;655;p33">
                    <a:extLst>
                      <a:ext uri="{FF2B5EF4-FFF2-40B4-BE49-F238E27FC236}">
                        <a16:creationId xmlns:a16="http://schemas.microsoft.com/office/drawing/2014/main" id="{6FCA369E-4A98-8BC0-9AF7-B7274EEB5927}"/>
                      </a:ext>
                    </a:extLst>
                  </p:cNvPr>
                  <p:cNvGrpSpPr/>
                  <p:nvPr/>
                </p:nvGrpSpPr>
                <p:grpSpPr>
                  <a:xfrm>
                    <a:off x="10909569" y="1371919"/>
                    <a:ext cx="446589" cy="813467"/>
                    <a:chOff x="376650" y="567400"/>
                    <a:chExt cx="334942" cy="610100"/>
                  </a:xfrm>
                </p:grpSpPr>
                <p:sp>
                  <p:nvSpPr>
                    <p:cNvPr id="470" name="Google Shape;656;p33">
                      <a:extLst>
                        <a:ext uri="{FF2B5EF4-FFF2-40B4-BE49-F238E27FC236}">
                          <a16:creationId xmlns:a16="http://schemas.microsoft.com/office/drawing/2014/main" id="{F34680C7-7F87-C7EF-D6EF-F10C8F702A3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1" name="Google Shape;657;p33">
                      <a:extLst>
                        <a:ext uri="{FF2B5EF4-FFF2-40B4-BE49-F238E27FC236}">
                          <a16:creationId xmlns:a16="http://schemas.microsoft.com/office/drawing/2014/main" id="{24E3806C-2100-F3C9-38D4-9ED14E8874D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2" name="Google Shape;658;p33">
                      <a:extLst>
                        <a:ext uri="{FF2B5EF4-FFF2-40B4-BE49-F238E27FC236}">
                          <a16:creationId xmlns:a16="http://schemas.microsoft.com/office/drawing/2014/main" id="{FE277D5E-685C-FEF2-C252-6B018D153712}"/>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3" name="Google Shape;659;p33">
                      <a:extLst>
                        <a:ext uri="{FF2B5EF4-FFF2-40B4-BE49-F238E27FC236}">
                          <a16:creationId xmlns:a16="http://schemas.microsoft.com/office/drawing/2014/main" id="{774C5A53-2963-FD7F-C6E1-84A1F6ED6AB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4" name="Google Shape;660;p33">
                      <a:extLst>
                        <a:ext uri="{FF2B5EF4-FFF2-40B4-BE49-F238E27FC236}">
                          <a16:creationId xmlns:a16="http://schemas.microsoft.com/office/drawing/2014/main" id="{AF43161F-2058-877C-D90D-8B96B7BD9C1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5" name="Google Shape;661;p33">
                      <a:extLst>
                        <a:ext uri="{FF2B5EF4-FFF2-40B4-BE49-F238E27FC236}">
                          <a16:creationId xmlns:a16="http://schemas.microsoft.com/office/drawing/2014/main" id="{307599F9-DA4D-BC00-3166-DB7209D64F2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4" name="Google Shape;646;p33">
                    <a:extLst>
                      <a:ext uri="{FF2B5EF4-FFF2-40B4-BE49-F238E27FC236}">
                        <a16:creationId xmlns:a16="http://schemas.microsoft.com/office/drawing/2014/main" id="{4C0ED1BB-EE34-042A-5B2C-FE35B9D0D087}"/>
                      </a:ext>
                    </a:extLst>
                  </p:cNvPr>
                  <p:cNvGrpSpPr/>
                  <p:nvPr/>
                </p:nvGrpSpPr>
                <p:grpSpPr>
                  <a:xfrm rot="16200000" flipH="1">
                    <a:off x="-222853" y="4427243"/>
                    <a:ext cx="2265949" cy="1132920"/>
                    <a:chOff x="3529938" y="261475"/>
                    <a:chExt cx="1699462" cy="849690"/>
                  </a:xfrm>
                </p:grpSpPr>
                <p:sp>
                  <p:nvSpPr>
                    <p:cNvPr id="462" name="Google Shape;647;p33">
                      <a:extLst>
                        <a:ext uri="{FF2B5EF4-FFF2-40B4-BE49-F238E27FC236}">
                          <a16:creationId xmlns:a16="http://schemas.microsoft.com/office/drawing/2014/main" id="{4982E368-2FC9-92C6-C418-6DBEDC3297F0}"/>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3" name="Google Shape;648;p33">
                      <a:extLst>
                        <a:ext uri="{FF2B5EF4-FFF2-40B4-BE49-F238E27FC236}">
                          <a16:creationId xmlns:a16="http://schemas.microsoft.com/office/drawing/2014/main" id="{6FBE1BC8-07BF-C079-E2AD-CC0D003A7048}"/>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4" name="Google Shape;649;p33">
                      <a:extLst>
                        <a:ext uri="{FF2B5EF4-FFF2-40B4-BE49-F238E27FC236}">
                          <a16:creationId xmlns:a16="http://schemas.microsoft.com/office/drawing/2014/main" id="{8E7C91F5-A770-3047-77FB-A38AEF8C5EA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5" name="Google Shape;650;p33">
                      <a:extLst>
                        <a:ext uri="{FF2B5EF4-FFF2-40B4-BE49-F238E27FC236}">
                          <a16:creationId xmlns:a16="http://schemas.microsoft.com/office/drawing/2014/main" id="{9D1890E6-33E0-DFFA-034F-3D123C72B17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6" name="Google Shape;651;p33">
                      <a:extLst>
                        <a:ext uri="{FF2B5EF4-FFF2-40B4-BE49-F238E27FC236}">
                          <a16:creationId xmlns:a16="http://schemas.microsoft.com/office/drawing/2014/main" id="{F166396A-928F-45C7-7987-F3F3B4BA5187}"/>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7" name="Google Shape;652;p33">
                      <a:extLst>
                        <a:ext uri="{FF2B5EF4-FFF2-40B4-BE49-F238E27FC236}">
                          <a16:creationId xmlns:a16="http://schemas.microsoft.com/office/drawing/2014/main" id="{F52BA275-350E-30B4-ACDC-B59E489B142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8" name="Google Shape;653;p33">
                      <a:extLst>
                        <a:ext uri="{FF2B5EF4-FFF2-40B4-BE49-F238E27FC236}">
                          <a16:creationId xmlns:a16="http://schemas.microsoft.com/office/drawing/2014/main" id="{0FA940D1-BF10-0D1C-D4A9-9332F8A593F6}"/>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9" name="Google Shape;654;p33">
                      <a:extLst>
                        <a:ext uri="{FF2B5EF4-FFF2-40B4-BE49-F238E27FC236}">
                          <a16:creationId xmlns:a16="http://schemas.microsoft.com/office/drawing/2014/main" id="{0A8606A4-979F-4408-39DB-56D0724E285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5" name="Google Shape;655;p33">
                    <a:extLst>
                      <a:ext uri="{FF2B5EF4-FFF2-40B4-BE49-F238E27FC236}">
                        <a16:creationId xmlns:a16="http://schemas.microsoft.com/office/drawing/2014/main" id="{A0AC5699-8803-03B1-D1C2-FC9FA8551B79}"/>
                      </a:ext>
                    </a:extLst>
                  </p:cNvPr>
                  <p:cNvGrpSpPr/>
                  <p:nvPr/>
                </p:nvGrpSpPr>
                <p:grpSpPr>
                  <a:xfrm>
                    <a:off x="10835169" y="5276964"/>
                    <a:ext cx="446589" cy="813467"/>
                    <a:chOff x="376650" y="567400"/>
                    <a:chExt cx="334942" cy="610100"/>
                  </a:xfrm>
                </p:grpSpPr>
                <p:sp>
                  <p:nvSpPr>
                    <p:cNvPr id="456" name="Google Shape;656;p33">
                      <a:extLst>
                        <a:ext uri="{FF2B5EF4-FFF2-40B4-BE49-F238E27FC236}">
                          <a16:creationId xmlns:a16="http://schemas.microsoft.com/office/drawing/2014/main" id="{F05A746A-BC51-08A9-20E4-4385A279C26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7" name="Google Shape;657;p33">
                      <a:extLst>
                        <a:ext uri="{FF2B5EF4-FFF2-40B4-BE49-F238E27FC236}">
                          <a16:creationId xmlns:a16="http://schemas.microsoft.com/office/drawing/2014/main" id="{546E8D60-F08D-656E-24FD-55F9CC0BEDE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8" name="Google Shape;658;p33">
                      <a:extLst>
                        <a:ext uri="{FF2B5EF4-FFF2-40B4-BE49-F238E27FC236}">
                          <a16:creationId xmlns:a16="http://schemas.microsoft.com/office/drawing/2014/main" id="{860ED03C-BCB8-48BF-69AD-4C849D96BAD5}"/>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9" name="Google Shape;659;p33">
                      <a:extLst>
                        <a:ext uri="{FF2B5EF4-FFF2-40B4-BE49-F238E27FC236}">
                          <a16:creationId xmlns:a16="http://schemas.microsoft.com/office/drawing/2014/main" id="{C305A96F-6E88-B588-641F-2E0CE874F44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0" name="Google Shape;660;p33">
                      <a:extLst>
                        <a:ext uri="{FF2B5EF4-FFF2-40B4-BE49-F238E27FC236}">
                          <a16:creationId xmlns:a16="http://schemas.microsoft.com/office/drawing/2014/main" id="{E56EAA4A-1335-E35D-9DB2-AA125A0E624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1" name="Google Shape;661;p33">
                      <a:extLst>
                        <a:ext uri="{FF2B5EF4-FFF2-40B4-BE49-F238E27FC236}">
                          <a16:creationId xmlns:a16="http://schemas.microsoft.com/office/drawing/2014/main" id="{24B4F4D2-06E1-26CE-962F-A605697C554B}"/>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419" name="Group 418">
                  <a:extLst>
                    <a:ext uri="{FF2B5EF4-FFF2-40B4-BE49-F238E27FC236}">
                      <a16:creationId xmlns:a16="http://schemas.microsoft.com/office/drawing/2014/main" id="{582493B0-48BC-1E35-392D-E935F002B43E}"/>
                    </a:ext>
                  </a:extLst>
                </p:cNvPr>
                <p:cNvGrpSpPr/>
                <p:nvPr/>
              </p:nvGrpSpPr>
              <p:grpSpPr>
                <a:xfrm>
                  <a:off x="343662" y="7518707"/>
                  <a:ext cx="11012496" cy="6144681"/>
                  <a:chOff x="343662" y="-18004"/>
                  <a:chExt cx="11012496" cy="6144681"/>
                </a:xfrm>
              </p:grpSpPr>
              <p:grpSp>
                <p:nvGrpSpPr>
                  <p:cNvPr id="420" name="Google Shape;646;p33">
                    <a:extLst>
                      <a:ext uri="{FF2B5EF4-FFF2-40B4-BE49-F238E27FC236}">
                        <a16:creationId xmlns:a16="http://schemas.microsoft.com/office/drawing/2014/main" id="{6098F47E-4E97-2334-5EFC-AABA3D6A42B2}"/>
                      </a:ext>
                    </a:extLst>
                  </p:cNvPr>
                  <p:cNvGrpSpPr/>
                  <p:nvPr/>
                </p:nvGrpSpPr>
                <p:grpSpPr>
                  <a:xfrm rot="16200000" flipH="1">
                    <a:off x="-222793" y="548511"/>
                    <a:ext cx="2265949" cy="1132920"/>
                    <a:chOff x="3529938" y="261475"/>
                    <a:chExt cx="1699462" cy="849690"/>
                  </a:xfrm>
                </p:grpSpPr>
                <p:sp>
                  <p:nvSpPr>
                    <p:cNvPr id="444" name="Google Shape;647;p33">
                      <a:extLst>
                        <a:ext uri="{FF2B5EF4-FFF2-40B4-BE49-F238E27FC236}">
                          <a16:creationId xmlns:a16="http://schemas.microsoft.com/office/drawing/2014/main" id="{E2668019-8088-5A51-DF9E-4DEC8CEB353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5" name="Google Shape;648;p33">
                      <a:extLst>
                        <a:ext uri="{FF2B5EF4-FFF2-40B4-BE49-F238E27FC236}">
                          <a16:creationId xmlns:a16="http://schemas.microsoft.com/office/drawing/2014/main" id="{3E706218-4370-8DCB-FC73-848AEBF946B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6" name="Google Shape;649;p33">
                      <a:extLst>
                        <a:ext uri="{FF2B5EF4-FFF2-40B4-BE49-F238E27FC236}">
                          <a16:creationId xmlns:a16="http://schemas.microsoft.com/office/drawing/2014/main" id="{D0790C02-B692-FC19-EEF9-A5BC572BE7C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7" name="Google Shape;650;p33">
                      <a:extLst>
                        <a:ext uri="{FF2B5EF4-FFF2-40B4-BE49-F238E27FC236}">
                          <a16:creationId xmlns:a16="http://schemas.microsoft.com/office/drawing/2014/main" id="{F1A5E160-52E8-A6CA-BC83-1AD83D1BBCE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8" name="Google Shape;651;p33">
                      <a:extLst>
                        <a:ext uri="{FF2B5EF4-FFF2-40B4-BE49-F238E27FC236}">
                          <a16:creationId xmlns:a16="http://schemas.microsoft.com/office/drawing/2014/main" id="{B46F712B-5561-B5BF-BEFD-65B7C918F45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9" name="Google Shape;652;p33">
                      <a:extLst>
                        <a:ext uri="{FF2B5EF4-FFF2-40B4-BE49-F238E27FC236}">
                          <a16:creationId xmlns:a16="http://schemas.microsoft.com/office/drawing/2014/main" id="{A750FA1B-1B75-0B6E-1BB1-3AE14F37C87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0" name="Google Shape;653;p33">
                      <a:extLst>
                        <a:ext uri="{FF2B5EF4-FFF2-40B4-BE49-F238E27FC236}">
                          <a16:creationId xmlns:a16="http://schemas.microsoft.com/office/drawing/2014/main" id="{EB91F23E-B1C8-091D-0296-EFE4A6E209BF}"/>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1" name="Google Shape;654;p33">
                      <a:extLst>
                        <a:ext uri="{FF2B5EF4-FFF2-40B4-BE49-F238E27FC236}">
                          <a16:creationId xmlns:a16="http://schemas.microsoft.com/office/drawing/2014/main" id="{B838B751-0FF9-4A7F-6722-DF555B762FA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21" name="Google Shape;655;p33">
                    <a:extLst>
                      <a:ext uri="{FF2B5EF4-FFF2-40B4-BE49-F238E27FC236}">
                        <a16:creationId xmlns:a16="http://schemas.microsoft.com/office/drawing/2014/main" id="{35CD42BF-5B6D-AE93-2B8C-EC483CF6A968}"/>
                      </a:ext>
                    </a:extLst>
                  </p:cNvPr>
                  <p:cNvGrpSpPr/>
                  <p:nvPr/>
                </p:nvGrpSpPr>
                <p:grpSpPr>
                  <a:xfrm>
                    <a:off x="10909569" y="1371919"/>
                    <a:ext cx="446589" cy="813467"/>
                    <a:chOff x="376650" y="567400"/>
                    <a:chExt cx="334942" cy="610100"/>
                  </a:xfrm>
                </p:grpSpPr>
                <p:sp>
                  <p:nvSpPr>
                    <p:cNvPr id="438" name="Google Shape;656;p33">
                      <a:extLst>
                        <a:ext uri="{FF2B5EF4-FFF2-40B4-BE49-F238E27FC236}">
                          <a16:creationId xmlns:a16="http://schemas.microsoft.com/office/drawing/2014/main" id="{7C007EAC-AF8F-D739-EDA4-22D1024F9D8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9" name="Google Shape;657;p33">
                      <a:extLst>
                        <a:ext uri="{FF2B5EF4-FFF2-40B4-BE49-F238E27FC236}">
                          <a16:creationId xmlns:a16="http://schemas.microsoft.com/office/drawing/2014/main" id="{E1AEE39E-61EC-4754-8113-18EA6E1FB4A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0" name="Google Shape;658;p33">
                      <a:extLst>
                        <a:ext uri="{FF2B5EF4-FFF2-40B4-BE49-F238E27FC236}">
                          <a16:creationId xmlns:a16="http://schemas.microsoft.com/office/drawing/2014/main" id="{90F4B4B6-278F-6CA6-3B0C-B0CB0933350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1" name="Google Shape;659;p33">
                      <a:extLst>
                        <a:ext uri="{FF2B5EF4-FFF2-40B4-BE49-F238E27FC236}">
                          <a16:creationId xmlns:a16="http://schemas.microsoft.com/office/drawing/2014/main" id="{671620C1-41CC-BA6F-08FA-871C19D4AE2B}"/>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2" name="Google Shape;660;p33">
                      <a:extLst>
                        <a:ext uri="{FF2B5EF4-FFF2-40B4-BE49-F238E27FC236}">
                          <a16:creationId xmlns:a16="http://schemas.microsoft.com/office/drawing/2014/main" id="{27979D61-F2B5-4D5B-F808-2154C2B5762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3" name="Google Shape;661;p33">
                      <a:extLst>
                        <a:ext uri="{FF2B5EF4-FFF2-40B4-BE49-F238E27FC236}">
                          <a16:creationId xmlns:a16="http://schemas.microsoft.com/office/drawing/2014/main" id="{1DEA4BCC-AAF9-080C-95B2-9723B9A53C8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22" name="Google Shape;646;p33">
                    <a:extLst>
                      <a:ext uri="{FF2B5EF4-FFF2-40B4-BE49-F238E27FC236}">
                        <a16:creationId xmlns:a16="http://schemas.microsoft.com/office/drawing/2014/main" id="{A3781394-CE8F-0DC8-393D-38C799FC3141}"/>
                      </a:ext>
                    </a:extLst>
                  </p:cNvPr>
                  <p:cNvGrpSpPr/>
                  <p:nvPr/>
                </p:nvGrpSpPr>
                <p:grpSpPr>
                  <a:xfrm rot="16200000" flipH="1">
                    <a:off x="-222853" y="4427243"/>
                    <a:ext cx="2265949" cy="1132920"/>
                    <a:chOff x="3529938" y="261475"/>
                    <a:chExt cx="1699462" cy="849690"/>
                  </a:xfrm>
                </p:grpSpPr>
                <p:sp>
                  <p:nvSpPr>
                    <p:cNvPr id="430" name="Google Shape;647;p33">
                      <a:extLst>
                        <a:ext uri="{FF2B5EF4-FFF2-40B4-BE49-F238E27FC236}">
                          <a16:creationId xmlns:a16="http://schemas.microsoft.com/office/drawing/2014/main" id="{C805BA13-09D8-1A6F-98C5-3FBE732498E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1" name="Google Shape;648;p33">
                      <a:extLst>
                        <a:ext uri="{FF2B5EF4-FFF2-40B4-BE49-F238E27FC236}">
                          <a16:creationId xmlns:a16="http://schemas.microsoft.com/office/drawing/2014/main" id="{1E1B0175-620F-2098-449F-B28A0D6D9D89}"/>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2" name="Google Shape;649;p33">
                      <a:extLst>
                        <a:ext uri="{FF2B5EF4-FFF2-40B4-BE49-F238E27FC236}">
                          <a16:creationId xmlns:a16="http://schemas.microsoft.com/office/drawing/2014/main" id="{E2739EAB-FAAD-FBD7-0C1E-4D6CD810E21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3" name="Google Shape;650;p33">
                      <a:extLst>
                        <a:ext uri="{FF2B5EF4-FFF2-40B4-BE49-F238E27FC236}">
                          <a16:creationId xmlns:a16="http://schemas.microsoft.com/office/drawing/2014/main" id="{9170C939-9B89-0E38-5996-FE6206D0580B}"/>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4" name="Google Shape;651;p33">
                      <a:extLst>
                        <a:ext uri="{FF2B5EF4-FFF2-40B4-BE49-F238E27FC236}">
                          <a16:creationId xmlns:a16="http://schemas.microsoft.com/office/drawing/2014/main" id="{6D332CF7-EDAB-01BF-8E48-F1A77EB0B89F}"/>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5" name="Google Shape;652;p33">
                      <a:extLst>
                        <a:ext uri="{FF2B5EF4-FFF2-40B4-BE49-F238E27FC236}">
                          <a16:creationId xmlns:a16="http://schemas.microsoft.com/office/drawing/2014/main" id="{327E5C78-67B6-ED42-72E3-FF5D5EFF1FF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6" name="Google Shape;653;p33">
                      <a:extLst>
                        <a:ext uri="{FF2B5EF4-FFF2-40B4-BE49-F238E27FC236}">
                          <a16:creationId xmlns:a16="http://schemas.microsoft.com/office/drawing/2014/main" id="{387F7EA4-70DB-D3AD-C2D1-CDD6358A984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7" name="Google Shape;654;p33">
                      <a:extLst>
                        <a:ext uri="{FF2B5EF4-FFF2-40B4-BE49-F238E27FC236}">
                          <a16:creationId xmlns:a16="http://schemas.microsoft.com/office/drawing/2014/main" id="{6899019B-5A0D-7850-9AA0-AC3C171B2AC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23" name="Google Shape;655;p33">
                    <a:extLst>
                      <a:ext uri="{FF2B5EF4-FFF2-40B4-BE49-F238E27FC236}">
                        <a16:creationId xmlns:a16="http://schemas.microsoft.com/office/drawing/2014/main" id="{9FE636AA-8C34-A600-6555-5F1AD4B4A3E6}"/>
                      </a:ext>
                    </a:extLst>
                  </p:cNvPr>
                  <p:cNvGrpSpPr/>
                  <p:nvPr/>
                </p:nvGrpSpPr>
                <p:grpSpPr>
                  <a:xfrm>
                    <a:off x="10835169" y="5276964"/>
                    <a:ext cx="446589" cy="813467"/>
                    <a:chOff x="376650" y="567400"/>
                    <a:chExt cx="334942" cy="610100"/>
                  </a:xfrm>
                </p:grpSpPr>
                <p:sp>
                  <p:nvSpPr>
                    <p:cNvPr id="424" name="Google Shape;656;p33">
                      <a:extLst>
                        <a:ext uri="{FF2B5EF4-FFF2-40B4-BE49-F238E27FC236}">
                          <a16:creationId xmlns:a16="http://schemas.microsoft.com/office/drawing/2014/main" id="{48F79B80-2295-8008-C7EC-4324B3E3F7C8}"/>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5" name="Google Shape;657;p33">
                      <a:extLst>
                        <a:ext uri="{FF2B5EF4-FFF2-40B4-BE49-F238E27FC236}">
                          <a16:creationId xmlns:a16="http://schemas.microsoft.com/office/drawing/2014/main" id="{5C5EB1A5-693F-1D49-831F-6B6C9628B78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6" name="Google Shape;658;p33">
                      <a:extLst>
                        <a:ext uri="{FF2B5EF4-FFF2-40B4-BE49-F238E27FC236}">
                          <a16:creationId xmlns:a16="http://schemas.microsoft.com/office/drawing/2014/main" id="{7DFF67A2-52D3-D1BB-8907-AD68028923E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7" name="Google Shape;659;p33">
                      <a:extLst>
                        <a:ext uri="{FF2B5EF4-FFF2-40B4-BE49-F238E27FC236}">
                          <a16:creationId xmlns:a16="http://schemas.microsoft.com/office/drawing/2014/main" id="{3099F761-FFD3-1E58-69CF-80CCFC90FA1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8" name="Google Shape;660;p33">
                      <a:extLst>
                        <a:ext uri="{FF2B5EF4-FFF2-40B4-BE49-F238E27FC236}">
                          <a16:creationId xmlns:a16="http://schemas.microsoft.com/office/drawing/2014/main" id="{CE9951D9-640A-C12C-5FEA-EF402521D06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9" name="Google Shape;661;p33">
                      <a:extLst>
                        <a:ext uri="{FF2B5EF4-FFF2-40B4-BE49-F238E27FC236}">
                          <a16:creationId xmlns:a16="http://schemas.microsoft.com/office/drawing/2014/main" id="{AE1AB515-0A82-16B3-0855-754F711B07B4}"/>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351" name="Group 350">
                <a:extLst>
                  <a:ext uri="{FF2B5EF4-FFF2-40B4-BE49-F238E27FC236}">
                    <a16:creationId xmlns:a16="http://schemas.microsoft.com/office/drawing/2014/main" id="{E6A9AD1A-2031-16A3-4D92-DD062B8F1DB1}"/>
                  </a:ext>
                </a:extLst>
              </p:cNvPr>
              <p:cNvGrpSpPr/>
              <p:nvPr/>
            </p:nvGrpSpPr>
            <p:grpSpPr>
              <a:xfrm>
                <a:off x="325656" y="15207570"/>
                <a:ext cx="11012496" cy="13681392"/>
                <a:chOff x="343662" y="-18004"/>
                <a:chExt cx="11012496" cy="13681392"/>
              </a:xfrm>
            </p:grpSpPr>
            <p:grpSp>
              <p:nvGrpSpPr>
                <p:cNvPr id="352" name="Group 351">
                  <a:extLst>
                    <a:ext uri="{FF2B5EF4-FFF2-40B4-BE49-F238E27FC236}">
                      <a16:creationId xmlns:a16="http://schemas.microsoft.com/office/drawing/2014/main" id="{52E1E7E8-435B-D86F-CF35-9A37A97E7923}"/>
                    </a:ext>
                  </a:extLst>
                </p:cNvPr>
                <p:cNvGrpSpPr/>
                <p:nvPr/>
              </p:nvGrpSpPr>
              <p:grpSpPr>
                <a:xfrm>
                  <a:off x="343662" y="-18004"/>
                  <a:ext cx="11012496" cy="6144681"/>
                  <a:chOff x="343662" y="-18004"/>
                  <a:chExt cx="11012496" cy="6144681"/>
                </a:xfrm>
              </p:grpSpPr>
              <p:grpSp>
                <p:nvGrpSpPr>
                  <p:cNvPr id="386" name="Google Shape;646;p33">
                    <a:extLst>
                      <a:ext uri="{FF2B5EF4-FFF2-40B4-BE49-F238E27FC236}">
                        <a16:creationId xmlns:a16="http://schemas.microsoft.com/office/drawing/2014/main" id="{2E71EEB1-01D0-BEBB-339C-645889E25E9F}"/>
                      </a:ext>
                    </a:extLst>
                  </p:cNvPr>
                  <p:cNvGrpSpPr/>
                  <p:nvPr/>
                </p:nvGrpSpPr>
                <p:grpSpPr>
                  <a:xfrm rot="16200000" flipH="1">
                    <a:off x="-222793" y="548511"/>
                    <a:ext cx="2265949" cy="1132920"/>
                    <a:chOff x="3529938" y="261475"/>
                    <a:chExt cx="1699462" cy="849690"/>
                  </a:xfrm>
                </p:grpSpPr>
                <p:sp>
                  <p:nvSpPr>
                    <p:cNvPr id="410" name="Google Shape;647;p33">
                      <a:extLst>
                        <a:ext uri="{FF2B5EF4-FFF2-40B4-BE49-F238E27FC236}">
                          <a16:creationId xmlns:a16="http://schemas.microsoft.com/office/drawing/2014/main" id="{A8C0BE8C-E217-56EB-66BC-CC65213DEB9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1" name="Google Shape;648;p33">
                      <a:extLst>
                        <a:ext uri="{FF2B5EF4-FFF2-40B4-BE49-F238E27FC236}">
                          <a16:creationId xmlns:a16="http://schemas.microsoft.com/office/drawing/2014/main" id="{FEAD28AA-D727-4423-5ED6-7D4A4B06C3B9}"/>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2" name="Google Shape;649;p33">
                      <a:extLst>
                        <a:ext uri="{FF2B5EF4-FFF2-40B4-BE49-F238E27FC236}">
                          <a16:creationId xmlns:a16="http://schemas.microsoft.com/office/drawing/2014/main" id="{0A349B4E-D75E-B49F-2512-0FCBD63B0EF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3" name="Google Shape;650;p33">
                      <a:extLst>
                        <a:ext uri="{FF2B5EF4-FFF2-40B4-BE49-F238E27FC236}">
                          <a16:creationId xmlns:a16="http://schemas.microsoft.com/office/drawing/2014/main" id="{564A8582-A625-1EF4-5DA2-695C48E70C3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4" name="Google Shape;651;p33">
                      <a:extLst>
                        <a:ext uri="{FF2B5EF4-FFF2-40B4-BE49-F238E27FC236}">
                          <a16:creationId xmlns:a16="http://schemas.microsoft.com/office/drawing/2014/main" id="{8350F30A-6D0E-B9C3-235B-4043F5C248F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5" name="Google Shape;652;p33">
                      <a:extLst>
                        <a:ext uri="{FF2B5EF4-FFF2-40B4-BE49-F238E27FC236}">
                          <a16:creationId xmlns:a16="http://schemas.microsoft.com/office/drawing/2014/main" id="{7051CE5E-0A5E-C4AB-F3E4-6DF9B673BCC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6" name="Google Shape;653;p33">
                      <a:extLst>
                        <a:ext uri="{FF2B5EF4-FFF2-40B4-BE49-F238E27FC236}">
                          <a16:creationId xmlns:a16="http://schemas.microsoft.com/office/drawing/2014/main" id="{5191526E-9CA7-5650-69B6-22C27F60D64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7" name="Google Shape;654;p33">
                      <a:extLst>
                        <a:ext uri="{FF2B5EF4-FFF2-40B4-BE49-F238E27FC236}">
                          <a16:creationId xmlns:a16="http://schemas.microsoft.com/office/drawing/2014/main" id="{00EA5705-FAA0-9BBC-BAFC-23D6ED7EC26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87" name="Google Shape;655;p33">
                    <a:extLst>
                      <a:ext uri="{FF2B5EF4-FFF2-40B4-BE49-F238E27FC236}">
                        <a16:creationId xmlns:a16="http://schemas.microsoft.com/office/drawing/2014/main" id="{BC76CFA1-E5C2-3BD8-16F7-21675542975D}"/>
                      </a:ext>
                    </a:extLst>
                  </p:cNvPr>
                  <p:cNvGrpSpPr/>
                  <p:nvPr/>
                </p:nvGrpSpPr>
                <p:grpSpPr>
                  <a:xfrm>
                    <a:off x="10909569" y="1371919"/>
                    <a:ext cx="446589" cy="813467"/>
                    <a:chOff x="376650" y="567400"/>
                    <a:chExt cx="334942" cy="610100"/>
                  </a:xfrm>
                </p:grpSpPr>
                <p:sp>
                  <p:nvSpPr>
                    <p:cNvPr id="404" name="Google Shape;656;p33">
                      <a:extLst>
                        <a:ext uri="{FF2B5EF4-FFF2-40B4-BE49-F238E27FC236}">
                          <a16:creationId xmlns:a16="http://schemas.microsoft.com/office/drawing/2014/main" id="{9FBC2BEB-4448-7B7B-DE0B-8532B34A320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5" name="Google Shape;657;p33">
                      <a:extLst>
                        <a:ext uri="{FF2B5EF4-FFF2-40B4-BE49-F238E27FC236}">
                          <a16:creationId xmlns:a16="http://schemas.microsoft.com/office/drawing/2014/main" id="{03B7CF57-2049-643C-5FB4-0F6CD5A0219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6" name="Google Shape;658;p33">
                      <a:extLst>
                        <a:ext uri="{FF2B5EF4-FFF2-40B4-BE49-F238E27FC236}">
                          <a16:creationId xmlns:a16="http://schemas.microsoft.com/office/drawing/2014/main" id="{09608918-EFD9-94D7-B027-AA79EAB3910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7" name="Google Shape;659;p33">
                      <a:extLst>
                        <a:ext uri="{FF2B5EF4-FFF2-40B4-BE49-F238E27FC236}">
                          <a16:creationId xmlns:a16="http://schemas.microsoft.com/office/drawing/2014/main" id="{CC6ED061-0E23-6B59-D67E-FFCABF5518F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8" name="Google Shape;660;p33">
                      <a:extLst>
                        <a:ext uri="{FF2B5EF4-FFF2-40B4-BE49-F238E27FC236}">
                          <a16:creationId xmlns:a16="http://schemas.microsoft.com/office/drawing/2014/main" id="{1FE4117A-792F-0E53-372B-EE20451E29C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9" name="Google Shape;661;p33">
                      <a:extLst>
                        <a:ext uri="{FF2B5EF4-FFF2-40B4-BE49-F238E27FC236}">
                          <a16:creationId xmlns:a16="http://schemas.microsoft.com/office/drawing/2014/main" id="{F714F8C7-0498-926B-C5E5-8035FD947B8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88" name="Google Shape;646;p33">
                    <a:extLst>
                      <a:ext uri="{FF2B5EF4-FFF2-40B4-BE49-F238E27FC236}">
                        <a16:creationId xmlns:a16="http://schemas.microsoft.com/office/drawing/2014/main" id="{A891DAE7-782A-01C5-EA20-CBC9BA683388}"/>
                      </a:ext>
                    </a:extLst>
                  </p:cNvPr>
                  <p:cNvGrpSpPr/>
                  <p:nvPr/>
                </p:nvGrpSpPr>
                <p:grpSpPr>
                  <a:xfrm rot="16200000" flipH="1">
                    <a:off x="-222853" y="4427243"/>
                    <a:ext cx="2265949" cy="1132920"/>
                    <a:chOff x="3529938" y="261475"/>
                    <a:chExt cx="1699462" cy="849690"/>
                  </a:xfrm>
                </p:grpSpPr>
                <p:sp>
                  <p:nvSpPr>
                    <p:cNvPr id="396" name="Google Shape;647;p33">
                      <a:extLst>
                        <a:ext uri="{FF2B5EF4-FFF2-40B4-BE49-F238E27FC236}">
                          <a16:creationId xmlns:a16="http://schemas.microsoft.com/office/drawing/2014/main" id="{388599F6-A1C5-9243-52E9-AFDE18AB307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7" name="Google Shape;648;p33">
                      <a:extLst>
                        <a:ext uri="{FF2B5EF4-FFF2-40B4-BE49-F238E27FC236}">
                          <a16:creationId xmlns:a16="http://schemas.microsoft.com/office/drawing/2014/main" id="{91F1343A-EDA4-D00F-9FC6-C18AFB368D3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8" name="Google Shape;649;p33">
                      <a:extLst>
                        <a:ext uri="{FF2B5EF4-FFF2-40B4-BE49-F238E27FC236}">
                          <a16:creationId xmlns:a16="http://schemas.microsoft.com/office/drawing/2014/main" id="{748494CF-69F8-9551-E1B3-2ACA3B39C6A9}"/>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9" name="Google Shape;650;p33">
                      <a:extLst>
                        <a:ext uri="{FF2B5EF4-FFF2-40B4-BE49-F238E27FC236}">
                          <a16:creationId xmlns:a16="http://schemas.microsoft.com/office/drawing/2014/main" id="{73317D2C-17A1-D321-69E0-C4B771B8586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0" name="Google Shape;651;p33">
                      <a:extLst>
                        <a:ext uri="{FF2B5EF4-FFF2-40B4-BE49-F238E27FC236}">
                          <a16:creationId xmlns:a16="http://schemas.microsoft.com/office/drawing/2014/main" id="{675F529D-55A7-777D-6CA7-FA2F8D376D7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1" name="Google Shape;652;p33">
                      <a:extLst>
                        <a:ext uri="{FF2B5EF4-FFF2-40B4-BE49-F238E27FC236}">
                          <a16:creationId xmlns:a16="http://schemas.microsoft.com/office/drawing/2014/main" id="{910BFF70-5F1C-796E-840B-4DAA9215A73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2" name="Google Shape;653;p33">
                      <a:extLst>
                        <a:ext uri="{FF2B5EF4-FFF2-40B4-BE49-F238E27FC236}">
                          <a16:creationId xmlns:a16="http://schemas.microsoft.com/office/drawing/2014/main" id="{65F058F6-9E87-8097-E082-AD7B6566DAA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3" name="Google Shape;654;p33">
                      <a:extLst>
                        <a:ext uri="{FF2B5EF4-FFF2-40B4-BE49-F238E27FC236}">
                          <a16:creationId xmlns:a16="http://schemas.microsoft.com/office/drawing/2014/main" id="{C8BE2C77-C2FA-F65F-9A32-4D9BC2B0FC4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89" name="Google Shape;655;p33">
                    <a:extLst>
                      <a:ext uri="{FF2B5EF4-FFF2-40B4-BE49-F238E27FC236}">
                        <a16:creationId xmlns:a16="http://schemas.microsoft.com/office/drawing/2014/main" id="{383079C8-9193-49C1-9C31-8CB09A8BC502}"/>
                      </a:ext>
                    </a:extLst>
                  </p:cNvPr>
                  <p:cNvGrpSpPr/>
                  <p:nvPr/>
                </p:nvGrpSpPr>
                <p:grpSpPr>
                  <a:xfrm>
                    <a:off x="10835169" y="5276964"/>
                    <a:ext cx="446589" cy="813467"/>
                    <a:chOff x="376650" y="567400"/>
                    <a:chExt cx="334942" cy="610100"/>
                  </a:xfrm>
                </p:grpSpPr>
                <p:sp>
                  <p:nvSpPr>
                    <p:cNvPr id="390" name="Google Shape;656;p33">
                      <a:extLst>
                        <a:ext uri="{FF2B5EF4-FFF2-40B4-BE49-F238E27FC236}">
                          <a16:creationId xmlns:a16="http://schemas.microsoft.com/office/drawing/2014/main" id="{3BF06BAE-D8A9-D084-614D-221A2AE8C02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1" name="Google Shape;657;p33">
                      <a:extLst>
                        <a:ext uri="{FF2B5EF4-FFF2-40B4-BE49-F238E27FC236}">
                          <a16:creationId xmlns:a16="http://schemas.microsoft.com/office/drawing/2014/main" id="{D43F0E60-ED5E-AB3F-748C-792C855FA2A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2" name="Google Shape;658;p33">
                      <a:extLst>
                        <a:ext uri="{FF2B5EF4-FFF2-40B4-BE49-F238E27FC236}">
                          <a16:creationId xmlns:a16="http://schemas.microsoft.com/office/drawing/2014/main" id="{E779C205-4F62-38E1-04F9-3A2735F32665}"/>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3" name="Google Shape;659;p33">
                      <a:extLst>
                        <a:ext uri="{FF2B5EF4-FFF2-40B4-BE49-F238E27FC236}">
                          <a16:creationId xmlns:a16="http://schemas.microsoft.com/office/drawing/2014/main" id="{01A586EF-05A2-EB91-45BD-EA08C6234AB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4" name="Google Shape;660;p33">
                      <a:extLst>
                        <a:ext uri="{FF2B5EF4-FFF2-40B4-BE49-F238E27FC236}">
                          <a16:creationId xmlns:a16="http://schemas.microsoft.com/office/drawing/2014/main" id="{7EC6B2EE-CB9D-754A-A145-57E4D86AD2D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5" name="Google Shape;661;p33">
                      <a:extLst>
                        <a:ext uri="{FF2B5EF4-FFF2-40B4-BE49-F238E27FC236}">
                          <a16:creationId xmlns:a16="http://schemas.microsoft.com/office/drawing/2014/main" id="{BDB338FE-FA59-E453-F093-B398DB12107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353" name="Group 352">
                  <a:extLst>
                    <a:ext uri="{FF2B5EF4-FFF2-40B4-BE49-F238E27FC236}">
                      <a16:creationId xmlns:a16="http://schemas.microsoft.com/office/drawing/2014/main" id="{9754E751-5960-B0B4-7514-7C0E06D9921A}"/>
                    </a:ext>
                  </a:extLst>
                </p:cNvPr>
                <p:cNvGrpSpPr/>
                <p:nvPr/>
              </p:nvGrpSpPr>
              <p:grpSpPr>
                <a:xfrm>
                  <a:off x="343662" y="7518707"/>
                  <a:ext cx="11012496" cy="6144681"/>
                  <a:chOff x="343662" y="-18004"/>
                  <a:chExt cx="11012496" cy="6144681"/>
                </a:xfrm>
              </p:grpSpPr>
              <p:grpSp>
                <p:nvGrpSpPr>
                  <p:cNvPr id="354" name="Google Shape;646;p33">
                    <a:extLst>
                      <a:ext uri="{FF2B5EF4-FFF2-40B4-BE49-F238E27FC236}">
                        <a16:creationId xmlns:a16="http://schemas.microsoft.com/office/drawing/2014/main" id="{1F62A7BA-D39F-3832-AC41-FCD55B1141D7}"/>
                      </a:ext>
                    </a:extLst>
                  </p:cNvPr>
                  <p:cNvGrpSpPr/>
                  <p:nvPr/>
                </p:nvGrpSpPr>
                <p:grpSpPr>
                  <a:xfrm rot="16200000" flipH="1">
                    <a:off x="-222793" y="548511"/>
                    <a:ext cx="2265949" cy="1132920"/>
                    <a:chOff x="3529938" y="261475"/>
                    <a:chExt cx="1699462" cy="849690"/>
                  </a:xfrm>
                </p:grpSpPr>
                <p:sp>
                  <p:nvSpPr>
                    <p:cNvPr id="378" name="Google Shape;647;p33">
                      <a:extLst>
                        <a:ext uri="{FF2B5EF4-FFF2-40B4-BE49-F238E27FC236}">
                          <a16:creationId xmlns:a16="http://schemas.microsoft.com/office/drawing/2014/main" id="{146C8C4F-8626-A059-D15F-D7DBA4E0D0E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9" name="Google Shape;648;p33">
                      <a:extLst>
                        <a:ext uri="{FF2B5EF4-FFF2-40B4-BE49-F238E27FC236}">
                          <a16:creationId xmlns:a16="http://schemas.microsoft.com/office/drawing/2014/main" id="{DA688F26-0FBD-2CF0-218F-8D637E7CB05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0" name="Google Shape;649;p33">
                      <a:extLst>
                        <a:ext uri="{FF2B5EF4-FFF2-40B4-BE49-F238E27FC236}">
                          <a16:creationId xmlns:a16="http://schemas.microsoft.com/office/drawing/2014/main" id="{7BFD1A97-A7F4-0ACC-C9F5-F96C9575FD0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1" name="Google Shape;650;p33">
                      <a:extLst>
                        <a:ext uri="{FF2B5EF4-FFF2-40B4-BE49-F238E27FC236}">
                          <a16:creationId xmlns:a16="http://schemas.microsoft.com/office/drawing/2014/main" id="{D92AEC20-83BC-4A25-1ED2-A8FEDB9BF11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2" name="Google Shape;651;p33">
                      <a:extLst>
                        <a:ext uri="{FF2B5EF4-FFF2-40B4-BE49-F238E27FC236}">
                          <a16:creationId xmlns:a16="http://schemas.microsoft.com/office/drawing/2014/main" id="{19ECCD04-1D76-BBF3-639D-5BEA86E23ADE}"/>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3" name="Google Shape;652;p33">
                      <a:extLst>
                        <a:ext uri="{FF2B5EF4-FFF2-40B4-BE49-F238E27FC236}">
                          <a16:creationId xmlns:a16="http://schemas.microsoft.com/office/drawing/2014/main" id="{7F67B211-88BA-8BC7-F31A-DDBF54F0BFB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4" name="Google Shape;653;p33">
                      <a:extLst>
                        <a:ext uri="{FF2B5EF4-FFF2-40B4-BE49-F238E27FC236}">
                          <a16:creationId xmlns:a16="http://schemas.microsoft.com/office/drawing/2014/main" id="{9BC3D6F5-4C9E-499C-CB89-FDC14882A3F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5" name="Google Shape;654;p33">
                      <a:extLst>
                        <a:ext uri="{FF2B5EF4-FFF2-40B4-BE49-F238E27FC236}">
                          <a16:creationId xmlns:a16="http://schemas.microsoft.com/office/drawing/2014/main" id="{89BA32D6-24A7-CF0D-2525-8A571FA4DBB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5" name="Google Shape;655;p33">
                    <a:extLst>
                      <a:ext uri="{FF2B5EF4-FFF2-40B4-BE49-F238E27FC236}">
                        <a16:creationId xmlns:a16="http://schemas.microsoft.com/office/drawing/2014/main" id="{120F0D01-3BC0-9F04-4B95-5BE324EB731E}"/>
                      </a:ext>
                    </a:extLst>
                  </p:cNvPr>
                  <p:cNvGrpSpPr/>
                  <p:nvPr/>
                </p:nvGrpSpPr>
                <p:grpSpPr>
                  <a:xfrm>
                    <a:off x="10909569" y="1371919"/>
                    <a:ext cx="446589" cy="813467"/>
                    <a:chOff x="376650" y="567400"/>
                    <a:chExt cx="334942" cy="610100"/>
                  </a:xfrm>
                </p:grpSpPr>
                <p:sp>
                  <p:nvSpPr>
                    <p:cNvPr id="372" name="Google Shape;656;p33">
                      <a:extLst>
                        <a:ext uri="{FF2B5EF4-FFF2-40B4-BE49-F238E27FC236}">
                          <a16:creationId xmlns:a16="http://schemas.microsoft.com/office/drawing/2014/main" id="{7E10C6D4-59B7-51F8-949D-A030AB25C4B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3" name="Google Shape;657;p33">
                      <a:extLst>
                        <a:ext uri="{FF2B5EF4-FFF2-40B4-BE49-F238E27FC236}">
                          <a16:creationId xmlns:a16="http://schemas.microsoft.com/office/drawing/2014/main" id="{A4EF2BCB-3A08-8D22-5A67-541BE658B5B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4" name="Google Shape;658;p33">
                      <a:extLst>
                        <a:ext uri="{FF2B5EF4-FFF2-40B4-BE49-F238E27FC236}">
                          <a16:creationId xmlns:a16="http://schemas.microsoft.com/office/drawing/2014/main" id="{CFEC0BFF-AAD9-9D95-E9C3-AB7DBEECBEA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5" name="Google Shape;659;p33">
                      <a:extLst>
                        <a:ext uri="{FF2B5EF4-FFF2-40B4-BE49-F238E27FC236}">
                          <a16:creationId xmlns:a16="http://schemas.microsoft.com/office/drawing/2014/main" id="{DAC9CAC1-5BB4-B6A8-54C2-148BB47D251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6" name="Google Shape;660;p33">
                      <a:extLst>
                        <a:ext uri="{FF2B5EF4-FFF2-40B4-BE49-F238E27FC236}">
                          <a16:creationId xmlns:a16="http://schemas.microsoft.com/office/drawing/2014/main" id="{5BD83584-5CE9-750B-167C-10FE21AEDD2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7" name="Google Shape;661;p33">
                      <a:extLst>
                        <a:ext uri="{FF2B5EF4-FFF2-40B4-BE49-F238E27FC236}">
                          <a16:creationId xmlns:a16="http://schemas.microsoft.com/office/drawing/2014/main" id="{706A86EA-927C-33D9-3D3C-59B2A774714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6" name="Google Shape;646;p33">
                    <a:extLst>
                      <a:ext uri="{FF2B5EF4-FFF2-40B4-BE49-F238E27FC236}">
                        <a16:creationId xmlns:a16="http://schemas.microsoft.com/office/drawing/2014/main" id="{26CD06E2-872F-8F6A-A5DA-028185DDB69B}"/>
                      </a:ext>
                    </a:extLst>
                  </p:cNvPr>
                  <p:cNvGrpSpPr/>
                  <p:nvPr/>
                </p:nvGrpSpPr>
                <p:grpSpPr>
                  <a:xfrm rot="16200000" flipH="1">
                    <a:off x="-222853" y="4427243"/>
                    <a:ext cx="2265949" cy="1132920"/>
                    <a:chOff x="3529938" y="261475"/>
                    <a:chExt cx="1699462" cy="849690"/>
                  </a:xfrm>
                </p:grpSpPr>
                <p:sp>
                  <p:nvSpPr>
                    <p:cNvPr id="364" name="Google Shape;647;p33">
                      <a:extLst>
                        <a:ext uri="{FF2B5EF4-FFF2-40B4-BE49-F238E27FC236}">
                          <a16:creationId xmlns:a16="http://schemas.microsoft.com/office/drawing/2014/main" id="{E5BB52B1-9AA4-B191-DB81-719A3489DC8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5" name="Google Shape;648;p33">
                      <a:extLst>
                        <a:ext uri="{FF2B5EF4-FFF2-40B4-BE49-F238E27FC236}">
                          <a16:creationId xmlns:a16="http://schemas.microsoft.com/office/drawing/2014/main" id="{B6744376-0F0C-047F-EE62-6A8526D1214F}"/>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6" name="Google Shape;649;p33">
                      <a:extLst>
                        <a:ext uri="{FF2B5EF4-FFF2-40B4-BE49-F238E27FC236}">
                          <a16:creationId xmlns:a16="http://schemas.microsoft.com/office/drawing/2014/main" id="{EA2E188E-FDE7-F429-4877-71C8C6C6E2F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7" name="Google Shape;650;p33">
                      <a:extLst>
                        <a:ext uri="{FF2B5EF4-FFF2-40B4-BE49-F238E27FC236}">
                          <a16:creationId xmlns:a16="http://schemas.microsoft.com/office/drawing/2014/main" id="{DA8CEC17-E4C8-1BB9-E88F-05059A15BE4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8" name="Google Shape;651;p33">
                      <a:extLst>
                        <a:ext uri="{FF2B5EF4-FFF2-40B4-BE49-F238E27FC236}">
                          <a16:creationId xmlns:a16="http://schemas.microsoft.com/office/drawing/2014/main" id="{2775148B-D7D5-FAF1-D6C8-2C05B84AE9C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9" name="Google Shape;652;p33">
                      <a:extLst>
                        <a:ext uri="{FF2B5EF4-FFF2-40B4-BE49-F238E27FC236}">
                          <a16:creationId xmlns:a16="http://schemas.microsoft.com/office/drawing/2014/main" id="{499CA3CB-DD7C-4C51-8887-A78937CB10F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0" name="Google Shape;653;p33">
                      <a:extLst>
                        <a:ext uri="{FF2B5EF4-FFF2-40B4-BE49-F238E27FC236}">
                          <a16:creationId xmlns:a16="http://schemas.microsoft.com/office/drawing/2014/main" id="{399D08DD-8F7D-FE9F-E851-1CE920BD69C6}"/>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1" name="Google Shape;654;p33">
                      <a:extLst>
                        <a:ext uri="{FF2B5EF4-FFF2-40B4-BE49-F238E27FC236}">
                          <a16:creationId xmlns:a16="http://schemas.microsoft.com/office/drawing/2014/main" id="{30B344DF-AE4C-3782-D227-732C1E4BEF7B}"/>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7" name="Google Shape;655;p33">
                    <a:extLst>
                      <a:ext uri="{FF2B5EF4-FFF2-40B4-BE49-F238E27FC236}">
                        <a16:creationId xmlns:a16="http://schemas.microsoft.com/office/drawing/2014/main" id="{40027F63-1CD7-C25D-3535-DEF1C8FF8ECA}"/>
                      </a:ext>
                    </a:extLst>
                  </p:cNvPr>
                  <p:cNvGrpSpPr/>
                  <p:nvPr/>
                </p:nvGrpSpPr>
                <p:grpSpPr>
                  <a:xfrm>
                    <a:off x="10835169" y="5276964"/>
                    <a:ext cx="446589" cy="813467"/>
                    <a:chOff x="376650" y="567400"/>
                    <a:chExt cx="334942" cy="610100"/>
                  </a:xfrm>
                </p:grpSpPr>
                <p:sp>
                  <p:nvSpPr>
                    <p:cNvPr id="358" name="Google Shape;656;p33">
                      <a:extLst>
                        <a:ext uri="{FF2B5EF4-FFF2-40B4-BE49-F238E27FC236}">
                          <a16:creationId xmlns:a16="http://schemas.microsoft.com/office/drawing/2014/main" id="{3E02073D-9F58-B1C5-E84C-0EBD9D5E022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9" name="Google Shape;657;p33">
                      <a:extLst>
                        <a:ext uri="{FF2B5EF4-FFF2-40B4-BE49-F238E27FC236}">
                          <a16:creationId xmlns:a16="http://schemas.microsoft.com/office/drawing/2014/main" id="{2519B2AB-4A77-A0B1-37DA-348D2139294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0" name="Google Shape;658;p33">
                      <a:extLst>
                        <a:ext uri="{FF2B5EF4-FFF2-40B4-BE49-F238E27FC236}">
                          <a16:creationId xmlns:a16="http://schemas.microsoft.com/office/drawing/2014/main" id="{69CE52EB-A917-3FFD-3364-B6FDA0A62F1A}"/>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1" name="Google Shape;659;p33">
                      <a:extLst>
                        <a:ext uri="{FF2B5EF4-FFF2-40B4-BE49-F238E27FC236}">
                          <a16:creationId xmlns:a16="http://schemas.microsoft.com/office/drawing/2014/main" id="{E6DC67A9-00EC-3936-E5C1-58213AED8177}"/>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2" name="Google Shape;660;p33">
                      <a:extLst>
                        <a:ext uri="{FF2B5EF4-FFF2-40B4-BE49-F238E27FC236}">
                          <a16:creationId xmlns:a16="http://schemas.microsoft.com/office/drawing/2014/main" id="{CB6509E1-0EDF-712A-ACAA-541D1DEEEDC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3" name="Google Shape;661;p33">
                      <a:extLst>
                        <a:ext uri="{FF2B5EF4-FFF2-40B4-BE49-F238E27FC236}">
                          <a16:creationId xmlns:a16="http://schemas.microsoft.com/office/drawing/2014/main" id="{57C5197E-56B0-BF08-506D-DF427355DBB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18" name="Group 17">
              <a:extLst>
                <a:ext uri="{FF2B5EF4-FFF2-40B4-BE49-F238E27FC236}">
                  <a16:creationId xmlns:a16="http://schemas.microsoft.com/office/drawing/2014/main" id="{659CCF34-A318-887B-5CD8-551BF97B01BA}"/>
                </a:ext>
              </a:extLst>
            </p:cNvPr>
            <p:cNvGrpSpPr/>
            <p:nvPr/>
          </p:nvGrpSpPr>
          <p:grpSpPr>
            <a:xfrm>
              <a:off x="-18288" y="31089599"/>
              <a:ext cx="11030502" cy="28906966"/>
              <a:chOff x="325656" y="-18004"/>
              <a:chExt cx="11030502" cy="28906966"/>
            </a:xfrm>
          </p:grpSpPr>
          <p:grpSp>
            <p:nvGrpSpPr>
              <p:cNvPr id="19" name="Group 18">
                <a:extLst>
                  <a:ext uri="{FF2B5EF4-FFF2-40B4-BE49-F238E27FC236}">
                    <a16:creationId xmlns:a16="http://schemas.microsoft.com/office/drawing/2014/main" id="{5C1AB4BF-C023-C88F-F484-2E3370CAFEEE}"/>
                  </a:ext>
                </a:extLst>
              </p:cNvPr>
              <p:cNvGrpSpPr/>
              <p:nvPr/>
            </p:nvGrpSpPr>
            <p:grpSpPr>
              <a:xfrm>
                <a:off x="343662" y="-18004"/>
                <a:ext cx="11012496" cy="13681392"/>
                <a:chOff x="343662" y="-18004"/>
                <a:chExt cx="11012496" cy="13681392"/>
              </a:xfrm>
            </p:grpSpPr>
            <p:grpSp>
              <p:nvGrpSpPr>
                <p:cNvPr id="284" name="Group 283">
                  <a:extLst>
                    <a:ext uri="{FF2B5EF4-FFF2-40B4-BE49-F238E27FC236}">
                      <a16:creationId xmlns:a16="http://schemas.microsoft.com/office/drawing/2014/main" id="{787208C5-EDA4-3789-B3C6-C7050DB00271}"/>
                    </a:ext>
                  </a:extLst>
                </p:cNvPr>
                <p:cNvGrpSpPr/>
                <p:nvPr/>
              </p:nvGrpSpPr>
              <p:grpSpPr>
                <a:xfrm>
                  <a:off x="343662" y="-18004"/>
                  <a:ext cx="11012496" cy="6144681"/>
                  <a:chOff x="343662" y="-18004"/>
                  <a:chExt cx="11012496" cy="6144681"/>
                </a:xfrm>
              </p:grpSpPr>
              <p:grpSp>
                <p:nvGrpSpPr>
                  <p:cNvPr id="318" name="Google Shape;646;p33">
                    <a:extLst>
                      <a:ext uri="{FF2B5EF4-FFF2-40B4-BE49-F238E27FC236}">
                        <a16:creationId xmlns:a16="http://schemas.microsoft.com/office/drawing/2014/main" id="{012ABA1C-269F-4E5D-815F-1B657F21FFE8}"/>
                      </a:ext>
                    </a:extLst>
                  </p:cNvPr>
                  <p:cNvGrpSpPr/>
                  <p:nvPr/>
                </p:nvGrpSpPr>
                <p:grpSpPr>
                  <a:xfrm rot="16200000" flipH="1">
                    <a:off x="-222793" y="548511"/>
                    <a:ext cx="2265949" cy="1132920"/>
                    <a:chOff x="3529938" y="261475"/>
                    <a:chExt cx="1699462" cy="849690"/>
                  </a:xfrm>
                </p:grpSpPr>
                <p:sp>
                  <p:nvSpPr>
                    <p:cNvPr id="342" name="Google Shape;647;p33">
                      <a:extLst>
                        <a:ext uri="{FF2B5EF4-FFF2-40B4-BE49-F238E27FC236}">
                          <a16:creationId xmlns:a16="http://schemas.microsoft.com/office/drawing/2014/main" id="{015C58D9-0329-FF9B-9C1C-FB896ACC45E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3" name="Google Shape;648;p33">
                      <a:extLst>
                        <a:ext uri="{FF2B5EF4-FFF2-40B4-BE49-F238E27FC236}">
                          <a16:creationId xmlns:a16="http://schemas.microsoft.com/office/drawing/2014/main" id="{E327B4BA-C0B0-3831-3151-620C4A95583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4" name="Google Shape;649;p33">
                      <a:extLst>
                        <a:ext uri="{FF2B5EF4-FFF2-40B4-BE49-F238E27FC236}">
                          <a16:creationId xmlns:a16="http://schemas.microsoft.com/office/drawing/2014/main" id="{66DDB1B0-D775-D01A-69C5-2E6F1832CA5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5" name="Google Shape;650;p33">
                      <a:extLst>
                        <a:ext uri="{FF2B5EF4-FFF2-40B4-BE49-F238E27FC236}">
                          <a16:creationId xmlns:a16="http://schemas.microsoft.com/office/drawing/2014/main" id="{CFF9F5C2-7AFC-BB18-ED7E-365158FC61D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6" name="Google Shape;651;p33">
                      <a:extLst>
                        <a:ext uri="{FF2B5EF4-FFF2-40B4-BE49-F238E27FC236}">
                          <a16:creationId xmlns:a16="http://schemas.microsoft.com/office/drawing/2014/main" id="{3072CE2A-FD29-8481-1426-1A4A10CA4F3E}"/>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7" name="Google Shape;652;p33">
                      <a:extLst>
                        <a:ext uri="{FF2B5EF4-FFF2-40B4-BE49-F238E27FC236}">
                          <a16:creationId xmlns:a16="http://schemas.microsoft.com/office/drawing/2014/main" id="{F5624A5D-1B39-7988-1232-6C53AB6A4A8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8" name="Google Shape;653;p33">
                      <a:extLst>
                        <a:ext uri="{FF2B5EF4-FFF2-40B4-BE49-F238E27FC236}">
                          <a16:creationId xmlns:a16="http://schemas.microsoft.com/office/drawing/2014/main" id="{AA3A69B7-A14B-1DA6-505F-B3AB9FA689E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9" name="Google Shape;654;p33">
                      <a:extLst>
                        <a:ext uri="{FF2B5EF4-FFF2-40B4-BE49-F238E27FC236}">
                          <a16:creationId xmlns:a16="http://schemas.microsoft.com/office/drawing/2014/main" id="{477A97B7-2F87-2CCA-CFA2-1B3B5DBA5693}"/>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19" name="Google Shape;655;p33">
                    <a:extLst>
                      <a:ext uri="{FF2B5EF4-FFF2-40B4-BE49-F238E27FC236}">
                        <a16:creationId xmlns:a16="http://schemas.microsoft.com/office/drawing/2014/main" id="{992641FC-B947-152F-02BC-66ABBA6F8BE1}"/>
                      </a:ext>
                    </a:extLst>
                  </p:cNvPr>
                  <p:cNvGrpSpPr/>
                  <p:nvPr/>
                </p:nvGrpSpPr>
                <p:grpSpPr>
                  <a:xfrm>
                    <a:off x="10909569" y="1371919"/>
                    <a:ext cx="446589" cy="813467"/>
                    <a:chOff x="376650" y="567400"/>
                    <a:chExt cx="334942" cy="610100"/>
                  </a:xfrm>
                </p:grpSpPr>
                <p:sp>
                  <p:nvSpPr>
                    <p:cNvPr id="336" name="Google Shape;656;p33">
                      <a:extLst>
                        <a:ext uri="{FF2B5EF4-FFF2-40B4-BE49-F238E27FC236}">
                          <a16:creationId xmlns:a16="http://schemas.microsoft.com/office/drawing/2014/main" id="{BCC977E7-65EB-0599-1283-027283556BD5}"/>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7" name="Google Shape;657;p33">
                      <a:extLst>
                        <a:ext uri="{FF2B5EF4-FFF2-40B4-BE49-F238E27FC236}">
                          <a16:creationId xmlns:a16="http://schemas.microsoft.com/office/drawing/2014/main" id="{CDF4A4BE-ADC9-7964-7EA6-7ABF90778A6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8" name="Google Shape;658;p33">
                      <a:extLst>
                        <a:ext uri="{FF2B5EF4-FFF2-40B4-BE49-F238E27FC236}">
                          <a16:creationId xmlns:a16="http://schemas.microsoft.com/office/drawing/2014/main" id="{27438EE0-5038-C2D5-131E-E33F371DD31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9" name="Google Shape;659;p33">
                      <a:extLst>
                        <a:ext uri="{FF2B5EF4-FFF2-40B4-BE49-F238E27FC236}">
                          <a16:creationId xmlns:a16="http://schemas.microsoft.com/office/drawing/2014/main" id="{D488F5F9-2AC0-68B5-EBD4-5B609B6333B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0" name="Google Shape;660;p33">
                      <a:extLst>
                        <a:ext uri="{FF2B5EF4-FFF2-40B4-BE49-F238E27FC236}">
                          <a16:creationId xmlns:a16="http://schemas.microsoft.com/office/drawing/2014/main" id="{01011D12-CE3C-7B10-DEB4-FD99ABCDFFB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1" name="Google Shape;661;p33">
                      <a:extLst>
                        <a:ext uri="{FF2B5EF4-FFF2-40B4-BE49-F238E27FC236}">
                          <a16:creationId xmlns:a16="http://schemas.microsoft.com/office/drawing/2014/main" id="{ABB3C7C4-0049-DEF6-8E67-A0F8AE051ED6}"/>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20" name="Google Shape;646;p33">
                    <a:extLst>
                      <a:ext uri="{FF2B5EF4-FFF2-40B4-BE49-F238E27FC236}">
                        <a16:creationId xmlns:a16="http://schemas.microsoft.com/office/drawing/2014/main" id="{7663C74F-A18D-CFE8-3C2C-E1E5F03AE576}"/>
                      </a:ext>
                    </a:extLst>
                  </p:cNvPr>
                  <p:cNvGrpSpPr/>
                  <p:nvPr/>
                </p:nvGrpSpPr>
                <p:grpSpPr>
                  <a:xfrm rot="16200000" flipH="1">
                    <a:off x="-222853" y="4427243"/>
                    <a:ext cx="2265949" cy="1132920"/>
                    <a:chOff x="3529938" y="261475"/>
                    <a:chExt cx="1699462" cy="849690"/>
                  </a:xfrm>
                </p:grpSpPr>
                <p:sp>
                  <p:nvSpPr>
                    <p:cNvPr id="328" name="Google Shape;647;p33">
                      <a:extLst>
                        <a:ext uri="{FF2B5EF4-FFF2-40B4-BE49-F238E27FC236}">
                          <a16:creationId xmlns:a16="http://schemas.microsoft.com/office/drawing/2014/main" id="{1BCBEBF8-8C85-98CC-7FE4-7AF65FE2FA0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9" name="Google Shape;648;p33">
                      <a:extLst>
                        <a:ext uri="{FF2B5EF4-FFF2-40B4-BE49-F238E27FC236}">
                          <a16:creationId xmlns:a16="http://schemas.microsoft.com/office/drawing/2014/main" id="{AB61D671-5B04-E93B-A10E-6A9F7B51F1BF}"/>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0" name="Google Shape;649;p33">
                      <a:extLst>
                        <a:ext uri="{FF2B5EF4-FFF2-40B4-BE49-F238E27FC236}">
                          <a16:creationId xmlns:a16="http://schemas.microsoft.com/office/drawing/2014/main" id="{8BA38747-25D9-FE19-259A-6F7FC78BDF6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1" name="Google Shape;650;p33">
                      <a:extLst>
                        <a:ext uri="{FF2B5EF4-FFF2-40B4-BE49-F238E27FC236}">
                          <a16:creationId xmlns:a16="http://schemas.microsoft.com/office/drawing/2014/main" id="{234F4D46-D93E-3B62-8F58-809498580AF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2" name="Google Shape;651;p33">
                      <a:extLst>
                        <a:ext uri="{FF2B5EF4-FFF2-40B4-BE49-F238E27FC236}">
                          <a16:creationId xmlns:a16="http://schemas.microsoft.com/office/drawing/2014/main" id="{D10E755B-5F1D-141A-343D-FE434A5B49C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3" name="Google Shape;652;p33">
                      <a:extLst>
                        <a:ext uri="{FF2B5EF4-FFF2-40B4-BE49-F238E27FC236}">
                          <a16:creationId xmlns:a16="http://schemas.microsoft.com/office/drawing/2014/main" id="{C07D538D-7FCD-0AEF-5B24-EF6C4BA32463}"/>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4" name="Google Shape;653;p33">
                      <a:extLst>
                        <a:ext uri="{FF2B5EF4-FFF2-40B4-BE49-F238E27FC236}">
                          <a16:creationId xmlns:a16="http://schemas.microsoft.com/office/drawing/2014/main" id="{9D212B21-AD8E-7935-F7D5-7508500BDAC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5" name="Google Shape;654;p33">
                      <a:extLst>
                        <a:ext uri="{FF2B5EF4-FFF2-40B4-BE49-F238E27FC236}">
                          <a16:creationId xmlns:a16="http://schemas.microsoft.com/office/drawing/2014/main" id="{F976E9E9-219A-E2AF-FAFF-94777F6E6C1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21" name="Google Shape;655;p33">
                    <a:extLst>
                      <a:ext uri="{FF2B5EF4-FFF2-40B4-BE49-F238E27FC236}">
                        <a16:creationId xmlns:a16="http://schemas.microsoft.com/office/drawing/2014/main" id="{C4BC80F2-B855-8F2C-743C-3B00499725AC}"/>
                      </a:ext>
                    </a:extLst>
                  </p:cNvPr>
                  <p:cNvGrpSpPr/>
                  <p:nvPr/>
                </p:nvGrpSpPr>
                <p:grpSpPr>
                  <a:xfrm>
                    <a:off x="10835169" y="5276964"/>
                    <a:ext cx="446589" cy="813467"/>
                    <a:chOff x="376650" y="567400"/>
                    <a:chExt cx="334942" cy="610100"/>
                  </a:xfrm>
                </p:grpSpPr>
                <p:sp>
                  <p:nvSpPr>
                    <p:cNvPr id="322" name="Google Shape;656;p33">
                      <a:extLst>
                        <a:ext uri="{FF2B5EF4-FFF2-40B4-BE49-F238E27FC236}">
                          <a16:creationId xmlns:a16="http://schemas.microsoft.com/office/drawing/2014/main" id="{410CA24F-E549-5BF7-ED6F-FF54BA404FF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3" name="Google Shape;657;p33">
                      <a:extLst>
                        <a:ext uri="{FF2B5EF4-FFF2-40B4-BE49-F238E27FC236}">
                          <a16:creationId xmlns:a16="http://schemas.microsoft.com/office/drawing/2014/main" id="{67CB1193-CAD9-C83B-292C-B8870F87C57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4" name="Google Shape;658;p33">
                      <a:extLst>
                        <a:ext uri="{FF2B5EF4-FFF2-40B4-BE49-F238E27FC236}">
                          <a16:creationId xmlns:a16="http://schemas.microsoft.com/office/drawing/2014/main" id="{D9B8C069-9B89-201E-B2BE-958C526CC23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5" name="Google Shape;659;p33">
                      <a:extLst>
                        <a:ext uri="{FF2B5EF4-FFF2-40B4-BE49-F238E27FC236}">
                          <a16:creationId xmlns:a16="http://schemas.microsoft.com/office/drawing/2014/main" id="{F25A0F54-9918-73D6-8C28-F3DCF2B4AAD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6" name="Google Shape;660;p33">
                      <a:extLst>
                        <a:ext uri="{FF2B5EF4-FFF2-40B4-BE49-F238E27FC236}">
                          <a16:creationId xmlns:a16="http://schemas.microsoft.com/office/drawing/2014/main" id="{1BA7E900-985C-AD3D-0531-DA73BEA6BEA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7" name="Google Shape;661;p33">
                      <a:extLst>
                        <a:ext uri="{FF2B5EF4-FFF2-40B4-BE49-F238E27FC236}">
                          <a16:creationId xmlns:a16="http://schemas.microsoft.com/office/drawing/2014/main" id="{BC80078E-03E8-0120-40B7-E5C27EBEA50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85" name="Group 284">
                  <a:extLst>
                    <a:ext uri="{FF2B5EF4-FFF2-40B4-BE49-F238E27FC236}">
                      <a16:creationId xmlns:a16="http://schemas.microsoft.com/office/drawing/2014/main" id="{77E49AA4-B93F-959E-5877-62E0A91DD8BD}"/>
                    </a:ext>
                  </a:extLst>
                </p:cNvPr>
                <p:cNvGrpSpPr/>
                <p:nvPr/>
              </p:nvGrpSpPr>
              <p:grpSpPr>
                <a:xfrm>
                  <a:off x="343662" y="7518707"/>
                  <a:ext cx="11012496" cy="6144681"/>
                  <a:chOff x="343662" y="-18004"/>
                  <a:chExt cx="11012496" cy="6144681"/>
                </a:xfrm>
              </p:grpSpPr>
              <p:grpSp>
                <p:nvGrpSpPr>
                  <p:cNvPr id="286" name="Google Shape;646;p33">
                    <a:extLst>
                      <a:ext uri="{FF2B5EF4-FFF2-40B4-BE49-F238E27FC236}">
                        <a16:creationId xmlns:a16="http://schemas.microsoft.com/office/drawing/2014/main" id="{BEB53EE8-7B07-6942-001E-CEE5B3A24518}"/>
                      </a:ext>
                    </a:extLst>
                  </p:cNvPr>
                  <p:cNvGrpSpPr/>
                  <p:nvPr/>
                </p:nvGrpSpPr>
                <p:grpSpPr>
                  <a:xfrm rot="16200000" flipH="1">
                    <a:off x="-222793" y="548511"/>
                    <a:ext cx="2265949" cy="1132920"/>
                    <a:chOff x="3529938" y="261475"/>
                    <a:chExt cx="1699462" cy="849690"/>
                  </a:xfrm>
                </p:grpSpPr>
                <p:sp>
                  <p:nvSpPr>
                    <p:cNvPr id="310" name="Google Shape;647;p33">
                      <a:extLst>
                        <a:ext uri="{FF2B5EF4-FFF2-40B4-BE49-F238E27FC236}">
                          <a16:creationId xmlns:a16="http://schemas.microsoft.com/office/drawing/2014/main" id="{A6777F13-0D62-21B0-3B20-BD541A8E5FB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1" name="Google Shape;648;p33">
                      <a:extLst>
                        <a:ext uri="{FF2B5EF4-FFF2-40B4-BE49-F238E27FC236}">
                          <a16:creationId xmlns:a16="http://schemas.microsoft.com/office/drawing/2014/main" id="{84A6D5B2-20D0-ADEA-142F-4D088EAF961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2" name="Google Shape;649;p33">
                      <a:extLst>
                        <a:ext uri="{FF2B5EF4-FFF2-40B4-BE49-F238E27FC236}">
                          <a16:creationId xmlns:a16="http://schemas.microsoft.com/office/drawing/2014/main" id="{0A24E2AA-15BD-EB3C-33F2-8310628A039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3" name="Google Shape;650;p33">
                      <a:extLst>
                        <a:ext uri="{FF2B5EF4-FFF2-40B4-BE49-F238E27FC236}">
                          <a16:creationId xmlns:a16="http://schemas.microsoft.com/office/drawing/2014/main" id="{7769E7A8-F4FB-44AE-A5CD-55132182C5E1}"/>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4" name="Google Shape;651;p33">
                      <a:extLst>
                        <a:ext uri="{FF2B5EF4-FFF2-40B4-BE49-F238E27FC236}">
                          <a16:creationId xmlns:a16="http://schemas.microsoft.com/office/drawing/2014/main" id="{FF10987B-B815-4A9E-DE2D-C60F0FF957DC}"/>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5" name="Google Shape;652;p33">
                      <a:extLst>
                        <a:ext uri="{FF2B5EF4-FFF2-40B4-BE49-F238E27FC236}">
                          <a16:creationId xmlns:a16="http://schemas.microsoft.com/office/drawing/2014/main" id="{E03DB3D2-BC98-8555-2C0F-8DE121576C8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6" name="Google Shape;653;p33">
                      <a:extLst>
                        <a:ext uri="{FF2B5EF4-FFF2-40B4-BE49-F238E27FC236}">
                          <a16:creationId xmlns:a16="http://schemas.microsoft.com/office/drawing/2014/main" id="{46FB6AB1-AE3F-B8BB-84E9-B20A7DB9AFE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7" name="Google Shape;654;p33">
                      <a:extLst>
                        <a:ext uri="{FF2B5EF4-FFF2-40B4-BE49-F238E27FC236}">
                          <a16:creationId xmlns:a16="http://schemas.microsoft.com/office/drawing/2014/main" id="{3FA8C88C-0AD3-6AAD-7E9E-BC1E93AC19E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7" name="Google Shape;655;p33">
                    <a:extLst>
                      <a:ext uri="{FF2B5EF4-FFF2-40B4-BE49-F238E27FC236}">
                        <a16:creationId xmlns:a16="http://schemas.microsoft.com/office/drawing/2014/main" id="{3E629E4D-01FF-891A-81C6-CB0519068CD5}"/>
                      </a:ext>
                    </a:extLst>
                  </p:cNvPr>
                  <p:cNvGrpSpPr/>
                  <p:nvPr/>
                </p:nvGrpSpPr>
                <p:grpSpPr>
                  <a:xfrm>
                    <a:off x="10909569" y="1371919"/>
                    <a:ext cx="446589" cy="813467"/>
                    <a:chOff x="376650" y="567400"/>
                    <a:chExt cx="334942" cy="610100"/>
                  </a:xfrm>
                </p:grpSpPr>
                <p:sp>
                  <p:nvSpPr>
                    <p:cNvPr id="304" name="Google Shape;656;p33">
                      <a:extLst>
                        <a:ext uri="{FF2B5EF4-FFF2-40B4-BE49-F238E27FC236}">
                          <a16:creationId xmlns:a16="http://schemas.microsoft.com/office/drawing/2014/main" id="{CE1BBBBF-82F5-B30E-68C6-6E160CBC4BF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5" name="Google Shape;657;p33">
                      <a:extLst>
                        <a:ext uri="{FF2B5EF4-FFF2-40B4-BE49-F238E27FC236}">
                          <a16:creationId xmlns:a16="http://schemas.microsoft.com/office/drawing/2014/main" id="{0784B843-E59C-6098-C37E-B8C425100E1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6" name="Google Shape;658;p33">
                      <a:extLst>
                        <a:ext uri="{FF2B5EF4-FFF2-40B4-BE49-F238E27FC236}">
                          <a16:creationId xmlns:a16="http://schemas.microsoft.com/office/drawing/2014/main" id="{4F8C1A28-F2A4-6A43-2837-D5A5B7FB78D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7" name="Google Shape;659;p33">
                      <a:extLst>
                        <a:ext uri="{FF2B5EF4-FFF2-40B4-BE49-F238E27FC236}">
                          <a16:creationId xmlns:a16="http://schemas.microsoft.com/office/drawing/2014/main" id="{99E83175-9DDD-CE7F-0003-1EFAD3BC621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8" name="Google Shape;660;p33">
                      <a:extLst>
                        <a:ext uri="{FF2B5EF4-FFF2-40B4-BE49-F238E27FC236}">
                          <a16:creationId xmlns:a16="http://schemas.microsoft.com/office/drawing/2014/main" id="{5689C7DA-F6AD-A8C3-BDDE-9D75D2C6762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9" name="Google Shape;661;p33">
                      <a:extLst>
                        <a:ext uri="{FF2B5EF4-FFF2-40B4-BE49-F238E27FC236}">
                          <a16:creationId xmlns:a16="http://schemas.microsoft.com/office/drawing/2014/main" id="{E09EA73C-1097-94E3-D15D-5630A2B9821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8" name="Google Shape;646;p33">
                    <a:extLst>
                      <a:ext uri="{FF2B5EF4-FFF2-40B4-BE49-F238E27FC236}">
                        <a16:creationId xmlns:a16="http://schemas.microsoft.com/office/drawing/2014/main" id="{C6026CC2-1320-AFAD-6E06-DB069F59BB6A}"/>
                      </a:ext>
                    </a:extLst>
                  </p:cNvPr>
                  <p:cNvGrpSpPr/>
                  <p:nvPr/>
                </p:nvGrpSpPr>
                <p:grpSpPr>
                  <a:xfrm rot="16200000" flipH="1">
                    <a:off x="-222853" y="4427243"/>
                    <a:ext cx="2265949" cy="1132920"/>
                    <a:chOff x="3529938" y="261475"/>
                    <a:chExt cx="1699462" cy="849690"/>
                  </a:xfrm>
                </p:grpSpPr>
                <p:sp>
                  <p:nvSpPr>
                    <p:cNvPr id="296" name="Google Shape;647;p33">
                      <a:extLst>
                        <a:ext uri="{FF2B5EF4-FFF2-40B4-BE49-F238E27FC236}">
                          <a16:creationId xmlns:a16="http://schemas.microsoft.com/office/drawing/2014/main" id="{24A402E7-31D5-696A-AC06-BD3203F015A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7" name="Google Shape;648;p33">
                      <a:extLst>
                        <a:ext uri="{FF2B5EF4-FFF2-40B4-BE49-F238E27FC236}">
                          <a16:creationId xmlns:a16="http://schemas.microsoft.com/office/drawing/2014/main" id="{8E3FAC00-3B41-F8BD-E56C-1AF52DE619A9}"/>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8" name="Google Shape;649;p33">
                      <a:extLst>
                        <a:ext uri="{FF2B5EF4-FFF2-40B4-BE49-F238E27FC236}">
                          <a16:creationId xmlns:a16="http://schemas.microsoft.com/office/drawing/2014/main" id="{1C5AB904-6056-C9CE-7ED1-64EEC7386D8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9" name="Google Shape;650;p33">
                      <a:extLst>
                        <a:ext uri="{FF2B5EF4-FFF2-40B4-BE49-F238E27FC236}">
                          <a16:creationId xmlns:a16="http://schemas.microsoft.com/office/drawing/2014/main" id="{DDFD1538-4F9D-B828-D3CC-07EED350334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0" name="Google Shape;651;p33">
                      <a:extLst>
                        <a:ext uri="{FF2B5EF4-FFF2-40B4-BE49-F238E27FC236}">
                          <a16:creationId xmlns:a16="http://schemas.microsoft.com/office/drawing/2014/main" id="{A5B4FE6E-E95E-53B7-26D9-735BE9F9E12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1" name="Google Shape;652;p33">
                      <a:extLst>
                        <a:ext uri="{FF2B5EF4-FFF2-40B4-BE49-F238E27FC236}">
                          <a16:creationId xmlns:a16="http://schemas.microsoft.com/office/drawing/2014/main" id="{B45D94B9-6787-5C87-1F40-87FB5AA394E3}"/>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2" name="Google Shape;653;p33">
                      <a:extLst>
                        <a:ext uri="{FF2B5EF4-FFF2-40B4-BE49-F238E27FC236}">
                          <a16:creationId xmlns:a16="http://schemas.microsoft.com/office/drawing/2014/main" id="{06DB9D3B-871B-6CC0-8A30-BF667E5273F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3" name="Google Shape;654;p33">
                      <a:extLst>
                        <a:ext uri="{FF2B5EF4-FFF2-40B4-BE49-F238E27FC236}">
                          <a16:creationId xmlns:a16="http://schemas.microsoft.com/office/drawing/2014/main" id="{E6E15E52-AC0C-BEEF-A296-55AA564281E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9" name="Google Shape;655;p33">
                    <a:extLst>
                      <a:ext uri="{FF2B5EF4-FFF2-40B4-BE49-F238E27FC236}">
                        <a16:creationId xmlns:a16="http://schemas.microsoft.com/office/drawing/2014/main" id="{26F13D20-0801-E45C-121F-92165E4F33EA}"/>
                      </a:ext>
                    </a:extLst>
                  </p:cNvPr>
                  <p:cNvGrpSpPr/>
                  <p:nvPr/>
                </p:nvGrpSpPr>
                <p:grpSpPr>
                  <a:xfrm>
                    <a:off x="10835169" y="5276964"/>
                    <a:ext cx="446589" cy="813467"/>
                    <a:chOff x="376650" y="567400"/>
                    <a:chExt cx="334942" cy="610100"/>
                  </a:xfrm>
                </p:grpSpPr>
                <p:sp>
                  <p:nvSpPr>
                    <p:cNvPr id="290" name="Google Shape;656;p33">
                      <a:extLst>
                        <a:ext uri="{FF2B5EF4-FFF2-40B4-BE49-F238E27FC236}">
                          <a16:creationId xmlns:a16="http://schemas.microsoft.com/office/drawing/2014/main" id="{F6007A55-FE09-E41F-AF20-FD527CA4D8D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1" name="Google Shape;657;p33">
                      <a:extLst>
                        <a:ext uri="{FF2B5EF4-FFF2-40B4-BE49-F238E27FC236}">
                          <a16:creationId xmlns:a16="http://schemas.microsoft.com/office/drawing/2014/main" id="{D3358E70-5854-B530-333B-1464AB1DD87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2" name="Google Shape;658;p33">
                      <a:extLst>
                        <a:ext uri="{FF2B5EF4-FFF2-40B4-BE49-F238E27FC236}">
                          <a16:creationId xmlns:a16="http://schemas.microsoft.com/office/drawing/2014/main" id="{6DCB8943-03E8-6A69-585C-94A24D1C674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3" name="Google Shape;659;p33">
                      <a:extLst>
                        <a:ext uri="{FF2B5EF4-FFF2-40B4-BE49-F238E27FC236}">
                          <a16:creationId xmlns:a16="http://schemas.microsoft.com/office/drawing/2014/main" id="{62F1F8BC-8F77-AF41-4BAD-F62F73FF31D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4" name="Google Shape;660;p33">
                      <a:extLst>
                        <a:ext uri="{FF2B5EF4-FFF2-40B4-BE49-F238E27FC236}">
                          <a16:creationId xmlns:a16="http://schemas.microsoft.com/office/drawing/2014/main" id="{5858CA1F-B815-9506-6A89-6EBA45FE061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5" name="Google Shape;661;p33">
                      <a:extLst>
                        <a:ext uri="{FF2B5EF4-FFF2-40B4-BE49-F238E27FC236}">
                          <a16:creationId xmlns:a16="http://schemas.microsoft.com/office/drawing/2014/main" id="{76666BBC-2206-3581-9A40-37A8221798FB}"/>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20" name="Group 19">
                <a:extLst>
                  <a:ext uri="{FF2B5EF4-FFF2-40B4-BE49-F238E27FC236}">
                    <a16:creationId xmlns:a16="http://schemas.microsoft.com/office/drawing/2014/main" id="{594A0CDF-2CBA-6028-65EA-43E13EF9C8A9}"/>
                  </a:ext>
                </a:extLst>
              </p:cNvPr>
              <p:cNvGrpSpPr/>
              <p:nvPr/>
            </p:nvGrpSpPr>
            <p:grpSpPr>
              <a:xfrm>
                <a:off x="325656" y="15207570"/>
                <a:ext cx="11012496" cy="13681392"/>
                <a:chOff x="343662" y="-18004"/>
                <a:chExt cx="11012496" cy="13681392"/>
              </a:xfrm>
            </p:grpSpPr>
            <p:grpSp>
              <p:nvGrpSpPr>
                <p:cNvPr id="21" name="Group 20">
                  <a:extLst>
                    <a:ext uri="{FF2B5EF4-FFF2-40B4-BE49-F238E27FC236}">
                      <a16:creationId xmlns:a16="http://schemas.microsoft.com/office/drawing/2014/main" id="{C39908C5-F51B-01D7-72DB-ACBFED756CA0}"/>
                    </a:ext>
                  </a:extLst>
                </p:cNvPr>
                <p:cNvGrpSpPr/>
                <p:nvPr/>
              </p:nvGrpSpPr>
              <p:grpSpPr>
                <a:xfrm>
                  <a:off x="343662" y="-18004"/>
                  <a:ext cx="11012496" cy="6144681"/>
                  <a:chOff x="343662" y="-18004"/>
                  <a:chExt cx="11012496" cy="6144681"/>
                </a:xfrm>
              </p:grpSpPr>
              <p:grpSp>
                <p:nvGrpSpPr>
                  <p:cNvPr id="55" name="Google Shape;646;p33">
                    <a:extLst>
                      <a:ext uri="{FF2B5EF4-FFF2-40B4-BE49-F238E27FC236}">
                        <a16:creationId xmlns:a16="http://schemas.microsoft.com/office/drawing/2014/main" id="{7AA639A0-9F87-B91D-93D2-D8C539A445A8}"/>
                      </a:ext>
                    </a:extLst>
                  </p:cNvPr>
                  <p:cNvGrpSpPr/>
                  <p:nvPr/>
                </p:nvGrpSpPr>
                <p:grpSpPr>
                  <a:xfrm rot="16200000" flipH="1">
                    <a:off x="-222793" y="548511"/>
                    <a:ext cx="2265949" cy="1132920"/>
                    <a:chOff x="3529938" y="261475"/>
                    <a:chExt cx="1699462" cy="849690"/>
                  </a:xfrm>
                </p:grpSpPr>
                <p:sp>
                  <p:nvSpPr>
                    <p:cNvPr id="276" name="Google Shape;647;p33">
                      <a:extLst>
                        <a:ext uri="{FF2B5EF4-FFF2-40B4-BE49-F238E27FC236}">
                          <a16:creationId xmlns:a16="http://schemas.microsoft.com/office/drawing/2014/main" id="{05545728-8787-3E5C-9C21-DE7FAEFE343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7" name="Google Shape;648;p33">
                      <a:extLst>
                        <a:ext uri="{FF2B5EF4-FFF2-40B4-BE49-F238E27FC236}">
                          <a16:creationId xmlns:a16="http://schemas.microsoft.com/office/drawing/2014/main" id="{0C7DBF3F-B4CD-7DAB-57D9-B16524CC402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8" name="Google Shape;649;p33">
                      <a:extLst>
                        <a:ext uri="{FF2B5EF4-FFF2-40B4-BE49-F238E27FC236}">
                          <a16:creationId xmlns:a16="http://schemas.microsoft.com/office/drawing/2014/main" id="{3CF7F7E6-7197-9827-8B51-48702E07055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9" name="Google Shape;650;p33">
                      <a:extLst>
                        <a:ext uri="{FF2B5EF4-FFF2-40B4-BE49-F238E27FC236}">
                          <a16:creationId xmlns:a16="http://schemas.microsoft.com/office/drawing/2014/main" id="{7E514D5B-DA95-38A0-2144-5CF880C76F6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0" name="Google Shape;651;p33">
                      <a:extLst>
                        <a:ext uri="{FF2B5EF4-FFF2-40B4-BE49-F238E27FC236}">
                          <a16:creationId xmlns:a16="http://schemas.microsoft.com/office/drawing/2014/main" id="{5E94AC04-37E2-A834-245A-ADE6895FA58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1" name="Google Shape;652;p33">
                      <a:extLst>
                        <a:ext uri="{FF2B5EF4-FFF2-40B4-BE49-F238E27FC236}">
                          <a16:creationId xmlns:a16="http://schemas.microsoft.com/office/drawing/2014/main" id="{15A910F6-FB74-EB37-CACF-1548DB08463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2" name="Google Shape;653;p33">
                      <a:extLst>
                        <a:ext uri="{FF2B5EF4-FFF2-40B4-BE49-F238E27FC236}">
                          <a16:creationId xmlns:a16="http://schemas.microsoft.com/office/drawing/2014/main" id="{68640C4D-2683-396C-1B92-53980B1530C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3" name="Google Shape;654;p33">
                      <a:extLst>
                        <a:ext uri="{FF2B5EF4-FFF2-40B4-BE49-F238E27FC236}">
                          <a16:creationId xmlns:a16="http://schemas.microsoft.com/office/drawing/2014/main" id="{EA393A4D-42A9-AD9A-4FBA-35DBC68D8B1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6" name="Google Shape;655;p33">
                    <a:extLst>
                      <a:ext uri="{FF2B5EF4-FFF2-40B4-BE49-F238E27FC236}">
                        <a16:creationId xmlns:a16="http://schemas.microsoft.com/office/drawing/2014/main" id="{A914F11C-AD3A-57C8-75F9-84D1CE690756}"/>
                      </a:ext>
                    </a:extLst>
                  </p:cNvPr>
                  <p:cNvGrpSpPr/>
                  <p:nvPr/>
                </p:nvGrpSpPr>
                <p:grpSpPr>
                  <a:xfrm>
                    <a:off x="10909569" y="1371919"/>
                    <a:ext cx="446589" cy="813467"/>
                    <a:chOff x="376650" y="567400"/>
                    <a:chExt cx="334942" cy="610100"/>
                  </a:xfrm>
                </p:grpSpPr>
                <p:sp>
                  <p:nvSpPr>
                    <p:cNvPr id="137" name="Google Shape;656;p33">
                      <a:extLst>
                        <a:ext uri="{FF2B5EF4-FFF2-40B4-BE49-F238E27FC236}">
                          <a16:creationId xmlns:a16="http://schemas.microsoft.com/office/drawing/2014/main" id="{050459DE-D927-404F-5FC5-C0AD92967EF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8" name="Google Shape;657;p33">
                      <a:extLst>
                        <a:ext uri="{FF2B5EF4-FFF2-40B4-BE49-F238E27FC236}">
                          <a16:creationId xmlns:a16="http://schemas.microsoft.com/office/drawing/2014/main" id="{0B4202C4-AD54-6E31-051A-DD3F20D888E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9" name="Google Shape;658;p33">
                      <a:extLst>
                        <a:ext uri="{FF2B5EF4-FFF2-40B4-BE49-F238E27FC236}">
                          <a16:creationId xmlns:a16="http://schemas.microsoft.com/office/drawing/2014/main" id="{FE2E7812-0E6B-D546-E936-2422C26819C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0" name="Google Shape;659;p33">
                      <a:extLst>
                        <a:ext uri="{FF2B5EF4-FFF2-40B4-BE49-F238E27FC236}">
                          <a16:creationId xmlns:a16="http://schemas.microsoft.com/office/drawing/2014/main" id="{9B756507-2F2D-FE63-EF0B-141C23FED0B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1" name="Google Shape;660;p33">
                      <a:extLst>
                        <a:ext uri="{FF2B5EF4-FFF2-40B4-BE49-F238E27FC236}">
                          <a16:creationId xmlns:a16="http://schemas.microsoft.com/office/drawing/2014/main" id="{84216162-3032-8E1E-4150-89B60B5AC1A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2" name="Google Shape;661;p33">
                      <a:extLst>
                        <a:ext uri="{FF2B5EF4-FFF2-40B4-BE49-F238E27FC236}">
                          <a16:creationId xmlns:a16="http://schemas.microsoft.com/office/drawing/2014/main" id="{A656D14D-7115-E2B0-6199-3155E686CF6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7" name="Google Shape;646;p33">
                    <a:extLst>
                      <a:ext uri="{FF2B5EF4-FFF2-40B4-BE49-F238E27FC236}">
                        <a16:creationId xmlns:a16="http://schemas.microsoft.com/office/drawing/2014/main" id="{ED0FCD62-F069-A88B-46F9-1B9A1DC8E055}"/>
                      </a:ext>
                    </a:extLst>
                  </p:cNvPr>
                  <p:cNvGrpSpPr/>
                  <p:nvPr/>
                </p:nvGrpSpPr>
                <p:grpSpPr>
                  <a:xfrm rot="16200000" flipH="1">
                    <a:off x="-222853" y="4427243"/>
                    <a:ext cx="2265949" cy="1132920"/>
                    <a:chOff x="3529938" y="261475"/>
                    <a:chExt cx="1699462" cy="849690"/>
                  </a:xfrm>
                </p:grpSpPr>
                <p:sp>
                  <p:nvSpPr>
                    <p:cNvPr id="129" name="Google Shape;647;p33">
                      <a:extLst>
                        <a:ext uri="{FF2B5EF4-FFF2-40B4-BE49-F238E27FC236}">
                          <a16:creationId xmlns:a16="http://schemas.microsoft.com/office/drawing/2014/main" id="{8A0D5F73-62E9-C2E4-A3E0-03F3F0A77CA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0" name="Google Shape;648;p33">
                      <a:extLst>
                        <a:ext uri="{FF2B5EF4-FFF2-40B4-BE49-F238E27FC236}">
                          <a16:creationId xmlns:a16="http://schemas.microsoft.com/office/drawing/2014/main" id="{CD91614E-1D76-73EE-A168-C6444CD97F9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1" name="Google Shape;649;p33">
                      <a:extLst>
                        <a:ext uri="{FF2B5EF4-FFF2-40B4-BE49-F238E27FC236}">
                          <a16:creationId xmlns:a16="http://schemas.microsoft.com/office/drawing/2014/main" id="{3C89100E-08FC-D94E-D0C6-055E3493C49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2" name="Google Shape;650;p33">
                      <a:extLst>
                        <a:ext uri="{FF2B5EF4-FFF2-40B4-BE49-F238E27FC236}">
                          <a16:creationId xmlns:a16="http://schemas.microsoft.com/office/drawing/2014/main" id="{F57DD24F-D786-2A88-4536-A1886F20554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3" name="Google Shape;651;p33">
                      <a:extLst>
                        <a:ext uri="{FF2B5EF4-FFF2-40B4-BE49-F238E27FC236}">
                          <a16:creationId xmlns:a16="http://schemas.microsoft.com/office/drawing/2014/main" id="{49187FFD-67C9-D271-CFEB-90CBDB48D95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4" name="Google Shape;652;p33">
                      <a:extLst>
                        <a:ext uri="{FF2B5EF4-FFF2-40B4-BE49-F238E27FC236}">
                          <a16:creationId xmlns:a16="http://schemas.microsoft.com/office/drawing/2014/main" id="{1D94D5C1-050F-E1DC-CDD6-1FBDA806586D}"/>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5" name="Google Shape;653;p33">
                      <a:extLst>
                        <a:ext uri="{FF2B5EF4-FFF2-40B4-BE49-F238E27FC236}">
                          <a16:creationId xmlns:a16="http://schemas.microsoft.com/office/drawing/2014/main" id="{A103D410-C503-2539-E0AB-473489A5598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6" name="Google Shape;654;p33">
                      <a:extLst>
                        <a:ext uri="{FF2B5EF4-FFF2-40B4-BE49-F238E27FC236}">
                          <a16:creationId xmlns:a16="http://schemas.microsoft.com/office/drawing/2014/main" id="{3FEFC69B-1F59-2284-BBCC-7F69F827D65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 name="Google Shape;655;p33">
                    <a:extLst>
                      <a:ext uri="{FF2B5EF4-FFF2-40B4-BE49-F238E27FC236}">
                        <a16:creationId xmlns:a16="http://schemas.microsoft.com/office/drawing/2014/main" id="{C3E85F8A-089C-684F-AB40-727F0A9C67BA}"/>
                      </a:ext>
                    </a:extLst>
                  </p:cNvPr>
                  <p:cNvGrpSpPr/>
                  <p:nvPr/>
                </p:nvGrpSpPr>
                <p:grpSpPr>
                  <a:xfrm>
                    <a:off x="10835169" y="5276964"/>
                    <a:ext cx="446589" cy="813467"/>
                    <a:chOff x="376650" y="567400"/>
                    <a:chExt cx="334942" cy="610100"/>
                  </a:xfrm>
                </p:grpSpPr>
                <p:sp>
                  <p:nvSpPr>
                    <p:cNvPr id="59" name="Google Shape;656;p33">
                      <a:extLst>
                        <a:ext uri="{FF2B5EF4-FFF2-40B4-BE49-F238E27FC236}">
                          <a16:creationId xmlns:a16="http://schemas.microsoft.com/office/drawing/2014/main" id="{19766832-D818-5D78-9725-D7D4EFA72BB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 name="Google Shape;657;p33">
                      <a:extLst>
                        <a:ext uri="{FF2B5EF4-FFF2-40B4-BE49-F238E27FC236}">
                          <a16:creationId xmlns:a16="http://schemas.microsoft.com/office/drawing/2014/main" id="{33A1A4C6-DCE0-1DF1-DF48-47F7CCE7C21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 name="Google Shape;658;p33">
                      <a:extLst>
                        <a:ext uri="{FF2B5EF4-FFF2-40B4-BE49-F238E27FC236}">
                          <a16:creationId xmlns:a16="http://schemas.microsoft.com/office/drawing/2014/main" id="{C02E4D85-C6D6-7E5D-C07E-C0B18FF3C50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2" name="Google Shape;659;p33">
                      <a:extLst>
                        <a:ext uri="{FF2B5EF4-FFF2-40B4-BE49-F238E27FC236}">
                          <a16:creationId xmlns:a16="http://schemas.microsoft.com/office/drawing/2014/main" id="{7751643E-80AA-9527-97E2-90C4A8395A77}"/>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 name="Google Shape;660;p33">
                      <a:extLst>
                        <a:ext uri="{FF2B5EF4-FFF2-40B4-BE49-F238E27FC236}">
                          <a16:creationId xmlns:a16="http://schemas.microsoft.com/office/drawing/2014/main" id="{0664CE42-15EE-38B1-D818-250ECC3A635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8" name="Google Shape;661;p33">
                      <a:extLst>
                        <a:ext uri="{FF2B5EF4-FFF2-40B4-BE49-F238E27FC236}">
                          <a16:creationId xmlns:a16="http://schemas.microsoft.com/office/drawing/2014/main" id="{319AE5CC-B4C7-574C-92DB-F3DE74B373D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2" name="Group 21">
                  <a:extLst>
                    <a:ext uri="{FF2B5EF4-FFF2-40B4-BE49-F238E27FC236}">
                      <a16:creationId xmlns:a16="http://schemas.microsoft.com/office/drawing/2014/main" id="{45892506-0AA7-A0A3-C50D-94A88BA081A1}"/>
                    </a:ext>
                  </a:extLst>
                </p:cNvPr>
                <p:cNvGrpSpPr/>
                <p:nvPr/>
              </p:nvGrpSpPr>
              <p:grpSpPr>
                <a:xfrm>
                  <a:off x="343662" y="7518707"/>
                  <a:ext cx="11012496" cy="6144681"/>
                  <a:chOff x="343662" y="-18004"/>
                  <a:chExt cx="11012496" cy="6144681"/>
                </a:xfrm>
              </p:grpSpPr>
              <p:grpSp>
                <p:nvGrpSpPr>
                  <p:cNvPr id="23" name="Google Shape;646;p33">
                    <a:extLst>
                      <a:ext uri="{FF2B5EF4-FFF2-40B4-BE49-F238E27FC236}">
                        <a16:creationId xmlns:a16="http://schemas.microsoft.com/office/drawing/2014/main" id="{1F278F50-4D9D-1325-8E6C-08453FBBA1EC}"/>
                      </a:ext>
                    </a:extLst>
                  </p:cNvPr>
                  <p:cNvGrpSpPr/>
                  <p:nvPr/>
                </p:nvGrpSpPr>
                <p:grpSpPr>
                  <a:xfrm rot="16200000" flipH="1">
                    <a:off x="-222793" y="548511"/>
                    <a:ext cx="2265949" cy="1132920"/>
                    <a:chOff x="3529938" y="261475"/>
                    <a:chExt cx="1699462" cy="849690"/>
                  </a:xfrm>
                </p:grpSpPr>
                <p:sp>
                  <p:nvSpPr>
                    <p:cNvPr id="47" name="Google Shape;647;p33">
                      <a:extLst>
                        <a:ext uri="{FF2B5EF4-FFF2-40B4-BE49-F238E27FC236}">
                          <a16:creationId xmlns:a16="http://schemas.microsoft.com/office/drawing/2014/main" id="{77295BD0-7F61-079B-D258-5BFB454AE67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 name="Google Shape;648;p33">
                      <a:extLst>
                        <a:ext uri="{FF2B5EF4-FFF2-40B4-BE49-F238E27FC236}">
                          <a16:creationId xmlns:a16="http://schemas.microsoft.com/office/drawing/2014/main" id="{BD3F2CF0-7FAE-C001-E85A-B18894803CE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 name="Google Shape;649;p33">
                      <a:extLst>
                        <a:ext uri="{FF2B5EF4-FFF2-40B4-BE49-F238E27FC236}">
                          <a16:creationId xmlns:a16="http://schemas.microsoft.com/office/drawing/2014/main" id="{88F11C5C-C90A-4AD6-D2F5-A52B8E17AF6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0" name="Google Shape;650;p33">
                      <a:extLst>
                        <a:ext uri="{FF2B5EF4-FFF2-40B4-BE49-F238E27FC236}">
                          <a16:creationId xmlns:a16="http://schemas.microsoft.com/office/drawing/2014/main" id="{0CDFD084-F0C5-3931-195A-D66A87931A4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 name="Google Shape;651;p33">
                      <a:extLst>
                        <a:ext uri="{FF2B5EF4-FFF2-40B4-BE49-F238E27FC236}">
                          <a16:creationId xmlns:a16="http://schemas.microsoft.com/office/drawing/2014/main" id="{13C3E4B3-C1B5-EA15-0107-C43176BAC0EE}"/>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 name="Google Shape;652;p33">
                      <a:extLst>
                        <a:ext uri="{FF2B5EF4-FFF2-40B4-BE49-F238E27FC236}">
                          <a16:creationId xmlns:a16="http://schemas.microsoft.com/office/drawing/2014/main" id="{C7214F13-746B-4C79-7BC6-53D31982A3C3}"/>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 name="Google Shape;653;p33">
                      <a:extLst>
                        <a:ext uri="{FF2B5EF4-FFF2-40B4-BE49-F238E27FC236}">
                          <a16:creationId xmlns:a16="http://schemas.microsoft.com/office/drawing/2014/main" id="{191552B4-5FFB-EA5B-2E4D-630BC3DA631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 name="Google Shape;654;p33">
                      <a:extLst>
                        <a:ext uri="{FF2B5EF4-FFF2-40B4-BE49-F238E27FC236}">
                          <a16:creationId xmlns:a16="http://schemas.microsoft.com/office/drawing/2014/main" id="{C60FB090-D309-BBB8-5AA1-4408E0188AF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 name="Google Shape;655;p33">
                    <a:extLst>
                      <a:ext uri="{FF2B5EF4-FFF2-40B4-BE49-F238E27FC236}">
                        <a16:creationId xmlns:a16="http://schemas.microsoft.com/office/drawing/2014/main" id="{A2D2B471-F807-2D79-454C-837013627CC0}"/>
                      </a:ext>
                    </a:extLst>
                  </p:cNvPr>
                  <p:cNvGrpSpPr/>
                  <p:nvPr/>
                </p:nvGrpSpPr>
                <p:grpSpPr>
                  <a:xfrm>
                    <a:off x="10909569" y="1371919"/>
                    <a:ext cx="446589" cy="813467"/>
                    <a:chOff x="376650" y="567400"/>
                    <a:chExt cx="334942" cy="610100"/>
                  </a:xfrm>
                </p:grpSpPr>
                <p:sp>
                  <p:nvSpPr>
                    <p:cNvPr id="41" name="Google Shape;656;p33">
                      <a:extLst>
                        <a:ext uri="{FF2B5EF4-FFF2-40B4-BE49-F238E27FC236}">
                          <a16:creationId xmlns:a16="http://schemas.microsoft.com/office/drawing/2014/main" id="{FF7E6037-F3DE-5394-2B9D-7FAD5D520E5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 name="Google Shape;657;p33">
                      <a:extLst>
                        <a:ext uri="{FF2B5EF4-FFF2-40B4-BE49-F238E27FC236}">
                          <a16:creationId xmlns:a16="http://schemas.microsoft.com/office/drawing/2014/main" id="{76C71E31-4D0E-061A-0B30-82A5161517E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 name="Google Shape;658;p33">
                      <a:extLst>
                        <a:ext uri="{FF2B5EF4-FFF2-40B4-BE49-F238E27FC236}">
                          <a16:creationId xmlns:a16="http://schemas.microsoft.com/office/drawing/2014/main" id="{9D22DF16-74DD-5FF7-8A32-8F56FD8B2164}"/>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 name="Google Shape;659;p33">
                      <a:extLst>
                        <a:ext uri="{FF2B5EF4-FFF2-40B4-BE49-F238E27FC236}">
                          <a16:creationId xmlns:a16="http://schemas.microsoft.com/office/drawing/2014/main" id="{8FC6BBBF-9A4B-E85A-D825-5950AE60B4A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 name="Google Shape;660;p33">
                      <a:extLst>
                        <a:ext uri="{FF2B5EF4-FFF2-40B4-BE49-F238E27FC236}">
                          <a16:creationId xmlns:a16="http://schemas.microsoft.com/office/drawing/2014/main" id="{F41D3BBC-CD49-7942-CD14-209F5D8A8D5F}"/>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 name="Google Shape;661;p33">
                      <a:extLst>
                        <a:ext uri="{FF2B5EF4-FFF2-40B4-BE49-F238E27FC236}">
                          <a16:creationId xmlns:a16="http://schemas.microsoft.com/office/drawing/2014/main" id="{66432D4D-3903-8145-A208-CC9F685E525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5" name="Google Shape;646;p33">
                    <a:extLst>
                      <a:ext uri="{FF2B5EF4-FFF2-40B4-BE49-F238E27FC236}">
                        <a16:creationId xmlns:a16="http://schemas.microsoft.com/office/drawing/2014/main" id="{7AA17D8B-1CA0-0399-C92A-02F546002FC2}"/>
                      </a:ext>
                    </a:extLst>
                  </p:cNvPr>
                  <p:cNvGrpSpPr/>
                  <p:nvPr/>
                </p:nvGrpSpPr>
                <p:grpSpPr>
                  <a:xfrm rot="16200000" flipH="1">
                    <a:off x="-222853" y="4427243"/>
                    <a:ext cx="2265949" cy="1132920"/>
                    <a:chOff x="3529938" y="261475"/>
                    <a:chExt cx="1699462" cy="849690"/>
                  </a:xfrm>
                </p:grpSpPr>
                <p:sp>
                  <p:nvSpPr>
                    <p:cNvPr id="33" name="Google Shape;647;p33">
                      <a:extLst>
                        <a:ext uri="{FF2B5EF4-FFF2-40B4-BE49-F238E27FC236}">
                          <a16:creationId xmlns:a16="http://schemas.microsoft.com/office/drawing/2014/main" id="{B21CFBFF-DF32-73B6-E4F8-BA5D4500F0A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 name="Google Shape;648;p33">
                      <a:extLst>
                        <a:ext uri="{FF2B5EF4-FFF2-40B4-BE49-F238E27FC236}">
                          <a16:creationId xmlns:a16="http://schemas.microsoft.com/office/drawing/2014/main" id="{10499629-24A4-FAE7-34A8-85ADDD3AEA2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 name="Google Shape;649;p33">
                      <a:extLst>
                        <a:ext uri="{FF2B5EF4-FFF2-40B4-BE49-F238E27FC236}">
                          <a16:creationId xmlns:a16="http://schemas.microsoft.com/office/drawing/2014/main" id="{9A4E075E-ED63-EE8A-4A40-46C0469296E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 name="Google Shape;650;p33">
                      <a:extLst>
                        <a:ext uri="{FF2B5EF4-FFF2-40B4-BE49-F238E27FC236}">
                          <a16:creationId xmlns:a16="http://schemas.microsoft.com/office/drawing/2014/main" id="{9C35E8D2-DAD2-AE14-59DC-E51651045D9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 name="Google Shape;651;p33">
                      <a:extLst>
                        <a:ext uri="{FF2B5EF4-FFF2-40B4-BE49-F238E27FC236}">
                          <a16:creationId xmlns:a16="http://schemas.microsoft.com/office/drawing/2014/main" id="{7C2B4A5E-76BD-16FC-3383-E04A32EBCB8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 name="Google Shape;652;p33">
                      <a:extLst>
                        <a:ext uri="{FF2B5EF4-FFF2-40B4-BE49-F238E27FC236}">
                          <a16:creationId xmlns:a16="http://schemas.microsoft.com/office/drawing/2014/main" id="{3BACFBB4-8690-873D-036F-7BEE76F0867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 name="Google Shape;653;p33">
                      <a:extLst>
                        <a:ext uri="{FF2B5EF4-FFF2-40B4-BE49-F238E27FC236}">
                          <a16:creationId xmlns:a16="http://schemas.microsoft.com/office/drawing/2014/main" id="{9116CB3F-5935-FB39-C05F-441F4D144EB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 name="Google Shape;654;p33">
                      <a:extLst>
                        <a:ext uri="{FF2B5EF4-FFF2-40B4-BE49-F238E27FC236}">
                          <a16:creationId xmlns:a16="http://schemas.microsoft.com/office/drawing/2014/main" id="{F48E48F9-AD8F-F4C7-E1AD-B8156E1CF60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6" name="Google Shape;655;p33">
                    <a:extLst>
                      <a:ext uri="{FF2B5EF4-FFF2-40B4-BE49-F238E27FC236}">
                        <a16:creationId xmlns:a16="http://schemas.microsoft.com/office/drawing/2014/main" id="{EE092EC6-08CF-1CC4-670C-4A8434FA10A1}"/>
                      </a:ext>
                    </a:extLst>
                  </p:cNvPr>
                  <p:cNvGrpSpPr/>
                  <p:nvPr/>
                </p:nvGrpSpPr>
                <p:grpSpPr>
                  <a:xfrm>
                    <a:off x="10835169" y="5276964"/>
                    <a:ext cx="446589" cy="813467"/>
                    <a:chOff x="376650" y="567400"/>
                    <a:chExt cx="334942" cy="610100"/>
                  </a:xfrm>
                </p:grpSpPr>
                <p:sp>
                  <p:nvSpPr>
                    <p:cNvPr id="27" name="Google Shape;656;p33">
                      <a:extLst>
                        <a:ext uri="{FF2B5EF4-FFF2-40B4-BE49-F238E27FC236}">
                          <a16:creationId xmlns:a16="http://schemas.microsoft.com/office/drawing/2014/main" id="{812B8F18-98B2-B294-CF7B-880F8BFF6E8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 name="Google Shape;657;p33">
                      <a:extLst>
                        <a:ext uri="{FF2B5EF4-FFF2-40B4-BE49-F238E27FC236}">
                          <a16:creationId xmlns:a16="http://schemas.microsoft.com/office/drawing/2014/main" id="{20D7A032-AC33-7B69-FEBA-EAD0BD133AB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 name="Google Shape;658;p33">
                      <a:extLst>
                        <a:ext uri="{FF2B5EF4-FFF2-40B4-BE49-F238E27FC236}">
                          <a16:creationId xmlns:a16="http://schemas.microsoft.com/office/drawing/2014/main" id="{FB3555BF-5A5D-1D10-039D-81B377F2108A}"/>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 name="Google Shape;659;p33">
                      <a:extLst>
                        <a:ext uri="{FF2B5EF4-FFF2-40B4-BE49-F238E27FC236}">
                          <a16:creationId xmlns:a16="http://schemas.microsoft.com/office/drawing/2014/main" id="{CA74429E-80BC-BAAA-F492-CE5A5BFA2F6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 name="Google Shape;660;p33">
                      <a:extLst>
                        <a:ext uri="{FF2B5EF4-FFF2-40B4-BE49-F238E27FC236}">
                          <a16:creationId xmlns:a16="http://schemas.microsoft.com/office/drawing/2014/main" id="{01AD1E5A-13D5-34E2-6E33-FFF48E6D100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 name="Google Shape;661;p33">
                      <a:extLst>
                        <a:ext uri="{FF2B5EF4-FFF2-40B4-BE49-F238E27FC236}">
                          <a16:creationId xmlns:a16="http://schemas.microsoft.com/office/drawing/2014/main" id="{64056ABA-0180-52DE-D2C8-0223EB4E9DE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spTree>
    <p:extLst>
      <p:ext uri="{BB962C8B-B14F-4D97-AF65-F5344CB8AC3E}">
        <p14:creationId xmlns:p14="http://schemas.microsoft.com/office/powerpoint/2010/main" val="1721015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3" name="Rectangle 632">
            <a:extLst>
              <a:ext uri="{FF2B5EF4-FFF2-40B4-BE49-F238E27FC236}">
                <a16:creationId xmlns:a16="http://schemas.microsoft.com/office/drawing/2014/main" id="{29D70CAE-F408-46A4-1BEF-7AA449E1B32F}"/>
              </a:ext>
            </a:extLst>
          </p:cNvPr>
          <p:cNvSpPr/>
          <p:nvPr/>
        </p:nvSpPr>
        <p:spPr>
          <a:xfrm>
            <a:off x="10835169" y="5842000"/>
            <a:ext cx="1483831" cy="11049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638" name="Google Shape;638;p33"/>
          <p:cNvSpPr txBox="1">
            <a:spLocks noGrp="1"/>
          </p:cNvSpPr>
          <p:nvPr>
            <p:ph type="title"/>
          </p:nvPr>
        </p:nvSpPr>
        <p:spPr>
          <a:xfrm>
            <a:off x="3189200" y="3287333"/>
            <a:ext cx="5813600" cy="1422800"/>
          </a:xfrm>
          <a:prstGeom prst="rect">
            <a:avLst/>
          </a:prstGeom>
        </p:spPr>
        <p:txBody>
          <a:bodyPr spcFirstLastPara="1" wrap="square" lIns="121900" tIns="121900" rIns="121900" bIns="121900" anchor="t" anchorCtr="0">
            <a:noAutofit/>
          </a:bodyPr>
          <a:lstStyle/>
          <a:p>
            <a:r>
              <a:rPr lang="en">
                <a:latin typeface="Segoe UI" panose="020B0502040204020203" pitchFamily="34" charset="0"/>
                <a:cs typeface="Segoe UI" panose="020B0502040204020203" pitchFamily="34" charset="0"/>
              </a:rPr>
              <a:t>Introduction</a:t>
            </a:r>
            <a:endParaRPr>
              <a:latin typeface="Segoe UI" panose="020B0502040204020203" pitchFamily="34" charset="0"/>
              <a:cs typeface="Segoe UI" panose="020B0502040204020203" pitchFamily="34" charset="0"/>
            </a:endParaRPr>
          </a:p>
        </p:txBody>
      </p:sp>
      <p:sp>
        <p:nvSpPr>
          <p:cNvPr id="639" name="Google Shape;639;p33"/>
          <p:cNvSpPr txBox="1">
            <a:spLocks noGrp="1"/>
          </p:cNvSpPr>
          <p:nvPr>
            <p:ph type="title" idx="2"/>
          </p:nvPr>
        </p:nvSpPr>
        <p:spPr>
          <a:xfrm>
            <a:off x="5369533" y="2185385"/>
            <a:ext cx="1453200" cy="1019200"/>
          </a:xfrm>
          <a:prstGeom prst="rect">
            <a:avLst/>
          </a:prstGeom>
        </p:spPr>
        <p:txBody>
          <a:bodyPr spcFirstLastPara="1" wrap="square" lIns="121900" tIns="121900" rIns="121900" bIns="121900" anchor="ctr" anchorCtr="0">
            <a:noAutofit/>
          </a:bodyPr>
          <a:lstStyle/>
          <a:p>
            <a:r>
              <a:rPr lang="en" b="1">
                <a:latin typeface="Segoe UI" panose="020B0502040204020203" pitchFamily="34" charset="0"/>
                <a:cs typeface="Segoe UI" panose="020B0502040204020203" pitchFamily="34" charset="0"/>
              </a:rPr>
              <a:t>01</a:t>
            </a:r>
            <a:endParaRPr b="1">
              <a:latin typeface="Segoe UI" panose="020B0502040204020203" pitchFamily="34" charset="0"/>
              <a:cs typeface="Segoe UI" panose="020B0502040204020203" pitchFamily="34" charset="0"/>
            </a:endParaRPr>
          </a:p>
        </p:txBody>
      </p:sp>
      <p:grpSp>
        <p:nvGrpSpPr>
          <p:cNvPr id="640" name="Google Shape;640;p33"/>
          <p:cNvGrpSpPr/>
          <p:nvPr/>
        </p:nvGrpSpPr>
        <p:grpSpPr>
          <a:xfrm>
            <a:off x="6563956" y="-1801904"/>
            <a:ext cx="3603807" cy="3603807"/>
            <a:chOff x="1190625" y="238125"/>
            <a:chExt cx="5201800" cy="5201801"/>
          </a:xfrm>
        </p:grpSpPr>
        <p:sp>
          <p:nvSpPr>
            <p:cNvPr id="641" name="Google Shape;641;p33"/>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642" name="Google Shape;642;p33"/>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643" name="Google Shape;643;p33"/>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644" name="Google Shape;644;p33"/>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645" name="Google Shape;645;p33"/>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grpSp>
        <p:nvGrpSpPr>
          <p:cNvPr id="760" name="Group 759">
            <a:extLst>
              <a:ext uri="{FF2B5EF4-FFF2-40B4-BE49-F238E27FC236}">
                <a16:creationId xmlns:a16="http://schemas.microsoft.com/office/drawing/2014/main" id="{3C15B16B-FF9C-3D74-EF32-F35EE39A0B5A}"/>
              </a:ext>
            </a:extLst>
          </p:cNvPr>
          <p:cNvGrpSpPr/>
          <p:nvPr/>
        </p:nvGrpSpPr>
        <p:grpSpPr>
          <a:xfrm>
            <a:off x="-18288" y="0"/>
            <a:ext cx="11030502" cy="28906968"/>
            <a:chOff x="325656" y="-18003"/>
            <a:chExt cx="11030502" cy="28906968"/>
          </a:xfrm>
        </p:grpSpPr>
        <p:grpSp>
          <p:nvGrpSpPr>
            <p:cNvPr id="692" name="Group 691">
              <a:extLst>
                <a:ext uri="{FF2B5EF4-FFF2-40B4-BE49-F238E27FC236}">
                  <a16:creationId xmlns:a16="http://schemas.microsoft.com/office/drawing/2014/main" id="{FCE15DA6-2148-0F6F-C84C-445DC876B8A9}"/>
                </a:ext>
              </a:extLst>
            </p:cNvPr>
            <p:cNvGrpSpPr/>
            <p:nvPr/>
          </p:nvGrpSpPr>
          <p:grpSpPr>
            <a:xfrm>
              <a:off x="343662" y="-18003"/>
              <a:ext cx="11012496" cy="13681394"/>
              <a:chOff x="343662" y="-18003"/>
              <a:chExt cx="11012496" cy="13681394"/>
            </a:xfrm>
          </p:grpSpPr>
          <p:grpSp>
            <p:nvGrpSpPr>
              <p:cNvPr id="634" name="Group 633">
                <a:extLst>
                  <a:ext uri="{FF2B5EF4-FFF2-40B4-BE49-F238E27FC236}">
                    <a16:creationId xmlns:a16="http://schemas.microsoft.com/office/drawing/2014/main" id="{7B1C7389-2F4F-2D71-8DD6-B7CE691A2B26}"/>
                  </a:ext>
                </a:extLst>
              </p:cNvPr>
              <p:cNvGrpSpPr/>
              <p:nvPr/>
            </p:nvGrpSpPr>
            <p:grpSpPr>
              <a:xfrm>
                <a:off x="343662" y="-18003"/>
                <a:ext cx="11012496" cy="6144683"/>
                <a:chOff x="343662" y="-18003"/>
                <a:chExt cx="11012496" cy="6144683"/>
              </a:xfrm>
            </p:grpSpPr>
            <p:grpSp>
              <p:nvGrpSpPr>
                <p:cNvPr id="646" name="Google Shape;646;p33"/>
                <p:cNvGrpSpPr/>
                <p:nvPr/>
              </p:nvGrpSpPr>
              <p:grpSpPr>
                <a:xfrm rot="16200000" flipH="1">
                  <a:off x="-222794" y="548513"/>
                  <a:ext cx="2265951" cy="1132920"/>
                  <a:chOff x="3529938" y="261475"/>
                  <a:chExt cx="1699463" cy="849690"/>
                </a:xfrm>
              </p:grpSpPr>
              <p:sp>
                <p:nvSpPr>
                  <p:cNvPr id="647" name="Google Shape;647;p33"/>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8" name="Google Shape;648;p33"/>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49" name="Google Shape;649;p33"/>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0" name="Google Shape;650;p33"/>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1" name="Google Shape;651;p33"/>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2" name="Google Shape;652;p33"/>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3" name="Google Shape;653;p33"/>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4" name="Google Shape;654;p33"/>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55" name="Google Shape;655;p33"/>
                <p:cNvGrpSpPr/>
                <p:nvPr/>
              </p:nvGrpSpPr>
              <p:grpSpPr>
                <a:xfrm>
                  <a:off x="10909569" y="1371918"/>
                  <a:ext cx="446589" cy="813467"/>
                  <a:chOff x="376650" y="567400"/>
                  <a:chExt cx="334942" cy="610100"/>
                </a:xfrm>
              </p:grpSpPr>
              <p:sp>
                <p:nvSpPr>
                  <p:cNvPr id="656" name="Google Shape;656;p33"/>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7" name="Google Shape;657;p33"/>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8" name="Google Shape;658;p33"/>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59" name="Google Shape;659;p33"/>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0" name="Google Shape;660;p33"/>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1" name="Google Shape;661;p33"/>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 name="Google Shape;646;p33">
                  <a:extLst>
                    <a:ext uri="{FF2B5EF4-FFF2-40B4-BE49-F238E27FC236}">
                      <a16:creationId xmlns:a16="http://schemas.microsoft.com/office/drawing/2014/main" id="{59176258-C94A-4E52-A1FB-A21BF70CF0EA}"/>
                    </a:ext>
                  </a:extLst>
                </p:cNvPr>
                <p:cNvGrpSpPr/>
                <p:nvPr/>
              </p:nvGrpSpPr>
              <p:grpSpPr>
                <a:xfrm rot="16200000" flipH="1">
                  <a:off x="-222854" y="4427245"/>
                  <a:ext cx="2265951" cy="1132920"/>
                  <a:chOff x="3529938" y="261475"/>
                  <a:chExt cx="1699463" cy="849690"/>
                </a:xfrm>
              </p:grpSpPr>
              <p:sp>
                <p:nvSpPr>
                  <p:cNvPr id="3" name="Google Shape;647;p33">
                    <a:extLst>
                      <a:ext uri="{FF2B5EF4-FFF2-40B4-BE49-F238E27FC236}">
                        <a16:creationId xmlns:a16="http://schemas.microsoft.com/office/drawing/2014/main" id="{1A685083-27AE-8340-3D8A-68AB3B5812AD}"/>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 name="Google Shape;648;p33">
                    <a:extLst>
                      <a:ext uri="{FF2B5EF4-FFF2-40B4-BE49-F238E27FC236}">
                        <a16:creationId xmlns:a16="http://schemas.microsoft.com/office/drawing/2014/main" id="{AB092920-A07A-1C76-AD52-3CE4B16A3C0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 name="Google Shape;649;p33">
                    <a:extLst>
                      <a:ext uri="{FF2B5EF4-FFF2-40B4-BE49-F238E27FC236}">
                        <a16:creationId xmlns:a16="http://schemas.microsoft.com/office/drawing/2014/main" id="{4896B36E-9789-0D13-28E3-5E450F35DCBB}"/>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 name="Google Shape;650;p33">
                    <a:extLst>
                      <a:ext uri="{FF2B5EF4-FFF2-40B4-BE49-F238E27FC236}">
                        <a16:creationId xmlns:a16="http://schemas.microsoft.com/office/drawing/2014/main" id="{5A398269-825B-7A57-D1AB-462783F119B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 name="Google Shape;651;p33">
                    <a:extLst>
                      <a:ext uri="{FF2B5EF4-FFF2-40B4-BE49-F238E27FC236}">
                        <a16:creationId xmlns:a16="http://schemas.microsoft.com/office/drawing/2014/main" id="{1418A0A0-AC91-AC55-B623-755AB8E8026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8" name="Google Shape;652;p33">
                    <a:extLst>
                      <a:ext uri="{FF2B5EF4-FFF2-40B4-BE49-F238E27FC236}">
                        <a16:creationId xmlns:a16="http://schemas.microsoft.com/office/drawing/2014/main" id="{1D1D60EA-69EB-5E1F-0623-D0929B38805D}"/>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 name="Google Shape;653;p33">
                    <a:extLst>
                      <a:ext uri="{FF2B5EF4-FFF2-40B4-BE49-F238E27FC236}">
                        <a16:creationId xmlns:a16="http://schemas.microsoft.com/office/drawing/2014/main" id="{7B741A20-6066-7A0A-68A4-5018CA7936B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 name="Google Shape;654;p33">
                    <a:extLst>
                      <a:ext uri="{FF2B5EF4-FFF2-40B4-BE49-F238E27FC236}">
                        <a16:creationId xmlns:a16="http://schemas.microsoft.com/office/drawing/2014/main" id="{B8949A54-9FBE-2A45-E2AB-891FC725936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1" name="Google Shape;655;p33">
                  <a:extLst>
                    <a:ext uri="{FF2B5EF4-FFF2-40B4-BE49-F238E27FC236}">
                      <a16:creationId xmlns:a16="http://schemas.microsoft.com/office/drawing/2014/main" id="{7C1B4D77-663E-367B-41CC-F1B225712725}"/>
                    </a:ext>
                  </a:extLst>
                </p:cNvPr>
                <p:cNvGrpSpPr/>
                <p:nvPr/>
              </p:nvGrpSpPr>
              <p:grpSpPr>
                <a:xfrm>
                  <a:off x="10835169" y="5276963"/>
                  <a:ext cx="446589" cy="813467"/>
                  <a:chOff x="376650" y="567400"/>
                  <a:chExt cx="334942" cy="610100"/>
                </a:xfrm>
              </p:grpSpPr>
              <p:sp>
                <p:nvSpPr>
                  <p:cNvPr id="12" name="Google Shape;656;p33">
                    <a:extLst>
                      <a:ext uri="{FF2B5EF4-FFF2-40B4-BE49-F238E27FC236}">
                        <a16:creationId xmlns:a16="http://schemas.microsoft.com/office/drawing/2014/main" id="{A9B996C5-8783-3834-92C5-C9FB7F6D9F55}"/>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 name="Google Shape;657;p33">
                    <a:extLst>
                      <a:ext uri="{FF2B5EF4-FFF2-40B4-BE49-F238E27FC236}">
                        <a16:creationId xmlns:a16="http://schemas.microsoft.com/office/drawing/2014/main" id="{156D0C22-C915-9B66-4CA1-188D97FD2B2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 name="Google Shape;658;p33">
                    <a:extLst>
                      <a:ext uri="{FF2B5EF4-FFF2-40B4-BE49-F238E27FC236}">
                        <a16:creationId xmlns:a16="http://schemas.microsoft.com/office/drawing/2014/main" id="{06BD78F8-79A3-D6C3-435D-16BCD4319E8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 name="Google Shape;659;p33">
                    <a:extLst>
                      <a:ext uri="{FF2B5EF4-FFF2-40B4-BE49-F238E27FC236}">
                        <a16:creationId xmlns:a16="http://schemas.microsoft.com/office/drawing/2014/main" id="{0336DEDE-FFD1-9614-1C05-8A1F0BDA0E3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 name="Google Shape;660;p33">
                    <a:extLst>
                      <a:ext uri="{FF2B5EF4-FFF2-40B4-BE49-F238E27FC236}">
                        <a16:creationId xmlns:a16="http://schemas.microsoft.com/office/drawing/2014/main" id="{01158A23-EE9A-37D9-518A-CB5026DA701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 name="Google Shape;661;p33">
                    <a:extLst>
                      <a:ext uri="{FF2B5EF4-FFF2-40B4-BE49-F238E27FC236}">
                        <a16:creationId xmlns:a16="http://schemas.microsoft.com/office/drawing/2014/main" id="{99F7FE9E-D088-F2CC-A859-758D0F74324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635" name="Group 634">
                <a:extLst>
                  <a:ext uri="{FF2B5EF4-FFF2-40B4-BE49-F238E27FC236}">
                    <a16:creationId xmlns:a16="http://schemas.microsoft.com/office/drawing/2014/main" id="{25AE2320-23F6-02DE-EF5D-3D22E3FA62F4}"/>
                  </a:ext>
                </a:extLst>
              </p:cNvPr>
              <p:cNvGrpSpPr/>
              <p:nvPr/>
            </p:nvGrpSpPr>
            <p:grpSpPr>
              <a:xfrm>
                <a:off x="343662" y="7518708"/>
                <a:ext cx="11012496" cy="6144683"/>
                <a:chOff x="343662" y="-18003"/>
                <a:chExt cx="11012496" cy="6144683"/>
              </a:xfrm>
            </p:grpSpPr>
            <p:grpSp>
              <p:nvGrpSpPr>
                <p:cNvPr id="636" name="Google Shape;646;p33">
                  <a:extLst>
                    <a:ext uri="{FF2B5EF4-FFF2-40B4-BE49-F238E27FC236}">
                      <a16:creationId xmlns:a16="http://schemas.microsoft.com/office/drawing/2014/main" id="{049CC1AB-5AC8-EFEF-425D-91B27C6CCAE8}"/>
                    </a:ext>
                  </a:extLst>
                </p:cNvPr>
                <p:cNvGrpSpPr/>
                <p:nvPr/>
              </p:nvGrpSpPr>
              <p:grpSpPr>
                <a:xfrm rot="16200000" flipH="1">
                  <a:off x="-222794" y="548513"/>
                  <a:ext cx="2265951" cy="1132920"/>
                  <a:chOff x="3529938" y="261475"/>
                  <a:chExt cx="1699463" cy="849690"/>
                </a:xfrm>
              </p:grpSpPr>
              <p:sp>
                <p:nvSpPr>
                  <p:cNvPr id="684" name="Google Shape;647;p33">
                    <a:extLst>
                      <a:ext uri="{FF2B5EF4-FFF2-40B4-BE49-F238E27FC236}">
                        <a16:creationId xmlns:a16="http://schemas.microsoft.com/office/drawing/2014/main" id="{166BD5F4-0D09-1881-06AA-7B34D820A3F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5" name="Google Shape;648;p33">
                    <a:extLst>
                      <a:ext uri="{FF2B5EF4-FFF2-40B4-BE49-F238E27FC236}">
                        <a16:creationId xmlns:a16="http://schemas.microsoft.com/office/drawing/2014/main" id="{50E86A53-7B04-3AC5-1335-8A7614E6FE5F}"/>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6" name="Google Shape;649;p33">
                    <a:extLst>
                      <a:ext uri="{FF2B5EF4-FFF2-40B4-BE49-F238E27FC236}">
                        <a16:creationId xmlns:a16="http://schemas.microsoft.com/office/drawing/2014/main" id="{F33040C1-FBBF-CE11-C8C9-F31FD410EF0B}"/>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7" name="Google Shape;650;p33">
                    <a:extLst>
                      <a:ext uri="{FF2B5EF4-FFF2-40B4-BE49-F238E27FC236}">
                        <a16:creationId xmlns:a16="http://schemas.microsoft.com/office/drawing/2014/main" id="{5E80FFE5-5692-1550-9F78-B2669DD806A2}"/>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8" name="Google Shape;651;p33">
                    <a:extLst>
                      <a:ext uri="{FF2B5EF4-FFF2-40B4-BE49-F238E27FC236}">
                        <a16:creationId xmlns:a16="http://schemas.microsoft.com/office/drawing/2014/main" id="{CB574D0F-44C7-0727-5ADA-A02E0F3A18F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9" name="Google Shape;652;p33">
                    <a:extLst>
                      <a:ext uri="{FF2B5EF4-FFF2-40B4-BE49-F238E27FC236}">
                        <a16:creationId xmlns:a16="http://schemas.microsoft.com/office/drawing/2014/main" id="{BB54670C-31AE-20BA-1024-1280ADA8487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90" name="Google Shape;653;p33">
                    <a:extLst>
                      <a:ext uri="{FF2B5EF4-FFF2-40B4-BE49-F238E27FC236}">
                        <a16:creationId xmlns:a16="http://schemas.microsoft.com/office/drawing/2014/main" id="{D3CE2F61-E22E-CE61-CFF8-43B338D2D3C9}"/>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91" name="Google Shape;654;p33">
                    <a:extLst>
                      <a:ext uri="{FF2B5EF4-FFF2-40B4-BE49-F238E27FC236}">
                        <a16:creationId xmlns:a16="http://schemas.microsoft.com/office/drawing/2014/main" id="{88A4101E-AE83-6D60-F32B-AA555534D61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37" name="Google Shape;655;p33">
                  <a:extLst>
                    <a:ext uri="{FF2B5EF4-FFF2-40B4-BE49-F238E27FC236}">
                      <a16:creationId xmlns:a16="http://schemas.microsoft.com/office/drawing/2014/main" id="{7C4D5A48-ED08-F77F-5884-483D6D67EA44}"/>
                    </a:ext>
                  </a:extLst>
                </p:cNvPr>
                <p:cNvGrpSpPr/>
                <p:nvPr/>
              </p:nvGrpSpPr>
              <p:grpSpPr>
                <a:xfrm>
                  <a:off x="10909569" y="1371918"/>
                  <a:ext cx="446589" cy="813467"/>
                  <a:chOff x="376650" y="567400"/>
                  <a:chExt cx="334942" cy="610100"/>
                </a:xfrm>
              </p:grpSpPr>
              <p:sp>
                <p:nvSpPr>
                  <p:cNvPr id="678" name="Google Shape;656;p33">
                    <a:extLst>
                      <a:ext uri="{FF2B5EF4-FFF2-40B4-BE49-F238E27FC236}">
                        <a16:creationId xmlns:a16="http://schemas.microsoft.com/office/drawing/2014/main" id="{960BEC1D-F5E6-202E-6282-54F919A3B56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9" name="Google Shape;657;p33">
                    <a:extLst>
                      <a:ext uri="{FF2B5EF4-FFF2-40B4-BE49-F238E27FC236}">
                        <a16:creationId xmlns:a16="http://schemas.microsoft.com/office/drawing/2014/main" id="{0C5C414E-64FD-86A4-219C-C2429A49143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0" name="Google Shape;658;p33">
                    <a:extLst>
                      <a:ext uri="{FF2B5EF4-FFF2-40B4-BE49-F238E27FC236}">
                        <a16:creationId xmlns:a16="http://schemas.microsoft.com/office/drawing/2014/main" id="{3CEF7F57-E678-20AE-2E19-529B739FB5F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1" name="Google Shape;659;p33">
                    <a:extLst>
                      <a:ext uri="{FF2B5EF4-FFF2-40B4-BE49-F238E27FC236}">
                        <a16:creationId xmlns:a16="http://schemas.microsoft.com/office/drawing/2014/main" id="{FDCD1CE1-F54C-00CC-8C94-F1E785B7995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2" name="Google Shape;660;p33">
                    <a:extLst>
                      <a:ext uri="{FF2B5EF4-FFF2-40B4-BE49-F238E27FC236}">
                        <a16:creationId xmlns:a16="http://schemas.microsoft.com/office/drawing/2014/main" id="{3E5AA266-B372-9915-1F17-3B96BED0A64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83" name="Google Shape;661;p33">
                    <a:extLst>
                      <a:ext uri="{FF2B5EF4-FFF2-40B4-BE49-F238E27FC236}">
                        <a16:creationId xmlns:a16="http://schemas.microsoft.com/office/drawing/2014/main" id="{9DB4D8E3-5DF7-4463-2C86-1B2242A4C40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62" name="Google Shape;646;p33">
                  <a:extLst>
                    <a:ext uri="{FF2B5EF4-FFF2-40B4-BE49-F238E27FC236}">
                      <a16:creationId xmlns:a16="http://schemas.microsoft.com/office/drawing/2014/main" id="{A66C9EA6-3983-DC1F-3308-0ABFEA07C1DD}"/>
                    </a:ext>
                  </a:extLst>
                </p:cNvPr>
                <p:cNvGrpSpPr/>
                <p:nvPr/>
              </p:nvGrpSpPr>
              <p:grpSpPr>
                <a:xfrm rot="16200000" flipH="1">
                  <a:off x="-222854" y="4427245"/>
                  <a:ext cx="2265951" cy="1132920"/>
                  <a:chOff x="3529938" y="261475"/>
                  <a:chExt cx="1699463" cy="849690"/>
                </a:xfrm>
              </p:grpSpPr>
              <p:sp>
                <p:nvSpPr>
                  <p:cNvPr id="670" name="Google Shape;647;p33">
                    <a:extLst>
                      <a:ext uri="{FF2B5EF4-FFF2-40B4-BE49-F238E27FC236}">
                        <a16:creationId xmlns:a16="http://schemas.microsoft.com/office/drawing/2014/main" id="{9C0777B8-0B98-9907-0626-30F08A70FF6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1" name="Google Shape;648;p33">
                    <a:extLst>
                      <a:ext uri="{FF2B5EF4-FFF2-40B4-BE49-F238E27FC236}">
                        <a16:creationId xmlns:a16="http://schemas.microsoft.com/office/drawing/2014/main" id="{F1C6E78D-310C-4489-DB5A-2B9EDC8E8D0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2" name="Google Shape;649;p33">
                    <a:extLst>
                      <a:ext uri="{FF2B5EF4-FFF2-40B4-BE49-F238E27FC236}">
                        <a16:creationId xmlns:a16="http://schemas.microsoft.com/office/drawing/2014/main" id="{A290EE57-9175-9269-2BE8-5EB642186CD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3" name="Google Shape;650;p33">
                    <a:extLst>
                      <a:ext uri="{FF2B5EF4-FFF2-40B4-BE49-F238E27FC236}">
                        <a16:creationId xmlns:a16="http://schemas.microsoft.com/office/drawing/2014/main" id="{A2B0ACC2-3156-0D67-E5AF-30ABF612CB9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4" name="Google Shape;651;p33">
                    <a:extLst>
                      <a:ext uri="{FF2B5EF4-FFF2-40B4-BE49-F238E27FC236}">
                        <a16:creationId xmlns:a16="http://schemas.microsoft.com/office/drawing/2014/main" id="{571B475E-2E9B-8505-628B-39DE3887DE0E}"/>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5" name="Google Shape;652;p33">
                    <a:extLst>
                      <a:ext uri="{FF2B5EF4-FFF2-40B4-BE49-F238E27FC236}">
                        <a16:creationId xmlns:a16="http://schemas.microsoft.com/office/drawing/2014/main" id="{CB3510EF-084B-6063-3657-656469515A0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6" name="Google Shape;653;p33">
                    <a:extLst>
                      <a:ext uri="{FF2B5EF4-FFF2-40B4-BE49-F238E27FC236}">
                        <a16:creationId xmlns:a16="http://schemas.microsoft.com/office/drawing/2014/main" id="{2220BC1D-EAC1-94F0-5918-36F4D1A82D1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77" name="Google Shape;654;p33">
                    <a:extLst>
                      <a:ext uri="{FF2B5EF4-FFF2-40B4-BE49-F238E27FC236}">
                        <a16:creationId xmlns:a16="http://schemas.microsoft.com/office/drawing/2014/main" id="{7B0EE447-DBAE-6025-9C94-95CD253AA7AB}"/>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63" name="Google Shape;655;p33">
                  <a:extLst>
                    <a:ext uri="{FF2B5EF4-FFF2-40B4-BE49-F238E27FC236}">
                      <a16:creationId xmlns:a16="http://schemas.microsoft.com/office/drawing/2014/main" id="{5436BD67-6CBB-7DAB-EFAF-79426C5C89CD}"/>
                    </a:ext>
                  </a:extLst>
                </p:cNvPr>
                <p:cNvGrpSpPr/>
                <p:nvPr/>
              </p:nvGrpSpPr>
              <p:grpSpPr>
                <a:xfrm>
                  <a:off x="10835169" y="5276963"/>
                  <a:ext cx="446589" cy="813467"/>
                  <a:chOff x="376650" y="567400"/>
                  <a:chExt cx="334942" cy="610100"/>
                </a:xfrm>
              </p:grpSpPr>
              <p:sp>
                <p:nvSpPr>
                  <p:cNvPr id="664" name="Google Shape;656;p33">
                    <a:extLst>
                      <a:ext uri="{FF2B5EF4-FFF2-40B4-BE49-F238E27FC236}">
                        <a16:creationId xmlns:a16="http://schemas.microsoft.com/office/drawing/2014/main" id="{9921A6C3-A542-B752-93E1-41CC75334FA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5" name="Google Shape;657;p33">
                    <a:extLst>
                      <a:ext uri="{FF2B5EF4-FFF2-40B4-BE49-F238E27FC236}">
                        <a16:creationId xmlns:a16="http://schemas.microsoft.com/office/drawing/2014/main" id="{D14E6B79-D7B9-07C2-3B17-696B5EBB9A6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6" name="Google Shape;658;p33">
                    <a:extLst>
                      <a:ext uri="{FF2B5EF4-FFF2-40B4-BE49-F238E27FC236}">
                        <a16:creationId xmlns:a16="http://schemas.microsoft.com/office/drawing/2014/main" id="{8B008508-0B17-6985-DD9E-AAF5FA219EB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7" name="Google Shape;659;p33">
                    <a:extLst>
                      <a:ext uri="{FF2B5EF4-FFF2-40B4-BE49-F238E27FC236}">
                        <a16:creationId xmlns:a16="http://schemas.microsoft.com/office/drawing/2014/main" id="{A65FFB07-53B3-3C9F-1E10-80A1E5DAD8E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8" name="Google Shape;660;p33">
                    <a:extLst>
                      <a:ext uri="{FF2B5EF4-FFF2-40B4-BE49-F238E27FC236}">
                        <a16:creationId xmlns:a16="http://schemas.microsoft.com/office/drawing/2014/main" id="{392CD782-0728-1E80-8BE3-E6CDC70D551F}"/>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69" name="Google Shape;661;p33">
                    <a:extLst>
                      <a:ext uri="{FF2B5EF4-FFF2-40B4-BE49-F238E27FC236}">
                        <a16:creationId xmlns:a16="http://schemas.microsoft.com/office/drawing/2014/main" id="{940E2588-4640-973B-B7E5-6784A04D22D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693" name="Group 692">
              <a:extLst>
                <a:ext uri="{FF2B5EF4-FFF2-40B4-BE49-F238E27FC236}">
                  <a16:creationId xmlns:a16="http://schemas.microsoft.com/office/drawing/2014/main" id="{67835531-195C-BFFD-8036-24EFBBD28485}"/>
                </a:ext>
              </a:extLst>
            </p:cNvPr>
            <p:cNvGrpSpPr/>
            <p:nvPr/>
          </p:nvGrpSpPr>
          <p:grpSpPr>
            <a:xfrm>
              <a:off x="325656" y="15207571"/>
              <a:ext cx="11012496" cy="13681394"/>
              <a:chOff x="343662" y="-18003"/>
              <a:chExt cx="11012496" cy="13681394"/>
            </a:xfrm>
          </p:grpSpPr>
          <p:grpSp>
            <p:nvGrpSpPr>
              <p:cNvPr id="694" name="Group 693">
                <a:extLst>
                  <a:ext uri="{FF2B5EF4-FFF2-40B4-BE49-F238E27FC236}">
                    <a16:creationId xmlns:a16="http://schemas.microsoft.com/office/drawing/2014/main" id="{8CB6BED3-BDC1-389E-9DA0-A298D6D3E444}"/>
                  </a:ext>
                </a:extLst>
              </p:cNvPr>
              <p:cNvGrpSpPr/>
              <p:nvPr/>
            </p:nvGrpSpPr>
            <p:grpSpPr>
              <a:xfrm>
                <a:off x="343662" y="-18003"/>
                <a:ext cx="11012496" cy="6144683"/>
                <a:chOff x="343662" y="-18003"/>
                <a:chExt cx="11012496" cy="6144683"/>
              </a:xfrm>
            </p:grpSpPr>
            <p:grpSp>
              <p:nvGrpSpPr>
                <p:cNvPr id="728" name="Google Shape;646;p33">
                  <a:extLst>
                    <a:ext uri="{FF2B5EF4-FFF2-40B4-BE49-F238E27FC236}">
                      <a16:creationId xmlns:a16="http://schemas.microsoft.com/office/drawing/2014/main" id="{D6E03A42-CF33-93CE-EFB1-F47111F8758B}"/>
                    </a:ext>
                  </a:extLst>
                </p:cNvPr>
                <p:cNvGrpSpPr/>
                <p:nvPr/>
              </p:nvGrpSpPr>
              <p:grpSpPr>
                <a:xfrm rot="16200000" flipH="1">
                  <a:off x="-222794" y="548513"/>
                  <a:ext cx="2265951" cy="1132920"/>
                  <a:chOff x="3529938" y="261475"/>
                  <a:chExt cx="1699463" cy="849690"/>
                </a:xfrm>
              </p:grpSpPr>
              <p:sp>
                <p:nvSpPr>
                  <p:cNvPr id="752" name="Google Shape;647;p33">
                    <a:extLst>
                      <a:ext uri="{FF2B5EF4-FFF2-40B4-BE49-F238E27FC236}">
                        <a16:creationId xmlns:a16="http://schemas.microsoft.com/office/drawing/2014/main" id="{7B7C6A36-45AC-4868-E8FE-2E551DB8EEB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3" name="Google Shape;648;p33">
                    <a:extLst>
                      <a:ext uri="{FF2B5EF4-FFF2-40B4-BE49-F238E27FC236}">
                        <a16:creationId xmlns:a16="http://schemas.microsoft.com/office/drawing/2014/main" id="{BBDAFDA5-BA9B-B710-5F23-AE7013B95F6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4" name="Google Shape;649;p33">
                    <a:extLst>
                      <a:ext uri="{FF2B5EF4-FFF2-40B4-BE49-F238E27FC236}">
                        <a16:creationId xmlns:a16="http://schemas.microsoft.com/office/drawing/2014/main" id="{4B5F1CE5-C9BA-8A23-57DF-07E723A59B0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5" name="Google Shape;650;p33">
                    <a:extLst>
                      <a:ext uri="{FF2B5EF4-FFF2-40B4-BE49-F238E27FC236}">
                        <a16:creationId xmlns:a16="http://schemas.microsoft.com/office/drawing/2014/main" id="{FE7C6683-324C-DFF0-F3AA-7AF4F1591BC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6" name="Google Shape;651;p33">
                    <a:extLst>
                      <a:ext uri="{FF2B5EF4-FFF2-40B4-BE49-F238E27FC236}">
                        <a16:creationId xmlns:a16="http://schemas.microsoft.com/office/drawing/2014/main" id="{ECC01E8C-9EA5-54D6-83E7-B84C73228B3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7" name="Google Shape;652;p33">
                    <a:extLst>
                      <a:ext uri="{FF2B5EF4-FFF2-40B4-BE49-F238E27FC236}">
                        <a16:creationId xmlns:a16="http://schemas.microsoft.com/office/drawing/2014/main" id="{CA37C019-5309-18E7-AF12-0037796B812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8" name="Google Shape;653;p33">
                    <a:extLst>
                      <a:ext uri="{FF2B5EF4-FFF2-40B4-BE49-F238E27FC236}">
                        <a16:creationId xmlns:a16="http://schemas.microsoft.com/office/drawing/2014/main" id="{87742130-E445-CCCF-B0E2-A395C190E69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9" name="Google Shape;654;p33">
                    <a:extLst>
                      <a:ext uri="{FF2B5EF4-FFF2-40B4-BE49-F238E27FC236}">
                        <a16:creationId xmlns:a16="http://schemas.microsoft.com/office/drawing/2014/main" id="{1BB27D4F-5484-F4E5-E5D3-2CEDA82C20C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29" name="Google Shape;655;p33">
                  <a:extLst>
                    <a:ext uri="{FF2B5EF4-FFF2-40B4-BE49-F238E27FC236}">
                      <a16:creationId xmlns:a16="http://schemas.microsoft.com/office/drawing/2014/main" id="{DC21E1E4-239D-E292-6CCF-9AFE772B0594}"/>
                    </a:ext>
                  </a:extLst>
                </p:cNvPr>
                <p:cNvGrpSpPr/>
                <p:nvPr/>
              </p:nvGrpSpPr>
              <p:grpSpPr>
                <a:xfrm>
                  <a:off x="10909569" y="1371918"/>
                  <a:ext cx="446589" cy="813467"/>
                  <a:chOff x="376650" y="567400"/>
                  <a:chExt cx="334942" cy="610100"/>
                </a:xfrm>
              </p:grpSpPr>
              <p:sp>
                <p:nvSpPr>
                  <p:cNvPr id="746" name="Google Shape;656;p33">
                    <a:extLst>
                      <a:ext uri="{FF2B5EF4-FFF2-40B4-BE49-F238E27FC236}">
                        <a16:creationId xmlns:a16="http://schemas.microsoft.com/office/drawing/2014/main" id="{B11A25C8-EA2C-32DE-FD1C-DA3411698EE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47" name="Google Shape;657;p33">
                    <a:extLst>
                      <a:ext uri="{FF2B5EF4-FFF2-40B4-BE49-F238E27FC236}">
                        <a16:creationId xmlns:a16="http://schemas.microsoft.com/office/drawing/2014/main" id="{AD01932F-5517-2EFF-C111-20EE293EECD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48" name="Google Shape;658;p33">
                    <a:extLst>
                      <a:ext uri="{FF2B5EF4-FFF2-40B4-BE49-F238E27FC236}">
                        <a16:creationId xmlns:a16="http://schemas.microsoft.com/office/drawing/2014/main" id="{96D15CE3-9F90-00A9-C69A-3D8CD949B09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49" name="Google Shape;659;p33">
                    <a:extLst>
                      <a:ext uri="{FF2B5EF4-FFF2-40B4-BE49-F238E27FC236}">
                        <a16:creationId xmlns:a16="http://schemas.microsoft.com/office/drawing/2014/main" id="{514900CC-A617-6B4D-6930-EE7D544E020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0" name="Google Shape;660;p33">
                    <a:extLst>
                      <a:ext uri="{FF2B5EF4-FFF2-40B4-BE49-F238E27FC236}">
                        <a16:creationId xmlns:a16="http://schemas.microsoft.com/office/drawing/2014/main" id="{FFC200EA-258C-C326-4EAE-92E43F91B39C}"/>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51" name="Google Shape;661;p33">
                    <a:extLst>
                      <a:ext uri="{FF2B5EF4-FFF2-40B4-BE49-F238E27FC236}">
                        <a16:creationId xmlns:a16="http://schemas.microsoft.com/office/drawing/2014/main" id="{2BCE8CE3-EC97-A3AD-F4CA-E423552F4E94}"/>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30" name="Google Shape;646;p33">
                  <a:extLst>
                    <a:ext uri="{FF2B5EF4-FFF2-40B4-BE49-F238E27FC236}">
                      <a16:creationId xmlns:a16="http://schemas.microsoft.com/office/drawing/2014/main" id="{F9D43BDB-B28B-1FF4-4AB1-670B2087928B}"/>
                    </a:ext>
                  </a:extLst>
                </p:cNvPr>
                <p:cNvGrpSpPr/>
                <p:nvPr/>
              </p:nvGrpSpPr>
              <p:grpSpPr>
                <a:xfrm rot="16200000" flipH="1">
                  <a:off x="-222854" y="4427245"/>
                  <a:ext cx="2265951" cy="1132920"/>
                  <a:chOff x="3529938" y="261475"/>
                  <a:chExt cx="1699463" cy="849690"/>
                </a:xfrm>
              </p:grpSpPr>
              <p:sp>
                <p:nvSpPr>
                  <p:cNvPr id="738" name="Google Shape;647;p33">
                    <a:extLst>
                      <a:ext uri="{FF2B5EF4-FFF2-40B4-BE49-F238E27FC236}">
                        <a16:creationId xmlns:a16="http://schemas.microsoft.com/office/drawing/2014/main" id="{5E9423D5-4327-67F6-6CF6-6CE2773A5FC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39" name="Google Shape;648;p33">
                    <a:extLst>
                      <a:ext uri="{FF2B5EF4-FFF2-40B4-BE49-F238E27FC236}">
                        <a16:creationId xmlns:a16="http://schemas.microsoft.com/office/drawing/2014/main" id="{F27F4F98-29CE-6E26-9109-5E1810058E8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40" name="Google Shape;649;p33">
                    <a:extLst>
                      <a:ext uri="{FF2B5EF4-FFF2-40B4-BE49-F238E27FC236}">
                        <a16:creationId xmlns:a16="http://schemas.microsoft.com/office/drawing/2014/main" id="{099E468C-BA5E-99FE-8FEF-6D176C399FE2}"/>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41" name="Google Shape;650;p33">
                    <a:extLst>
                      <a:ext uri="{FF2B5EF4-FFF2-40B4-BE49-F238E27FC236}">
                        <a16:creationId xmlns:a16="http://schemas.microsoft.com/office/drawing/2014/main" id="{BA6A5C77-0926-D692-4694-1E9DB5E1169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42" name="Google Shape;651;p33">
                    <a:extLst>
                      <a:ext uri="{FF2B5EF4-FFF2-40B4-BE49-F238E27FC236}">
                        <a16:creationId xmlns:a16="http://schemas.microsoft.com/office/drawing/2014/main" id="{22647335-4267-B5C0-C495-3BC263830B5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43" name="Google Shape;652;p33">
                    <a:extLst>
                      <a:ext uri="{FF2B5EF4-FFF2-40B4-BE49-F238E27FC236}">
                        <a16:creationId xmlns:a16="http://schemas.microsoft.com/office/drawing/2014/main" id="{EBFF9927-9671-71E7-FFB7-3CF7C28D5B5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44" name="Google Shape;653;p33">
                    <a:extLst>
                      <a:ext uri="{FF2B5EF4-FFF2-40B4-BE49-F238E27FC236}">
                        <a16:creationId xmlns:a16="http://schemas.microsoft.com/office/drawing/2014/main" id="{EA8FF69A-2B3E-7C57-9E59-412033626DD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45" name="Google Shape;654;p33">
                    <a:extLst>
                      <a:ext uri="{FF2B5EF4-FFF2-40B4-BE49-F238E27FC236}">
                        <a16:creationId xmlns:a16="http://schemas.microsoft.com/office/drawing/2014/main" id="{497067A2-7F05-6418-9195-60253CF3076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731" name="Google Shape;655;p33">
                  <a:extLst>
                    <a:ext uri="{FF2B5EF4-FFF2-40B4-BE49-F238E27FC236}">
                      <a16:creationId xmlns:a16="http://schemas.microsoft.com/office/drawing/2014/main" id="{76038534-2AF7-8C5D-668A-9ADDA1C4B826}"/>
                    </a:ext>
                  </a:extLst>
                </p:cNvPr>
                <p:cNvGrpSpPr/>
                <p:nvPr/>
              </p:nvGrpSpPr>
              <p:grpSpPr>
                <a:xfrm>
                  <a:off x="10835169" y="5276963"/>
                  <a:ext cx="446589" cy="813467"/>
                  <a:chOff x="376650" y="567400"/>
                  <a:chExt cx="334942" cy="610100"/>
                </a:xfrm>
              </p:grpSpPr>
              <p:sp>
                <p:nvSpPr>
                  <p:cNvPr id="732" name="Google Shape;656;p33">
                    <a:extLst>
                      <a:ext uri="{FF2B5EF4-FFF2-40B4-BE49-F238E27FC236}">
                        <a16:creationId xmlns:a16="http://schemas.microsoft.com/office/drawing/2014/main" id="{3DAEB2DA-213E-F245-6CC7-5D4D93F5076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33" name="Google Shape;657;p33">
                    <a:extLst>
                      <a:ext uri="{FF2B5EF4-FFF2-40B4-BE49-F238E27FC236}">
                        <a16:creationId xmlns:a16="http://schemas.microsoft.com/office/drawing/2014/main" id="{67CC206B-593D-9845-A4C2-3482276B957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34" name="Google Shape;658;p33">
                    <a:extLst>
                      <a:ext uri="{FF2B5EF4-FFF2-40B4-BE49-F238E27FC236}">
                        <a16:creationId xmlns:a16="http://schemas.microsoft.com/office/drawing/2014/main" id="{20A1D8F5-69E0-70E1-0FB2-7446891FE60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35" name="Google Shape;659;p33">
                    <a:extLst>
                      <a:ext uri="{FF2B5EF4-FFF2-40B4-BE49-F238E27FC236}">
                        <a16:creationId xmlns:a16="http://schemas.microsoft.com/office/drawing/2014/main" id="{A6AC472F-BAC1-0C0D-C4AA-4E931329A23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36" name="Google Shape;660;p33">
                    <a:extLst>
                      <a:ext uri="{FF2B5EF4-FFF2-40B4-BE49-F238E27FC236}">
                        <a16:creationId xmlns:a16="http://schemas.microsoft.com/office/drawing/2014/main" id="{132EAC4F-0C42-76F4-8E37-AAA77EDD034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37" name="Google Shape;661;p33">
                    <a:extLst>
                      <a:ext uri="{FF2B5EF4-FFF2-40B4-BE49-F238E27FC236}">
                        <a16:creationId xmlns:a16="http://schemas.microsoft.com/office/drawing/2014/main" id="{E79F6D66-2077-6561-A098-7EDE2A76977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695" name="Group 694">
                <a:extLst>
                  <a:ext uri="{FF2B5EF4-FFF2-40B4-BE49-F238E27FC236}">
                    <a16:creationId xmlns:a16="http://schemas.microsoft.com/office/drawing/2014/main" id="{2D6C783F-C179-ADF4-7431-A10396833480}"/>
                  </a:ext>
                </a:extLst>
              </p:cNvPr>
              <p:cNvGrpSpPr/>
              <p:nvPr/>
            </p:nvGrpSpPr>
            <p:grpSpPr>
              <a:xfrm>
                <a:off x="343662" y="7518708"/>
                <a:ext cx="11012496" cy="6144683"/>
                <a:chOff x="343662" y="-18003"/>
                <a:chExt cx="11012496" cy="6144683"/>
              </a:xfrm>
            </p:grpSpPr>
            <p:grpSp>
              <p:nvGrpSpPr>
                <p:cNvPr id="696" name="Google Shape;646;p33">
                  <a:extLst>
                    <a:ext uri="{FF2B5EF4-FFF2-40B4-BE49-F238E27FC236}">
                      <a16:creationId xmlns:a16="http://schemas.microsoft.com/office/drawing/2014/main" id="{5C56EAD1-9C52-4488-0FEE-4BBE1C6E434F}"/>
                    </a:ext>
                  </a:extLst>
                </p:cNvPr>
                <p:cNvGrpSpPr/>
                <p:nvPr/>
              </p:nvGrpSpPr>
              <p:grpSpPr>
                <a:xfrm rot="16200000" flipH="1">
                  <a:off x="-222794" y="548513"/>
                  <a:ext cx="2265951" cy="1132920"/>
                  <a:chOff x="3529938" y="261475"/>
                  <a:chExt cx="1699463" cy="849690"/>
                </a:xfrm>
              </p:grpSpPr>
              <p:sp>
                <p:nvSpPr>
                  <p:cNvPr id="720" name="Google Shape;647;p33">
                    <a:extLst>
                      <a:ext uri="{FF2B5EF4-FFF2-40B4-BE49-F238E27FC236}">
                        <a16:creationId xmlns:a16="http://schemas.microsoft.com/office/drawing/2014/main" id="{1E94C4C3-CA47-52ED-9F03-A74EEBE453A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1" name="Google Shape;648;p33">
                    <a:extLst>
                      <a:ext uri="{FF2B5EF4-FFF2-40B4-BE49-F238E27FC236}">
                        <a16:creationId xmlns:a16="http://schemas.microsoft.com/office/drawing/2014/main" id="{EBAA77D7-5D00-7B39-B5AF-758908AD563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2" name="Google Shape;649;p33">
                    <a:extLst>
                      <a:ext uri="{FF2B5EF4-FFF2-40B4-BE49-F238E27FC236}">
                        <a16:creationId xmlns:a16="http://schemas.microsoft.com/office/drawing/2014/main" id="{D7CF83CB-3F3C-E486-2C93-7C74E9B196F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3" name="Google Shape;650;p33">
                    <a:extLst>
                      <a:ext uri="{FF2B5EF4-FFF2-40B4-BE49-F238E27FC236}">
                        <a16:creationId xmlns:a16="http://schemas.microsoft.com/office/drawing/2014/main" id="{2DDB6964-E6F2-146A-0608-70F4314B490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4" name="Google Shape;651;p33">
                    <a:extLst>
                      <a:ext uri="{FF2B5EF4-FFF2-40B4-BE49-F238E27FC236}">
                        <a16:creationId xmlns:a16="http://schemas.microsoft.com/office/drawing/2014/main" id="{DDD13FFA-0D84-B0D8-C16C-470BF007B88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5" name="Google Shape;652;p33">
                    <a:extLst>
                      <a:ext uri="{FF2B5EF4-FFF2-40B4-BE49-F238E27FC236}">
                        <a16:creationId xmlns:a16="http://schemas.microsoft.com/office/drawing/2014/main" id="{F7604351-77CB-381D-2670-53995A75098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6" name="Google Shape;653;p33">
                    <a:extLst>
                      <a:ext uri="{FF2B5EF4-FFF2-40B4-BE49-F238E27FC236}">
                        <a16:creationId xmlns:a16="http://schemas.microsoft.com/office/drawing/2014/main" id="{4C584D95-7475-F41C-0E23-5C3D806AA8C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27" name="Google Shape;654;p33">
                    <a:extLst>
                      <a:ext uri="{FF2B5EF4-FFF2-40B4-BE49-F238E27FC236}">
                        <a16:creationId xmlns:a16="http://schemas.microsoft.com/office/drawing/2014/main" id="{B751D8ED-8CD7-B154-78E1-ACECF2D8745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97" name="Google Shape;655;p33">
                  <a:extLst>
                    <a:ext uri="{FF2B5EF4-FFF2-40B4-BE49-F238E27FC236}">
                      <a16:creationId xmlns:a16="http://schemas.microsoft.com/office/drawing/2014/main" id="{F528CB1D-DC33-FE2F-7146-A8ED270E7648}"/>
                    </a:ext>
                  </a:extLst>
                </p:cNvPr>
                <p:cNvGrpSpPr/>
                <p:nvPr/>
              </p:nvGrpSpPr>
              <p:grpSpPr>
                <a:xfrm>
                  <a:off x="10909569" y="1371918"/>
                  <a:ext cx="446589" cy="813467"/>
                  <a:chOff x="376650" y="567400"/>
                  <a:chExt cx="334942" cy="610100"/>
                </a:xfrm>
              </p:grpSpPr>
              <p:sp>
                <p:nvSpPr>
                  <p:cNvPr id="714" name="Google Shape;656;p33">
                    <a:extLst>
                      <a:ext uri="{FF2B5EF4-FFF2-40B4-BE49-F238E27FC236}">
                        <a16:creationId xmlns:a16="http://schemas.microsoft.com/office/drawing/2014/main" id="{61B7054F-2150-CA80-E24E-21108F407D0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5" name="Google Shape;657;p33">
                    <a:extLst>
                      <a:ext uri="{FF2B5EF4-FFF2-40B4-BE49-F238E27FC236}">
                        <a16:creationId xmlns:a16="http://schemas.microsoft.com/office/drawing/2014/main" id="{AE2ABB0C-A7F2-831D-0D54-8A3AA80C685A}"/>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6" name="Google Shape;658;p33">
                    <a:extLst>
                      <a:ext uri="{FF2B5EF4-FFF2-40B4-BE49-F238E27FC236}">
                        <a16:creationId xmlns:a16="http://schemas.microsoft.com/office/drawing/2014/main" id="{B89D6C6F-660B-0C46-F6AD-73A7499F0FF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7" name="Google Shape;659;p33">
                    <a:extLst>
                      <a:ext uri="{FF2B5EF4-FFF2-40B4-BE49-F238E27FC236}">
                        <a16:creationId xmlns:a16="http://schemas.microsoft.com/office/drawing/2014/main" id="{39DDBEB6-001E-1727-9C1B-E27464E7B98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8" name="Google Shape;660;p33">
                    <a:extLst>
                      <a:ext uri="{FF2B5EF4-FFF2-40B4-BE49-F238E27FC236}">
                        <a16:creationId xmlns:a16="http://schemas.microsoft.com/office/drawing/2014/main" id="{C3374DEE-A85F-83B0-4297-D2010875D18B}"/>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9" name="Google Shape;661;p33">
                    <a:extLst>
                      <a:ext uri="{FF2B5EF4-FFF2-40B4-BE49-F238E27FC236}">
                        <a16:creationId xmlns:a16="http://schemas.microsoft.com/office/drawing/2014/main" id="{48BBB6A9-3EBB-2C50-280D-EE2A4942189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98" name="Google Shape;646;p33">
                  <a:extLst>
                    <a:ext uri="{FF2B5EF4-FFF2-40B4-BE49-F238E27FC236}">
                      <a16:creationId xmlns:a16="http://schemas.microsoft.com/office/drawing/2014/main" id="{6B8EBCC9-16C3-A66F-623A-8FA0A32BB5E7}"/>
                    </a:ext>
                  </a:extLst>
                </p:cNvPr>
                <p:cNvGrpSpPr/>
                <p:nvPr/>
              </p:nvGrpSpPr>
              <p:grpSpPr>
                <a:xfrm rot="16200000" flipH="1">
                  <a:off x="-222854" y="4427245"/>
                  <a:ext cx="2265951" cy="1132920"/>
                  <a:chOff x="3529938" y="261475"/>
                  <a:chExt cx="1699463" cy="849690"/>
                </a:xfrm>
              </p:grpSpPr>
              <p:sp>
                <p:nvSpPr>
                  <p:cNvPr id="706" name="Google Shape;647;p33">
                    <a:extLst>
                      <a:ext uri="{FF2B5EF4-FFF2-40B4-BE49-F238E27FC236}">
                        <a16:creationId xmlns:a16="http://schemas.microsoft.com/office/drawing/2014/main" id="{2F03138F-54B3-9204-162B-1CB13D6ECCF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07" name="Google Shape;648;p33">
                    <a:extLst>
                      <a:ext uri="{FF2B5EF4-FFF2-40B4-BE49-F238E27FC236}">
                        <a16:creationId xmlns:a16="http://schemas.microsoft.com/office/drawing/2014/main" id="{79B88DD6-4C00-A96B-76D3-A4A481AA17D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08" name="Google Shape;649;p33">
                    <a:extLst>
                      <a:ext uri="{FF2B5EF4-FFF2-40B4-BE49-F238E27FC236}">
                        <a16:creationId xmlns:a16="http://schemas.microsoft.com/office/drawing/2014/main" id="{1255A105-8D76-36D5-90E4-86BF82B2ED3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09" name="Google Shape;650;p33">
                    <a:extLst>
                      <a:ext uri="{FF2B5EF4-FFF2-40B4-BE49-F238E27FC236}">
                        <a16:creationId xmlns:a16="http://schemas.microsoft.com/office/drawing/2014/main" id="{EEC2CB6F-5614-84CE-4BFB-119653CE5DB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0" name="Google Shape;651;p33">
                    <a:extLst>
                      <a:ext uri="{FF2B5EF4-FFF2-40B4-BE49-F238E27FC236}">
                        <a16:creationId xmlns:a16="http://schemas.microsoft.com/office/drawing/2014/main" id="{A49137A6-095D-D9AD-47C1-F33622BEECB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1" name="Google Shape;652;p33">
                    <a:extLst>
                      <a:ext uri="{FF2B5EF4-FFF2-40B4-BE49-F238E27FC236}">
                        <a16:creationId xmlns:a16="http://schemas.microsoft.com/office/drawing/2014/main" id="{37BEA686-FDAF-4A38-2F7F-C948C8DDD973}"/>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2" name="Google Shape;653;p33">
                    <a:extLst>
                      <a:ext uri="{FF2B5EF4-FFF2-40B4-BE49-F238E27FC236}">
                        <a16:creationId xmlns:a16="http://schemas.microsoft.com/office/drawing/2014/main" id="{8A3208E6-B588-0B22-4679-07706330C2E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13" name="Google Shape;654;p33">
                    <a:extLst>
                      <a:ext uri="{FF2B5EF4-FFF2-40B4-BE49-F238E27FC236}">
                        <a16:creationId xmlns:a16="http://schemas.microsoft.com/office/drawing/2014/main" id="{C431554B-EC4F-552A-7B1E-4B25074562C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99" name="Google Shape;655;p33">
                  <a:extLst>
                    <a:ext uri="{FF2B5EF4-FFF2-40B4-BE49-F238E27FC236}">
                      <a16:creationId xmlns:a16="http://schemas.microsoft.com/office/drawing/2014/main" id="{9D06C8C6-2497-3244-46A3-80E44D2B375D}"/>
                    </a:ext>
                  </a:extLst>
                </p:cNvPr>
                <p:cNvGrpSpPr/>
                <p:nvPr/>
              </p:nvGrpSpPr>
              <p:grpSpPr>
                <a:xfrm>
                  <a:off x="10835169" y="5276963"/>
                  <a:ext cx="446589" cy="813467"/>
                  <a:chOff x="376650" y="567400"/>
                  <a:chExt cx="334942" cy="610100"/>
                </a:xfrm>
              </p:grpSpPr>
              <p:sp>
                <p:nvSpPr>
                  <p:cNvPr id="700" name="Google Shape;656;p33">
                    <a:extLst>
                      <a:ext uri="{FF2B5EF4-FFF2-40B4-BE49-F238E27FC236}">
                        <a16:creationId xmlns:a16="http://schemas.microsoft.com/office/drawing/2014/main" id="{FC29781C-4323-2D68-2666-E69F626B738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01" name="Google Shape;657;p33">
                    <a:extLst>
                      <a:ext uri="{FF2B5EF4-FFF2-40B4-BE49-F238E27FC236}">
                        <a16:creationId xmlns:a16="http://schemas.microsoft.com/office/drawing/2014/main" id="{8B28A050-80A9-5AAB-5712-4D74AE71C1E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02" name="Google Shape;658;p33">
                    <a:extLst>
                      <a:ext uri="{FF2B5EF4-FFF2-40B4-BE49-F238E27FC236}">
                        <a16:creationId xmlns:a16="http://schemas.microsoft.com/office/drawing/2014/main" id="{58A91460-1880-4B45-4358-61684820EEB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03" name="Google Shape;659;p33">
                    <a:extLst>
                      <a:ext uri="{FF2B5EF4-FFF2-40B4-BE49-F238E27FC236}">
                        <a16:creationId xmlns:a16="http://schemas.microsoft.com/office/drawing/2014/main" id="{65062471-706D-D285-DD3F-CC462C28CBC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04" name="Google Shape;660;p33">
                    <a:extLst>
                      <a:ext uri="{FF2B5EF4-FFF2-40B4-BE49-F238E27FC236}">
                        <a16:creationId xmlns:a16="http://schemas.microsoft.com/office/drawing/2014/main" id="{9AE5B4EB-0C12-CBF0-4728-CAFEE4840CC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05" name="Google Shape;661;p33">
                    <a:extLst>
                      <a:ext uri="{FF2B5EF4-FFF2-40B4-BE49-F238E27FC236}">
                        <a16:creationId xmlns:a16="http://schemas.microsoft.com/office/drawing/2014/main" id="{588775EF-E9D4-9F23-0165-32E072D29B2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sp>
        <p:nvSpPr>
          <p:cNvPr id="761" name="Date Placeholder 760">
            <a:extLst>
              <a:ext uri="{FF2B5EF4-FFF2-40B4-BE49-F238E27FC236}">
                <a16:creationId xmlns:a16="http://schemas.microsoft.com/office/drawing/2014/main" id="{6BF46FF4-7E84-3530-81BE-FAC7C4CB057F}"/>
              </a:ext>
            </a:extLst>
          </p:cNvPr>
          <p:cNvSpPr>
            <a:spLocks noGrp="1"/>
          </p:cNvSpPr>
          <p:nvPr>
            <p:ph type="dt" sz="half" idx="10"/>
          </p:nvPr>
        </p:nvSpPr>
        <p:spPr/>
        <p:txBody>
          <a:bodyPr/>
          <a:lstStyle/>
          <a:p>
            <a:fld id="{FFF0EDB5-1C38-4322-B223-BFAC6CFF3D8E}"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762" name="Slide Number Placeholder 761">
            <a:extLst>
              <a:ext uri="{FF2B5EF4-FFF2-40B4-BE49-F238E27FC236}">
                <a16:creationId xmlns:a16="http://schemas.microsoft.com/office/drawing/2014/main" id="{F9E99645-AD45-BEF8-F3F9-FE3F8EB86035}"/>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5</a:t>
            </a:fld>
            <a:endParaRPr lang="en-US">
              <a:latin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DA2D75-B9BE-73FD-2B53-6A3D309BCB2D}"/>
              </a:ext>
            </a:extLst>
          </p:cNvPr>
          <p:cNvSpPr txBox="1"/>
          <p:nvPr/>
        </p:nvSpPr>
        <p:spPr>
          <a:xfrm>
            <a:off x="7759814" y="5234899"/>
            <a:ext cx="1369286" cy="307777"/>
          </a:xfrm>
          <a:prstGeom prst="rect">
            <a:avLst/>
          </a:prstGeom>
          <a:noFill/>
        </p:spPr>
        <p:txBody>
          <a:bodyPr wrap="none" rtlCol="0">
            <a:spAutoFit/>
          </a:bodyPr>
          <a:lstStyle/>
          <a:p>
            <a:r>
              <a:rPr lang="en-US" b="1" i="1">
                <a:solidFill>
                  <a:schemeClr val="tx1"/>
                </a:solidFill>
                <a:latin typeface="Segoe UI" panose="020B0502040204020203" pitchFamily="34" charset="0"/>
                <a:cs typeface="Segoe UI" panose="020B0502040204020203" pitchFamily="34" charset="0"/>
              </a:rPr>
              <a:t>TFT Screen [7]</a:t>
            </a:r>
          </a:p>
        </p:txBody>
      </p:sp>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Environmental Impact</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2574F4D2-CD91-49DA-B3C7-4AE8F87AFF3B}"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50</a:t>
            </a:fld>
            <a:endParaRPr lang="en-US">
              <a:latin typeface="Segoe UI" panose="020B0502040204020203" pitchFamily="34" charset="0"/>
              <a:cs typeface="Segoe UI" panose="020B0502040204020203" pitchFamily="34" charset="0"/>
            </a:endParaRPr>
          </a:p>
        </p:txBody>
      </p:sp>
      <p:pic>
        <p:nvPicPr>
          <p:cNvPr id="16" name="Picture 15" descr="A close-up of a screen&#10;&#10;Description automatically generated">
            <a:extLst>
              <a:ext uri="{FF2B5EF4-FFF2-40B4-BE49-F238E27FC236}">
                <a16:creationId xmlns:a16="http://schemas.microsoft.com/office/drawing/2014/main" id="{23417C41-109E-B6E5-77D5-035E0B53D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1035" y="1845887"/>
            <a:ext cx="4604372" cy="3453279"/>
          </a:xfrm>
          <a:prstGeom prst="rect">
            <a:avLst/>
          </a:prstGeom>
        </p:spPr>
      </p:pic>
      <p:sp>
        <p:nvSpPr>
          <p:cNvPr id="17" name="Text Placeholder 6">
            <a:extLst>
              <a:ext uri="{FF2B5EF4-FFF2-40B4-BE49-F238E27FC236}">
                <a16:creationId xmlns:a16="http://schemas.microsoft.com/office/drawing/2014/main" id="{61E7D3FB-D10D-C7F0-6F22-E3D7CD486449}"/>
              </a:ext>
            </a:extLst>
          </p:cNvPr>
          <p:cNvSpPr>
            <a:spLocks noGrp="1"/>
          </p:cNvSpPr>
          <p:nvPr>
            <p:ph type="body" idx="1"/>
          </p:nvPr>
        </p:nvSpPr>
        <p:spPr>
          <a:xfrm>
            <a:off x="960000" y="1536633"/>
            <a:ext cx="5206634" cy="4530268"/>
          </a:xfrm>
        </p:spPr>
        <p:txBody>
          <a:bodyPr anchor="ctr"/>
          <a:lstStyle/>
          <a:p>
            <a:pPr marL="152396" indent="0" algn="just">
              <a:buNone/>
            </a:pPr>
            <a:r>
              <a:rPr lang="en-US" sz="2000" b="1">
                <a:latin typeface="Segoe UI" panose="020B0502040204020203" pitchFamily="34" charset="0"/>
                <a:cs typeface="Segoe UI" panose="020B0502040204020203" pitchFamily="34" charset="0"/>
              </a:rPr>
              <a:t>Screens</a:t>
            </a:r>
          </a:p>
          <a:p>
            <a:pPr algn="just"/>
            <a:r>
              <a:rPr lang="en-US" sz="2000">
                <a:latin typeface="Segoe UI" panose="020B0502040204020203" pitchFamily="34" charset="0"/>
                <a:cs typeface="Segoe UI" panose="020B0502040204020203" pitchFamily="34" charset="0"/>
              </a:rPr>
              <a:t>Screens, prevalent in digital devices, amplify environmental impact through heightened energy consumption and demand for precious metals. Disposing of these devices releases toxic substances, polluting water, land, and air. Mitigating this impact involves adopting energy-efficient screen-based technology and using screens made from recycled or recyclable materials, curbing e-waste production.</a:t>
            </a:r>
            <a:endParaRPr lang="en-US"/>
          </a:p>
        </p:txBody>
      </p:sp>
      <p:pic>
        <p:nvPicPr>
          <p:cNvPr id="18" name="Picture 17" descr="A close up of a memory card&#10;&#10;Description automatically generated">
            <a:extLst>
              <a:ext uri="{FF2B5EF4-FFF2-40B4-BE49-F238E27FC236}">
                <a16:creationId xmlns:a16="http://schemas.microsoft.com/office/drawing/2014/main" id="{B5AF26D2-6119-4042-EC5F-C940029EC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7343" y="-2779776"/>
            <a:ext cx="2603103" cy="2214307"/>
          </a:xfrm>
          <a:prstGeom prst="rect">
            <a:avLst/>
          </a:prstGeom>
          <a:effectLst>
            <a:outerShdw blurRad="50800" dist="38100" dir="5400000" sx="103000" sy="103000" algn="t" rotWithShape="0">
              <a:prstClr val="black">
                <a:alpha val="40000"/>
              </a:prstClr>
            </a:outerShdw>
          </a:effectLst>
        </p:spPr>
      </p:pic>
      <p:grpSp>
        <p:nvGrpSpPr>
          <p:cNvPr id="19" name="Group 18">
            <a:extLst>
              <a:ext uri="{FF2B5EF4-FFF2-40B4-BE49-F238E27FC236}">
                <a16:creationId xmlns:a16="http://schemas.microsoft.com/office/drawing/2014/main" id="{8C5E2D76-155C-D523-D538-4237556EDE1C}"/>
              </a:ext>
            </a:extLst>
          </p:cNvPr>
          <p:cNvGrpSpPr/>
          <p:nvPr/>
        </p:nvGrpSpPr>
        <p:grpSpPr>
          <a:xfrm>
            <a:off x="-18288" y="-27432001"/>
            <a:ext cx="11030502" cy="59996566"/>
            <a:chOff x="-18288" y="-1"/>
            <a:chExt cx="11030502" cy="59996566"/>
          </a:xfrm>
        </p:grpSpPr>
        <p:grpSp>
          <p:nvGrpSpPr>
            <p:cNvPr id="20" name="Group 19">
              <a:extLst>
                <a:ext uri="{FF2B5EF4-FFF2-40B4-BE49-F238E27FC236}">
                  <a16:creationId xmlns:a16="http://schemas.microsoft.com/office/drawing/2014/main" id="{24213F31-D073-B1BE-E44A-A8FCC8BC21DF}"/>
                </a:ext>
              </a:extLst>
            </p:cNvPr>
            <p:cNvGrpSpPr/>
            <p:nvPr/>
          </p:nvGrpSpPr>
          <p:grpSpPr>
            <a:xfrm>
              <a:off x="-18288" y="-1"/>
              <a:ext cx="11030502" cy="28906966"/>
              <a:chOff x="325656" y="-18004"/>
              <a:chExt cx="11030502" cy="28906966"/>
            </a:xfrm>
          </p:grpSpPr>
          <p:grpSp>
            <p:nvGrpSpPr>
              <p:cNvPr id="353" name="Group 352">
                <a:extLst>
                  <a:ext uri="{FF2B5EF4-FFF2-40B4-BE49-F238E27FC236}">
                    <a16:creationId xmlns:a16="http://schemas.microsoft.com/office/drawing/2014/main" id="{2D3F6AEB-6DA1-D5F2-660C-3EABEFC22808}"/>
                  </a:ext>
                </a:extLst>
              </p:cNvPr>
              <p:cNvGrpSpPr/>
              <p:nvPr/>
            </p:nvGrpSpPr>
            <p:grpSpPr>
              <a:xfrm>
                <a:off x="343662" y="-18004"/>
                <a:ext cx="11012496" cy="13681392"/>
                <a:chOff x="343662" y="-18004"/>
                <a:chExt cx="11012496" cy="13681392"/>
              </a:xfrm>
            </p:grpSpPr>
            <p:grpSp>
              <p:nvGrpSpPr>
                <p:cNvPr id="421" name="Group 420">
                  <a:extLst>
                    <a:ext uri="{FF2B5EF4-FFF2-40B4-BE49-F238E27FC236}">
                      <a16:creationId xmlns:a16="http://schemas.microsoft.com/office/drawing/2014/main" id="{BE2AD8F9-7B76-F1CB-C106-64F432C99C45}"/>
                    </a:ext>
                  </a:extLst>
                </p:cNvPr>
                <p:cNvGrpSpPr/>
                <p:nvPr/>
              </p:nvGrpSpPr>
              <p:grpSpPr>
                <a:xfrm>
                  <a:off x="343662" y="-18004"/>
                  <a:ext cx="11012496" cy="6144681"/>
                  <a:chOff x="343662" y="-18004"/>
                  <a:chExt cx="11012496" cy="6144681"/>
                </a:xfrm>
              </p:grpSpPr>
              <p:grpSp>
                <p:nvGrpSpPr>
                  <p:cNvPr id="455" name="Google Shape;646;p33">
                    <a:extLst>
                      <a:ext uri="{FF2B5EF4-FFF2-40B4-BE49-F238E27FC236}">
                        <a16:creationId xmlns:a16="http://schemas.microsoft.com/office/drawing/2014/main" id="{1DE9B997-180D-A0D1-C67C-C6C011B07F9C}"/>
                      </a:ext>
                    </a:extLst>
                  </p:cNvPr>
                  <p:cNvGrpSpPr/>
                  <p:nvPr/>
                </p:nvGrpSpPr>
                <p:grpSpPr>
                  <a:xfrm rot="16200000" flipH="1">
                    <a:off x="-222793" y="548511"/>
                    <a:ext cx="2265949" cy="1132920"/>
                    <a:chOff x="3529938" y="261475"/>
                    <a:chExt cx="1699462" cy="849690"/>
                  </a:xfrm>
                </p:grpSpPr>
                <p:sp>
                  <p:nvSpPr>
                    <p:cNvPr id="479" name="Google Shape;647;p33">
                      <a:extLst>
                        <a:ext uri="{FF2B5EF4-FFF2-40B4-BE49-F238E27FC236}">
                          <a16:creationId xmlns:a16="http://schemas.microsoft.com/office/drawing/2014/main" id="{9CE9ADA7-3D77-0078-FC3C-E7AEE4CAB0E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0" name="Google Shape;648;p33">
                      <a:extLst>
                        <a:ext uri="{FF2B5EF4-FFF2-40B4-BE49-F238E27FC236}">
                          <a16:creationId xmlns:a16="http://schemas.microsoft.com/office/drawing/2014/main" id="{14F686E7-CA7F-982C-75AD-D11EE9162DE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1" name="Google Shape;649;p33">
                      <a:extLst>
                        <a:ext uri="{FF2B5EF4-FFF2-40B4-BE49-F238E27FC236}">
                          <a16:creationId xmlns:a16="http://schemas.microsoft.com/office/drawing/2014/main" id="{E7682698-A1BE-8D3F-27D6-59232562B8F2}"/>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2" name="Google Shape;650;p33">
                      <a:extLst>
                        <a:ext uri="{FF2B5EF4-FFF2-40B4-BE49-F238E27FC236}">
                          <a16:creationId xmlns:a16="http://schemas.microsoft.com/office/drawing/2014/main" id="{5B5237D8-F6C1-CF28-15FC-56E7A017FF2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3" name="Google Shape;651;p33">
                      <a:extLst>
                        <a:ext uri="{FF2B5EF4-FFF2-40B4-BE49-F238E27FC236}">
                          <a16:creationId xmlns:a16="http://schemas.microsoft.com/office/drawing/2014/main" id="{E2579C54-5A4E-B3D9-5707-141D03A44B9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4" name="Google Shape;652;p33">
                      <a:extLst>
                        <a:ext uri="{FF2B5EF4-FFF2-40B4-BE49-F238E27FC236}">
                          <a16:creationId xmlns:a16="http://schemas.microsoft.com/office/drawing/2014/main" id="{A78490BA-C44B-54C1-CA4B-315A320D1CB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5" name="Google Shape;653;p33">
                      <a:extLst>
                        <a:ext uri="{FF2B5EF4-FFF2-40B4-BE49-F238E27FC236}">
                          <a16:creationId xmlns:a16="http://schemas.microsoft.com/office/drawing/2014/main" id="{6EB7F8AF-6B4C-A7CE-C421-0B77C2B08966}"/>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6" name="Google Shape;654;p33">
                      <a:extLst>
                        <a:ext uri="{FF2B5EF4-FFF2-40B4-BE49-F238E27FC236}">
                          <a16:creationId xmlns:a16="http://schemas.microsoft.com/office/drawing/2014/main" id="{C7CEB4EB-2FE8-31E1-BCEA-951C5E07752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6" name="Google Shape;655;p33">
                    <a:extLst>
                      <a:ext uri="{FF2B5EF4-FFF2-40B4-BE49-F238E27FC236}">
                        <a16:creationId xmlns:a16="http://schemas.microsoft.com/office/drawing/2014/main" id="{FFB747CB-D771-940F-2CB7-611B394E11C4}"/>
                      </a:ext>
                    </a:extLst>
                  </p:cNvPr>
                  <p:cNvGrpSpPr/>
                  <p:nvPr/>
                </p:nvGrpSpPr>
                <p:grpSpPr>
                  <a:xfrm>
                    <a:off x="10909569" y="1371919"/>
                    <a:ext cx="446589" cy="813467"/>
                    <a:chOff x="376650" y="567400"/>
                    <a:chExt cx="334942" cy="610100"/>
                  </a:xfrm>
                </p:grpSpPr>
                <p:sp>
                  <p:nvSpPr>
                    <p:cNvPr id="473" name="Google Shape;656;p33">
                      <a:extLst>
                        <a:ext uri="{FF2B5EF4-FFF2-40B4-BE49-F238E27FC236}">
                          <a16:creationId xmlns:a16="http://schemas.microsoft.com/office/drawing/2014/main" id="{13BBCF72-308F-EB3E-31DA-E178522FD2E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4" name="Google Shape;657;p33">
                      <a:extLst>
                        <a:ext uri="{FF2B5EF4-FFF2-40B4-BE49-F238E27FC236}">
                          <a16:creationId xmlns:a16="http://schemas.microsoft.com/office/drawing/2014/main" id="{4727F964-0245-EAEA-5A4B-FD3E706F931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5" name="Google Shape;658;p33">
                      <a:extLst>
                        <a:ext uri="{FF2B5EF4-FFF2-40B4-BE49-F238E27FC236}">
                          <a16:creationId xmlns:a16="http://schemas.microsoft.com/office/drawing/2014/main" id="{1B43AC48-97E3-7320-D48B-ED0F5029079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6" name="Google Shape;659;p33">
                      <a:extLst>
                        <a:ext uri="{FF2B5EF4-FFF2-40B4-BE49-F238E27FC236}">
                          <a16:creationId xmlns:a16="http://schemas.microsoft.com/office/drawing/2014/main" id="{5FDE09FF-BEB1-5E0D-544A-587E83C1EF2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7" name="Google Shape;660;p33">
                      <a:extLst>
                        <a:ext uri="{FF2B5EF4-FFF2-40B4-BE49-F238E27FC236}">
                          <a16:creationId xmlns:a16="http://schemas.microsoft.com/office/drawing/2014/main" id="{80B2FA3C-FB7A-930A-50F4-48B3A2C7677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8" name="Google Shape;661;p33">
                      <a:extLst>
                        <a:ext uri="{FF2B5EF4-FFF2-40B4-BE49-F238E27FC236}">
                          <a16:creationId xmlns:a16="http://schemas.microsoft.com/office/drawing/2014/main" id="{254FD374-29A4-2C0C-5D10-2E0093DE5E6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7" name="Google Shape;646;p33">
                    <a:extLst>
                      <a:ext uri="{FF2B5EF4-FFF2-40B4-BE49-F238E27FC236}">
                        <a16:creationId xmlns:a16="http://schemas.microsoft.com/office/drawing/2014/main" id="{2E2E32A4-442A-0FF5-7BB9-92617F67C6A9}"/>
                      </a:ext>
                    </a:extLst>
                  </p:cNvPr>
                  <p:cNvGrpSpPr/>
                  <p:nvPr/>
                </p:nvGrpSpPr>
                <p:grpSpPr>
                  <a:xfrm rot="16200000" flipH="1">
                    <a:off x="-222853" y="4427243"/>
                    <a:ext cx="2265949" cy="1132920"/>
                    <a:chOff x="3529938" y="261475"/>
                    <a:chExt cx="1699462" cy="849690"/>
                  </a:xfrm>
                </p:grpSpPr>
                <p:sp>
                  <p:nvSpPr>
                    <p:cNvPr id="465" name="Google Shape;647;p33">
                      <a:extLst>
                        <a:ext uri="{FF2B5EF4-FFF2-40B4-BE49-F238E27FC236}">
                          <a16:creationId xmlns:a16="http://schemas.microsoft.com/office/drawing/2014/main" id="{872C6F1C-9E12-F880-16CD-0269C5A6F6E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6" name="Google Shape;648;p33">
                      <a:extLst>
                        <a:ext uri="{FF2B5EF4-FFF2-40B4-BE49-F238E27FC236}">
                          <a16:creationId xmlns:a16="http://schemas.microsoft.com/office/drawing/2014/main" id="{5B21D8E4-0689-88E5-9FB4-A6AFA673EF6E}"/>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7" name="Google Shape;649;p33">
                      <a:extLst>
                        <a:ext uri="{FF2B5EF4-FFF2-40B4-BE49-F238E27FC236}">
                          <a16:creationId xmlns:a16="http://schemas.microsoft.com/office/drawing/2014/main" id="{01C977B2-1E51-B621-8FC8-DF02B7F94AC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8" name="Google Shape;650;p33">
                      <a:extLst>
                        <a:ext uri="{FF2B5EF4-FFF2-40B4-BE49-F238E27FC236}">
                          <a16:creationId xmlns:a16="http://schemas.microsoft.com/office/drawing/2014/main" id="{711E3B3D-24CC-3028-E9E8-1BDC26068CD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9" name="Google Shape;651;p33">
                      <a:extLst>
                        <a:ext uri="{FF2B5EF4-FFF2-40B4-BE49-F238E27FC236}">
                          <a16:creationId xmlns:a16="http://schemas.microsoft.com/office/drawing/2014/main" id="{105BCB24-AD5E-4D12-C4A0-24BC171737C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0" name="Google Shape;652;p33">
                      <a:extLst>
                        <a:ext uri="{FF2B5EF4-FFF2-40B4-BE49-F238E27FC236}">
                          <a16:creationId xmlns:a16="http://schemas.microsoft.com/office/drawing/2014/main" id="{892784C0-1459-AC10-7863-A4D33678F5FB}"/>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1" name="Google Shape;653;p33">
                      <a:extLst>
                        <a:ext uri="{FF2B5EF4-FFF2-40B4-BE49-F238E27FC236}">
                          <a16:creationId xmlns:a16="http://schemas.microsoft.com/office/drawing/2014/main" id="{14471729-BD74-7F81-3C5B-07629258291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2" name="Google Shape;654;p33">
                      <a:extLst>
                        <a:ext uri="{FF2B5EF4-FFF2-40B4-BE49-F238E27FC236}">
                          <a16:creationId xmlns:a16="http://schemas.microsoft.com/office/drawing/2014/main" id="{A5A6CD6E-1BF6-B55C-8D22-A351DAF405C5}"/>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8" name="Google Shape;655;p33">
                    <a:extLst>
                      <a:ext uri="{FF2B5EF4-FFF2-40B4-BE49-F238E27FC236}">
                        <a16:creationId xmlns:a16="http://schemas.microsoft.com/office/drawing/2014/main" id="{8F599265-3A1F-D4CA-2B1F-D1B04B0C883C}"/>
                      </a:ext>
                    </a:extLst>
                  </p:cNvPr>
                  <p:cNvGrpSpPr/>
                  <p:nvPr/>
                </p:nvGrpSpPr>
                <p:grpSpPr>
                  <a:xfrm>
                    <a:off x="10835169" y="5276964"/>
                    <a:ext cx="446589" cy="813467"/>
                    <a:chOff x="376650" y="567400"/>
                    <a:chExt cx="334942" cy="610100"/>
                  </a:xfrm>
                </p:grpSpPr>
                <p:sp>
                  <p:nvSpPr>
                    <p:cNvPr id="459" name="Google Shape;656;p33">
                      <a:extLst>
                        <a:ext uri="{FF2B5EF4-FFF2-40B4-BE49-F238E27FC236}">
                          <a16:creationId xmlns:a16="http://schemas.microsoft.com/office/drawing/2014/main" id="{93F71EE3-A774-117E-5B0E-382DF586D13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0" name="Google Shape;657;p33">
                      <a:extLst>
                        <a:ext uri="{FF2B5EF4-FFF2-40B4-BE49-F238E27FC236}">
                          <a16:creationId xmlns:a16="http://schemas.microsoft.com/office/drawing/2014/main" id="{5BD2CC77-D1BE-401D-777E-F05DADD7E5A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1" name="Google Shape;658;p33">
                      <a:extLst>
                        <a:ext uri="{FF2B5EF4-FFF2-40B4-BE49-F238E27FC236}">
                          <a16:creationId xmlns:a16="http://schemas.microsoft.com/office/drawing/2014/main" id="{0F476063-E4B7-DEEC-EF83-EE905CCADD0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2" name="Google Shape;659;p33">
                      <a:extLst>
                        <a:ext uri="{FF2B5EF4-FFF2-40B4-BE49-F238E27FC236}">
                          <a16:creationId xmlns:a16="http://schemas.microsoft.com/office/drawing/2014/main" id="{6FFF788E-EFD3-EC67-65B8-124FF12CED8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3" name="Google Shape;660;p33">
                      <a:extLst>
                        <a:ext uri="{FF2B5EF4-FFF2-40B4-BE49-F238E27FC236}">
                          <a16:creationId xmlns:a16="http://schemas.microsoft.com/office/drawing/2014/main" id="{0677D4D5-0299-740C-910F-9041BF32495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4" name="Google Shape;661;p33">
                      <a:extLst>
                        <a:ext uri="{FF2B5EF4-FFF2-40B4-BE49-F238E27FC236}">
                          <a16:creationId xmlns:a16="http://schemas.microsoft.com/office/drawing/2014/main" id="{322B7BD9-AD41-2386-8545-765751FDC48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422" name="Group 421">
                  <a:extLst>
                    <a:ext uri="{FF2B5EF4-FFF2-40B4-BE49-F238E27FC236}">
                      <a16:creationId xmlns:a16="http://schemas.microsoft.com/office/drawing/2014/main" id="{15247948-5952-4DF5-ED5B-FA7FC740613A}"/>
                    </a:ext>
                  </a:extLst>
                </p:cNvPr>
                <p:cNvGrpSpPr/>
                <p:nvPr/>
              </p:nvGrpSpPr>
              <p:grpSpPr>
                <a:xfrm>
                  <a:off x="343662" y="7518707"/>
                  <a:ext cx="11012496" cy="6144681"/>
                  <a:chOff x="343662" y="-18004"/>
                  <a:chExt cx="11012496" cy="6144681"/>
                </a:xfrm>
              </p:grpSpPr>
              <p:grpSp>
                <p:nvGrpSpPr>
                  <p:cNvPr id="423" name="Google Shape;646;p33">
                    <a:extLst>
                      <a:ext uri="{FF2B5EF4-FFF2-40B4-BE49-F238E27FC236}">
                        <a16:creationId xmlns:a16="http://schemas.microsoft.com/office/drawing/2014/main" id="{C7877892-5F61-F895-ECEC-ACE1DF2035DC}"/>
                      </a:ext>
                    </a:extLst>
                  </p:cNvPr>
                  <p:cNvGrpSpPr/>
                  <p:nvPr/>
                </p:nvGrpSpPr>
                <p:grpSpPr>
                  <a:xfrm rot="16200000" flipH="1">
                    <a:off x="-222793" y="548511"/>
                    <a:ext cx="2265949" cy="1132920"/>
                    <a:chOff x="3529938" y="261475"/>
                    <a:chExt cx="1699462" cy="849690"/>
                  </a:xfrm>
                </p:grpSpPr>
                <p:sp>
                  <p:nvSpPr>
                    <p:cNvPr id="447" name="Google Shape;647;p33">
                      <a:extLst>
                        <a:ext uri="{FF2B5EF4-FFF2-40B4-BE49-F238E27FC236}">
                          <a16:creationId xmlns:a16="http://schemas.microsoft.com/office/drawing/2014/main" id="{94B02852-27E0-C765-B12D-8D826482919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8" name="Google Shape;648;p33">
                      <a:extLst>
                        <a:ext uri="{FF2B5EF4-FFF2-40B4-BE49-F238E27FC236}">
                          <a16:creationId xmlns:a16="http://schemas.microsoft.com/office/drawing/2014/main" id="{B07C2670-84A5-E018-87DE-CA934660FE7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9" name="Google Shape;649;p33">
                      <a:extLst>
                        <a:ext uri="{FF2B5EF4-FFF2-40B4-BE49-F238E27FC236}">
                          <a16:creationId xmlns:a16="http://schemas.microsoft.com/office/drawing/2014/main" id="{53BC23BD-5838-8BD8-D6E9-1A620065AAF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0" name="Google Shape;650;p33">
                      <a:extLst>
                        <a:ext uri="{FF2B5EF4-FFF2-40B4-BE49-F238E27FC236}">
                          <a16:creationId xmlns:a16="http://schemas.microsoft.com/office/drawing/2014/main" id="{7481A6EA-3064-375A-CD0A-8C69469A78B8}"/>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1" name="Google Shape;651;p33">
                      <a:extLst>
                        <a:ext uri="{FF2B5EF4-FFF2-40B4-BE49-F238E27FC236}">
                          <a16:creationId xmlns:a16="http://schemas.microsoft.com/office/drawing/2014/main" id="{BF998C8E-BF76-519C-8E69-B36C5CD81DD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2" name="Google Shape;652;p33">
                      <a:extLst>
                        <a:ext uri="{FF2B5EF4-FFF2-40B4-BE49-F238E27FC236}">
                          <a16:creationId xmlns:a16="http://schemas.microsoft.com/office/drawing/2014/main" id="{CDB40746-2B20-BED1-3B83-CD6703703CE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3" name="Google Shape;653;p33">
                      <a:extLst>
                        <a:ext uri="{FF2B5EF4-FFF2-40B4-BE49-F238E27FC236}">
                          <a16:creationId xmlns:a16="http://schemas.microsoft.com/office/drawing/2014/main" id="{C48BC516-CF2D-483D-85D6-911BAFBBA5E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4" name="Google Shape;654;p33">
                      <a:extLst>
                        <a:ext uri="{FF2B5EF4-FFF2-40B4-BE49-F238E27FC236}">
                          <a16:creationId xmlns:a16="http://schemas.microsoft.com/office/drawing/2014/main" id="{4A938B6B-33F2-CC02-8A17-BDCFE9E73C2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24" name="Google Shape;655;p33">
                    <a:extLst>
                      <a:ext uri="{FF2B5EF4-FFF2-40B4-BE49-F238E27FC236}">
                        <a16:creationId xmlns:a16="http://schemas.microsoft.com/office/drawing/2014/main" id="{D87A1FB4-D43A-6915-7482-B3E6FE28B9D4}"/>
                      </a:ext>
                    </a:extLst>
                  </p:cNvPr>
                  <p:cNvGrpSpPr/>
                  <p:nvPr/>
                </p:nvGrpSpPr>
                <p:grpSpPr>
                  <a:xfrm>
                    <a:off x="10909569" y="1371919"/>
                    <a:ext cx="446589" cy="813467"/>
                    <a:chOff x="376650" y="567400"/>
                    <a:chExt cx="334942" cy="610100"/>
                  </a:xfrm>
                </p:grpSpPr>
                <p:sp>
                  <p:nvSpPr>
                    <p:cNvPr id="441" name="Google Shape;656;p33">
                      <a:extLst>
                        <a:ext uri="{FF2B5EF4-FFF2-40B4-BE49-F238E27FC236}">
                          <a16:creationId xmlns:a16="http://schemas.microsoft.com/office/drawing/2014/main" id="{98DD4F05-CB8B-EB44-F60B-C86315E43D2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2" name="Google Shape;657;p33">
                      <a:extLst>
                        <a:ext uri="{FF2B5EF4-FFF2-40B4-BE49-F238E27FC236}">
                          <a16:creationId xmlns:a16="http://schemas.microsoft.com/office/drawing/2014/main" id="{93047D1A-FAB3-1A8F-9063-679C3496986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3" name="Google Shape;658;p33">
                      <a:extLst>
                        <a:ext uri="{FF2B5EF4-FFF2-40B4-BE49-F238E27FC236}">
                          <a16:creationId xmlns:a16="http://schemas.microsoft.com/office/drawing/2014/main" id="{7DC09C4E-9C33-EA8D-DD69-DC6FF1B84AC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4" name="Google Shape;659;p33">
                      <a:extLst>
                        <a:ext uri="{FF2B5EF4-FFF2-40B4-BE49-F238E27FC236}">
                          <a16:creationId xmlns:a16="http://schemas.microsoft.com/office/drawing/2014/main" id="{DADE9E29-4867-7B96-A31F-CF0E306699B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5" name="Google Shape;660;p33">
                      <a:extLst>
                        <a:ext uri="{FF2B5EF4-FFF2-40B4-BE49-F238E27FC236}">
                          <a16:creationId xmlns:a16="http://schemas.microsoft.com/office/drawing/2014/main" id="{1A5B6794-E847-0AFC-5EA9-C9E8731756F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6" name="Google Shape;661;p33">
                      <a:extLst>
                        <a:ext uri="{FF2B5EF4-FFF2-40B4-BE49-F238E27FC236}">
                          <a16:creationId xmlns:a16="http://schemas.microsoft.com/office/drawing/2014/main" id="{9003786A-2B00-D926-3E1D-9A0877B1791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25" name="Google Shape;646;p33">
                    <a:extLst>
                      <a:ext uri="{FF2B5EF4-FFF2-40B4-BE49-F238E27FC236}">
                        <a16:creationId xmlns:a16="http://schemas.microsoft.com/office/drawing/2014/main" id="{7B02170E-55A8-2486-0E80-AB936391D284}"/>
                      </a:ext>
                    </a:extLst>
                  </p:cNvPr>
                  <p:cNvGrpSpPr/>
                  <p:nvPr/>
                </p:nvGrpSpPr>
                <p:grpSpPr>
                  <a:xfrm rot="16200000" flipH="1">
                    <a:off x="-222853" y="4427243"/>
                    <a:ext cx="2265949" cy="1132920"/>
                    <a:chOff x="3529938" y="261475"/>
                    <a:chExt cx="1699462" cy="849690"/>
                  </a:xfrm>
                </p:grpSpPr>
                <p:sp>
                  <p:nvSpPr>
                    <p:cNvPr id="433" name="Google Shape;647;p33">
                      <a:extLst>
                        <a:ext uri="{FF2B5EF4-FFF2-40B4-BE49-F238E27FC236}">
                          <a16:creationId xmlns:a16="http://schemas.microsoft.com/office/drawing/2014/main" id="{3F6FEFBB-EDE6-34B2-0734-1A84E4BF42F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4" name="Google Shape;648;p33">
                      <a:extLst>
                        <a:ext uri="{FF2B5EF4-FFF2-40B4-BE49-F238E27FC236}">
                          <a16:creationId xmlns:a16="http://schemas.microsoft.com/office/drawing/2014/main" id="{D242E3A7-73F0-E98D-086A-85C773E9017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5" name="Google Shape;649;p33">
                      <a:extLst>
                        <a:ext uri="{FF2B5EF4-FFF2-40B4-BE49-F238E27FC236}">
                          <a16:creationId xmlns:a16="http://schemas.microsoft.com/office/drawing/2014/main" id="{CEC66297-3444-8ED8-3528-ECA9A1FC29C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6" name="Google Shape;650;p33">
                      <a:extLst>
                        <a:ext uri="{FF2B5EF4-FFF2-40B4-BE49-F238E27FC236}">
                          <a16:creationId xmlns:a16="http://schemas.microsoft.com/office/drawing/2014/main" id="{978158F6-04C6-F4B9-19FA-E601846A138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7" name="Google Shape;651;p33">
                      <a:extLst>
                        <a:ext uri="{FF2B5EF4-FFF2-40B4-BE49-F238E27FC236}">
                          <a16:creationId xmlns:a16="http://schemas.microsoft.com/office/drawing/2014/main" id="{24217348-51E8-B0E6-2B5B-0ED132DF374E}"/>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8" name="Google Shape;652;p33">
                      <a:extLst>
                        <a:ext uri="{FF2B5EF4-FFF2-40B4-BE49-F238E27FC236}">
                          <a16:creationId xmlns:a16="http://schemas.microsoft.com/office/drawing/2014/main" id="{E5B3EDBF-5E26-D5B8-52C5-BCD67600000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9" name="Google Shape;653;p33">
                      <a:extLst>
                        <a:ext uri="{FF2B5EF4-FFF2-40B4-BE49-F238E27FC236}">
                          <a16:creationId xmlns:a16="http://schemas.microsoft.com/office/drawing/2014/main" id="{D3C7F81B-44A4-261F-39F6-10499A8FC5A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0" name="Google Shape;654;p33">
                      <a:extLst>
                        <a:ext uri="{FF2B5EF4-FFF2-40B4-BE49-F238E27FC236}">
                          <a16:creationId xmlns:a16="http://schemas.microsoft.com/office/drawing/2014/main" id="{BB61EF85-804A-47EC-B7DA-E3A9F7280D9E}"/>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26" name="Google Shape;655;p33">
                    <a:extLst>
                      <a:ext uri="{FF2B5EF4-FFF2-40B4-BE49-F238E27FC236}">
                        <a16:creationId xmlns:a16="http://schemas.microsoft.com/office/drawing/2014/main" id="{18149E11-28E2-A242-9F5F-73D85CF804DF}"/>
                      </a:ext>
                    </a:extLst>
                  </p:cNvPr>
                  <p:cNvGrpSpPr/>
                  <p:nvPr/>
                </p:nvGrpSpPr>
                <p:grpSpPr>
                  <a:xfrm>
                    <a:off x="10835169" y="5276964"/>
                    <a:ext cx="446589" cy="813467"/>
                    <a:chOff x="376650" y="567400"/>
                    <a:chExt cx="334942" cy="610100"/>
                  </a:xfrm>
                </p:grpSpPr>
                <p:sp>
                  <p:nvSpPr>
                    <p:cNvPr id="427" name="Google Shape;656;p33">
                      <a:extLst>
                        <a:ext uri="{FF2B5EF4-FFF2-40B4-BE49-F238E27FC236}">
                          <a16:creationId xmlns:a16="http://schemas.microsoft.com/office/drawing/2014/main" id="{26F76D4E-20B0-4627-4353-64EEBF231A9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8" name="Google Shape;657;p33">
                      <a:extLst>
                        <a:ext uri="{FF2B5EF4-FFF2-40B4-BE49-F238E27FC236}">
                          <a16:creationId xmlns:a16="http://schemas.microsoft.com/office/drawing/2014/main" id="{ECFB00AE-F34D-ACA3-F793-C1F59848973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9" name="Google Shape;658;p33">
                      <a:extLst>
                        <a:ext uri="{FF2B5EF4-FFF2-40B4-BE49-F238E27FC236}">
                          <a16:creationId xmlns:a16="http://schemas.microsoft.com/office/drawing/2014/main" id="{21A10B34-77DB-1E8B-015B-B4DED0FE676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0" name="Google Shape;659;p33">
                      <a:extLst>
                        <a:ext uri="{FF2B5EF4-FFF2-40B4-BE49-F238E27FC236}">
                          <a16:creationId xmlns:a16="http://schemas.microsoft.com/office/drawing/2014/main" id="{70D1057F-072C-3B28-59F4-483CBFCC44F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1" name="Google Shape;660;p33">
                      <a:extLst>
                        <a:ext uri="{FF2B5EF4-FFF2-40B4-BE49-F238E27FC236}">
                          <a16:creationId xmlns:a16="http://schemas.microsoft.com/office/drawing/2014/main" id="{DBFEFE41-2B2B-6A68-B5AF-A8F396B783C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2" name="Google Shape;661;p33">
                      <a:extLst>
                        <a:ext uri="{FF2B5EF4-FFF2-40B4-BE49-F238E27FC236}">
                          <a16:creationId xmlns:a16="http://schemas.microsoft.com/office/drawing/2014/main" id="{1A5C7918-5C9C-C5B6-7B63-AC458A77D77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354" name="Group 353">
                <a:extLst>
                  <a:ext uri="{FF2B5EF4-FFF2-40B4-BE49-F238E27FC236}">
                    <a16:creationId xmlns:a16="http://schemas.microsoft.com/office/drawing/2014/main" id="{67ECEDC7-63A4-3AD2-E77E-3A73D6BB55F2}"/>
                  </a:ext>
                </a:extLst>
              </p:cNvPr>
              <p:cNvGrpSpPr/>
              <p:nvPr/>
            </p:nvGrpSpPr>
            <p:grpSpPr>
              <a:xfrm>
                <a:off x="325656" y="15207570"/>
                <a:ext cx="11012496" cy="13681392"/>
                <a:chOff x="343662" y="-18004"/>
                <a:chExt cx="11012496" cy="13681392"/>
              </a:xfrm>
            </p:grpSpPr>
            <p:grpSp>
              <p:nvGrpSpPr>
                <p:cNvPr id="355" name="Group 354">
                  <a:extLst>
                    <a:ext uri="{FF2B5EF4-FFF2-40B4-BE49-F238E27FC236}">
                      <a16:creationId xmlns:a16="http://schemas.microsoft.com/office/drawing/2014/main" id="{46CC7C2D-0D1B-DBCA-0A3C-27C7659CF49E}"/>
                    </a:ext>
                  </a:extLst>
                </p:cNvPr>
                <p:cNvGrpSpPr/>
                <p:nvPr/>
              </p:nvGrpSpPr>
              <p:grpSpPr>
                <a:xfrm>
                  <a:off x="343662" y="-18004"/>
                  <a:ext cx="11012496" cy="6144681"/>
                  <a:chOff x="343662" y="-18004"/>
                  <a:chExt cx="11012496" cy="6144681"/>
                </a:xfrm>
              </p:grpSpPr>
              <p:grpSp>
                <p:nvGrpSpPr>
                  <p:cNvPr id="389" name="Google Shape;646;p33">
                    <a:extLst>
                      <a:ext uri="{FF2B5EF4-FFF2-40B4-BE49-F238E27FC236}">
                        <a16:creationId xmlns:a16="http://schemas.microsoft.com/office/drawing/2014/main" id="{7A71FA3D-F6C3-B6D7-3C83-05B77D899EB0}"/>
                      </a:ext>
                    </a:extLst>
                  </p:cNvPr>
                  <p:cNvGrpSpPr/>
                  <p:nvPr/>
                </p:nvGrpSpPr>
                <p:grpSpPr>
                  <a:xfrm rot="16200000" flipH="1">
                    <a:off x="-222793" y="548511"/>
                    <a:ext cx="2265949" cy="1132920"/>
                    <a:chOff x="3529938" y="261475"/>
                    <a:chExt cx="1699462" cy="849690"/>
                  </a:xfrm>
                </p:grpSpPr>
                <p:sp>
                  <p:nvSpPr>
                    <p:cNvPr id="413" name="Google Shape;647;p33">
                      <a:extLst>
                        <a:ext uri="{FF2B5EF4-FFF2-40B4-BE49-F238E27FC236}">
                          <a16:creationId xmlns:a16="http://schemas.microsoft.com/office/drawing/2014/main" id="{E66AB969-8000-F18C-D4EC-0E116EC91D9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4" name="Google Shape;648;p33">
                      <a:extLst>
                        <a:ext uri="{FF2B5EF4-FFF2-40B4-BE49-F238E27FC236}">
                          <a16:creationId xmlns:a16="http://schemas.microsoft.com/office/drawing/2014/main" id="{B206615A-3119-7203-DD31-FFED541BF98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5" name="Google Shape;649;p33">
                      <a:extLst>
                        <a:ext uri="{FF2B5EF4-FFF2-40B4-BE49-F238E27FC236}">
                          <a16:creationId xmlns:a16="http://schemas.microsoft.com/office/drawing/2014/main" id="{F673C1F4-F5E7-9663-A2AA-96DCCF2A1EA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6" name="Google Shape;650;p33">
                      <a:extLst>
                        <a:ext uri="{FF2B5EF4-FFF2-40B4-BE49-F238E27FC236}">
                          <a16:creationId xmlns:a16="http://schemas.microsoft.com/office/drawing/2014/main" id="{C5AE7968-B241-2801-44C1-7AB16CA5A951}"/>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7" name="Google Shape;651;p33">
                      <a:extLst>
                        <a:ext uri="{FF2B5EF4-FFF2-40B4-BE49-F238E27FC236}">
                          <a16:creationId xmlns:a16="http://schemas.microsoft.com/office/drawing/2014/main" id="{6642F121-AAB9-7E07-89FB-8E58CAA9263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8" name="Google Shape;652;p33">
                      <a:extLst>
                        <a:ext uri="{FF2B5EF4-FFF2-40B4-BE49-F238E27FC236}">
                          <a16:creationId xmlns:a16="http://schemas.microsoft.com/office/drawing/2014/main" id="{DF148A25-E299-BA28-F595-51F45E6C028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9" name="Google Shape;653;p33">
                      <a:extLst>
                        <a:ext uri="{FF2B5EF4-FFF2-40B4-BE49-F238E27FC236}">
                          <a16:creationId xmlns:a16="http://schemas.microsoft.com/office/drawing/2014/main" id="{DF16F38C-D18E-CACA-0CCD-7964B43DFB2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0" name="Google Shape;654;p33">
                      <a:extLst>
                        <a:ext uri="{FF2B5EF4-FFF2-40B4-BE49-F238E27FC236}">
                          <a16:creationId xmlns:a16="http://schemas.microsoft.com/office/drawing/2014/main" id="{2318AF1B-DEED-366A-EB91-C50006C0CC6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90" name="Google Shape;655;p33">
                    <a:extLst>
                      <a:ext uri="{FF2B5EF4-FFF2-40B4-BE49-F238E27FC236}">
                        <a16:creationId xmlns:a16="http://schemas.microsoft.com/office/drawing/2014/main" id="{D412CDFB-3E28-5BE0-2FE0-2D5AD666EE02}"/>
                      </a:ext>
                    </a:extLst>
                  </p:cNvPr>
                  <p:cNvGrpSpPr/>
                  <p:nvPr/>
                </p:nvGrpSpPr>
                <p:grpSpPr>
                  <a:xfrm>
                    <a:off x="10909569" y="1371919"/>
                    <a:ext cx="446589" cy="813467"/>
                    <a:chOff x="376650" y="567400"/>
                    <a:chExt cx="334942" cy="610100"/>
                  </a:xfrm>
                </p:grpSpPr>
                <p:sp>
                  <p:nvSpPr>
                    <p:cNvPr id="407" name="Google Shape;656;p33">
                      <a:extLst>
                        <a:ext uri="{FF2B5EF4-FFF2-40B4-BE49-F238E27FC236}">
                          <a16:creationId xmlns:a16="http://schemas.microsoft.com/office/drawing/2014/main" id="{3551C7AD-0E32-A4DD-E596-A1B53FAFB15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8" name="Google Shape;657;p33">
                      <a:extLst>
                        <a:ext uri="{FF2B5EF4-FFF2-40B4-BE49-F238E27FC236}">
                          <a16:creationId xmlns:a16="http://schemas.microsoft.com/office/drawing/2014/main" id="{7C8B2AC4-5F1E-58F6-05E7-5A7516726C3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9" name="Google Shape;658;p33">
                      <a:extLst>
                        <a:ext uri="{FF2B5EF4-FFF2-40B4-BE49-F238E27FC236}">
                          <a16:creationId xmlns:a16="http://schemas.microsoft.com/office/drawing/2014/main" id="{DB601BD2-E96B-5362-77C9-7FE3F7C5B705}"/>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0" name="Google Shape;659;p33">
                      <a:extLst>
                        <a:ext uri="{FF2B5EF4-FFF2-40B4-BE49-F238E27FC236}">
                          <a16:creationId xmlns:a16="http://schemas.microsoft.com/office/drawing/2014/main" id="{2E479FC1-B85B-26C6-8B80-D4B737FB58D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1" name="Google Shape;660;p33">
                      <a:extLst>
                        <a:ext uri="{FF2B5EF4-FFF2-40B4-BE49-F238E27FC236}">
                          <a16:creationId xmlns:a16="http://schemas.microsoft.com/office/drawing/2014/main" id="{68DF8C65-3919-852B-114E-75E8734A538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2" name="Google Shape;661;p33">
                      <a:extLst>
                        <a:ext uri="{FF2B5EF4-FFF2-40B4-BE49-F238E27FC236}">
                          <a16:creationId xmlns:a16="http://schemas.microsoft.com/office/drawing/2014/main" id="{1EC2E801-6EF1-F9EE-F42F-31ADFD228FE4}"/>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91" name="Google Shape;646;p33">
                    <a:extLst>
                      <a:ext uri="{FF2B5EF4-FFF2-40B4-BE49-F238E27FC236}">
                        <a16:creationId xmlns:a16="http://schemas.microsoft.com/office/drawing/2014/main" id="{72A3342C-73B3-3D15-A4D5-6C96FD3042B8}"/>
                      </a:ext>
                    </a:extLst>
                  </p:cNvPr>
                  <p:cNvGrpSpPr/>
                  <p:nvPr/>
                </p:nvGrpSpPr>
                <p:grpSpPr>
                  <a:xfrm rot="16200000" flipH="1">
                    <a:off x="-222853" y="4427243"/>
                    <a:ext cx="2265949" cy="1132920"/>
                    <a:chOff x="3529938" y="261475"/>
                    <a:chExt cx="1699462" cy="849690"/>
                  </a:xfrm>
                </p:grpSpPr>
                <p:sp>
                  <p:nvSpPr>
                    <p:cNvPr id="399" name="Google Shape;647;p33">
                      <a:extLst>
                        <a:ext uri="{FF2B5EF4-FFF2-40B4-BE49-F238E27FC236}">
                          <a16:creationId xmlns:a16="http://schemas.microsoft.com/office/drawing/2014/main" id="{B01DA427-831C-3F78-22FB-3525CFA4AC4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0" name="Google Shape;648;p33">
                      <a:extLst>
                        <a:ext uri="{FF2B5EF4-FFF2-40B4-BE49-F238E27FC236}">
                          <a16:creationId xmlns:a16="http://schemas.microsoft.com/office/drawing/2014/main" id="{191A304D-A353-A536-33EA-0A2B1AF6501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1" name="Google Shape;649;p33">
                      <a:extLst>
                        <a:ext uri="{FF2B5EF4-FFF2-40B4-BE49-F238E27FC236}">
                          <a16:creationId xmlns:a16="http://schemas.microsoft.com/office/drawing/2014/main" id="{D0EB5152-94C9-6CDE-1E6A-F5C7D5DC374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2" name="Google Shape;650;p33">
                      <a:extLst>
                        <a:ext uri="{FF2B5EF4-FFF2-40B4-BE49-F238E27FC236}">
                          <a16:creationId xmlns:a16="http://schemas.microsoft.com/office/drawing/2014/main" id="{E6410A08-83A7-22B0-A49A-1722C11DA85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3" name="Google Shape;651;p33">
                      <a:extLst>
                        <a:ext uri="{FF2B5EF4-FFF2-40B4-BE49-F238E27FC236}">
                          <a16:creationId xmlns:a16="http://schemas.microsoft.com/office/drawing/2014/main" id="{6CAC15C4-4CFA-5846-D37D-9D70FFC0A49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4" name="Google Shape;652;p33">
                      <a:extLst>
                        <a:ext uri="{FF2B5EF4-FFF2-40B4-BE49-F238E27FC236}">
                          <a16:creationId xmlns:a16="http://schemas.microsoft.com/office/drawing/2014/main" id="{C240D721-F105-769A-E766-C1EAA6EAA59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5" name="Google Shape;653;p33">
                      <a:extLst>
                        <a:ext uri="{FF2B5EF4-FFF2-40B4-BE49-F238E27FC236}">
                          <a16:creationId xmlns:a16="http://schemas.microsoft.com/office/drawing/2014/main" id="{33A61F23-CBEB-2042-92A8-89030D21591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6" name="Google Shape;654;p33">
                      <a:extLst>
                        <a:ext uri="{FF2B5EF4-FFF2-40B4-BE49-F238E27FC236}">
                          <a16:creationId xmlns:a16="http://schemas.microsoft.com/office/drawing/2014/main" id="{17966588-8325-C54B-461A-2493E2D958D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92" name="Google Shape;655;p33">
                    <a:extLst>
                      <a:ext uri="{FF2B5EF4-FFF2-40B4-BE49-F238E27FC236}">
                        <a16:creationId xmlns:a16="http://schemas.microsoft.com/office/drawing/2014/main" id="{B416AF9A-E9AC-5390-F15F-32C2BD7128D2}"/>
                      </a:ext>
                    </a:extLst>
                  </p:cNvPr>
                  <p:cNvGrpSpPr/>
                  <p:nvPr/>
                </p:nvGrpSpPr>
                <p:grpSpPr>
                  <a:xfrm>
                    <a:off x="10835169" y="5276964"/>
                    <a:ext cx="446589" cy="813467"/>
                    <a:chOff x="376650" y="567400"/>
                    <a:chExt cx="334942" cy="610100"/>
                  </a:xfrm>
                </p:grpSpPr>
                <p:sp>
                  <p:nvSpPr>
                    <p:cNvPr id="393" name="Google Shape;656;p33">
                      <a:extLst>
                        <a:ext uri="{FF2B5EF4-FFF2-40B4-BE49-F238E27FC236}">
                          <a16:creationId xmlns:a16="http://schemas.microsoft.com/office/drawing/2014/main" id="{A7B1215E-62E3-96F9-C6A5-F479094065E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4" name="Google Shape;657;p33">
                      <a:extLst>
                        <a:ext uri="{FF2B5EF4-FFF2-40B4-BE49-F238E27FC236}">
                          <a16:creationId xmlns:a16="http://schemas.microsoft.com/office/drawing/2014/main" id="{8B30E808-2F4D-48EA-7A63-83F4F7CBFE3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5" name="Google Shape;658;p33">
                      <a:extLst>
                        <a:ext uri="{FF2B5EF4-FFF2-40B4-BE49-F238E27FC236}">
                          <a16:creationId xmlns:a16="http://schemas.microsoft.com/office/drawing/2014/main" id="{B58B3F2B-8F13-F02A-141A-25A9373E5A8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6" name="Google Shape;659;p33">
                      <a:extLst>
                        <a:ext uri="{FF2B5EF4-FFF2-40B4-BE49-F238E27FC236}">
                          <a16:creationId xmlns:a16="http://schemas.microsoft.com/office/drawing/2014/main" id="{F4FBEB80-B82C-9B52-A939-868E59D9B60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7" name="Google Shape;660;p33">
                      <a:extLst>
                        <a:ext uri="{FF2B5EF4-FFF2-40B4-BE49-F238E27FC236}">
                          <a16:creationId xmlns:a16="http://schemas.microsoft.com/office/drawing/2014/main" id="{4039236D-08C2-9527-B3F5-B6765674E1B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8" name="Google Shape;661;p33">
                      <a:extLst>
                        <a:ext uri="{FF2B5EF4-FFF2-40B4-BE49-F238E27FC236}">
                          <a16:creationId xmlns:a16="http://schemas.microsoft.com/office/drawing/2014/main" id="{571A179D-BBDA-9B9E-45B1-40DDBB0E476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356" name="Group 355">
                  <a:extLst>
                    <a:ext uri="{FF2B5EF4-FFF2-40B4-BE49-F238E27FC236}">
                      <a16:creationId xmlns:a16="http://schemas.microsoft.com/office/drawing/2014/main" id="{392FA832-30C5-BDFB-F731-196F8F77B232}"/>
                    </a:ext>
                  </a:extLst>
                </p:cNvPr>
                <p:cNvGrpSpPr/>
                <p:nvPr/>
              </p:nvGrpSpPr>
              <p:grpSpPr>
                <a:xfrm>
                  <a:off x="343662" y="7518707"/>
                  <a:ext cx="11012496" cy="6144681"/>
                  <a:chOff x="343662" y="-18004"/>
                  <a:chExt cx="11012496" cy="6144681"/>
                </a:xfrm>
              </p:grpSpPr>
              <p:grpSp>
                <p:nvGrpSpPr>
                  <p:cNvPr id="357" name="Google Shape;646;p33">
                    <a:extLst>
                      <a:ext uri="{FF2B5EF4-FFF2-40B4-BE49-F238E27FC236}">
                        <a16:creationId xmlns:a16="http://schemas.microsoft.com/office/drawing/2014/main" id="{2FD7D008-9AF2-F02E-28F0-3D205CDA374A}"/>
                      </a:ext>
                    </a:extLst>
                  </p:cNvPr>
                  <p:cNvGrpSpPr/>
                  <p:nvPr/>
                </p:nvGrpSpPr>
                <p:grpSpPr>
                  <a:xfrm rot="16200000" flipH="1">
                    <a:off x="-222793" y="548511"/>
                    <a:ext cx="2265949" cy="1132920"/>
                    <a:chOff x="3529938" y="261475"/>
                    <a:chExt cx="1699462" cy="849690"/>
                  </a:xfrm>
                </p:grpSpPr>
                <p:sp>
                  <p:nvSpPr>
                    <p:cNvPr id="381" name="Google Shape;647;p33">
                      <a:extLst>
                        <a:ext uri="{FF2B5EF4-FFF2-40B4-BE49-F238E27FC236}">
                          <a16:creationId xmlns:a16="http://schemas.microsoft.com/office/drawing/2014/main" id="{43220CDF-8966-167F-90FA-16898BCCCE8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2" name="Google Shape;648;p33">
                      <a:extLst>
                        <a:ext uri="{FF2B5EF4-FFF2-40B4-BE49-F238E27FC236}">
                          <a16:creationId xmlns:a16="http://schemas.microsoft.com/office/drawing/2014/main" id="{C73A43AD-C2BF-3ECD-6DAA-4D18AF9E462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3" name="Google Shape;649;p33">
                      <a:extLst>
                        <a:ext uri="{FF2B5EF4-FFF2-40B4-BE49-F238E27FC236}">
                          <a16:creationId xmlns:a16="http://schemas.microsoft.com/office/drawing/2014/main" id="{1FCCD84B-F1B3-AD1E-8298-2871A33D89D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4" name="Google Shape;650;p33">
                      <a:extLst>
                        <a:ext uri="{FF2B5EF4-FFF2-40B4-BE49-F238E27FC236}">
                          <a16:creationId xmlns:a16="http://schemas.microsoft.com/office/drawing/2014/main" id="{DE5D4EBE-93DA-A379-7FC0-3B84C918619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5" name="Google Shape;651;p33">
                      <a:extLst>
                        <a:ext uri="{FF2B5EF4-FFF2-40B4-BE49-F238E27FC236}">
                          <a16:creationId xmlns:a16="http://schemas.microsoft.com/office/drawing/2014/main" id="{605E04C3-FA63-9D63-BF48-7D186BC50D6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6" name="Google Shape;652;p33">
                      <a:extLst>
                        <a:ext uri="{FF2B5EF4-FFF2-40B4-BE49-F238E27FC236}">
                          <a16:creationId xmlns:a16="http://schemas.microsoft.com/office/drawing/2014/main" id="{F449CEA9-5EAA-6CBB-BE32-FF30FBB2870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7" name="Google Shape;653;p33">
                      <a:extLst>
                        <a:ext uri="{FF2B5EF4-FFF2-40B4-BE49-F238E27FC236}">
                          <a16:creationId xmlns:a16="http://schemas.microsoft.com/office/drawing/2014/main" id="{CEB8C898-65B4-8C8C-59E6-A441A4E7658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8" name="Google Shape;654;p33">
                      <a:extLst>
                        <a:ext uri="{FF2B5EF4-FFF2-40B4-BE49-F238E27FC236}">
                          <a16:creationId xmlns:a16="http://schemas.microsoft.com/office/drawing/2014/main" id="{EBC19E27-2C03-122F-DD20-8DECFBA0D8A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8" name="Google Shape;655;p33">
                    <a:extLst>
                      <a:ext uri="{FF2B5EF4-FFF2-40B4-BE49-F238E27FC236}">
                        <a16:creationId xmlns:a16="http://schemas.microsoft.com/office/drawing/2014/main" id="{BFDF639A-C9A8-8667-194C-A803C012791C}"/>
                      </a:ext>
                    </a:extLst>
                  </p:cNvPr>
                  <p:cNvGrpSpPr/>
                  <p:nvPr/>
                </p:nvGrpSpPr>
                <p:grpSpPr>
                  <a:xfrm>
                    <a:off x="10909569" y="1371919"/>
                    <a:ext cx="446589" cy="813467"/>
                    <a:chOff x="376650" y="567400"/>
                    <a:chExt cx="334942" cy="610100"/>
                  </a:xfrm>
                </p:grpSpPr>
                <p:sp>
                  <p:nvSpPr>
                    <p:cNvPr id="375" name="Google Shape;656;p33">
                      <a:extLst>
                        <a:ext uri="{FF2B5EF4-FFF2-40B4-BE49-F238E27FC236}">
                          <a16:creationId xmlns:a16="http://schemas.microsoft.com/office/drawing/2014/main" id="{2291E594-C75F-FF27-FAC9-935AD0C404D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6" name="Google Shape;657;p33">
                      <a:extLst>
                        <a:ext uri="{FF2B5EF4-FFF2-40B4-BE49-F238E27FC236}">
                          <a16:creationId xmlns:a16="http://schemas.microsoft.com/office/drawing/2014/main" id="{2CEB338A-EB08-34A0-1E3C-577B93BBB84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7" name="Google Shape;658;p33">
                      <a:extLst>
                        <a:ext uri="{FF2B5EF4-FFF2-40B4-BE49-F238E27FC236}">
                          <a16:creationId xmlns:a16="http://schemas.microsoft.com/office/drawing/2014/main" id="{F916A5C7-7EA3-710B-722A-4081675C543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8" name="Google Shape;659;p33">
                      <a:extLst>
                        <a:ext uri="{FF2B5EF4-FFF2-40B4-BE49-F238E27FC236}">
                          <a16:creationId xmlns:a16="http://schemas.microsoft.com/office/drawing/2014/main" id="{5A2BF344-FC18-C936-45E7-191E6DE9B2F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9" name="Google Shape;660;p33">
                      <a:extLst>
                        <a:ext uri="{FF2B5EF4-FFF2-40B4-BE49-F238E27FC236}">
                          <a16:creationId xmlns:a16="http://schemas.microsoft.com/office/drawing/2014/main" id="{9AB34C96-783C-C2C5-8C4E-C01C8C985FE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0" name="Google Shape;661;p33">
                      <a:extLst>
                        <a:ext uri="{FF2B5EF4-FFF2-40B4-BE49-F238E27FC236}">
                          <a16:creationId xmlns:a16="http://schemas.microsoft.com/office/drawing/2014/main" id="{53E8FAF8-43F4-F820-EC21-16C544C12DA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9" name="Google Shape;646;p33">
                    <a:extLst>
                      <a:ext uri="{FF2B5EF4-FFF2-40B4-BE49-F238E27FC236}">
                        <a16:creationId xmlns:a16="http://schemas.microsoft.com/office/drawing/2014/main" id="{6D6A4871-07AB-E091-EDFA-758C73C3C3AF}"/>
                      </a:ext>
                    </a:extLst>
                  </p:cNvPr>
                  <p:cNvGrpSpPr/>
                  <p:nvPr/>
                </p:nvGrpSpPr>
                <p:grpSpPr>
                  <a:xfrm rot="16200000" flipH="1">
                    <a:off x="-222853" y="4427243"/>
                    <a:ext cx="2265949" cy="1132920"/>
                    <a:chOff x="3529938" y="261475"/>
                    <a:chExt cx="1699462" cy="849690"/>
                  </a:xfrm>
                </p:grpSpPr>
                <p:sp>
                  <p:nvSpPr>
                    <p:cNvPr id="367" name="Google Shape;647;p33">
                      <a:extLst>
                        <a:ext uri="{FF2B5EF4-FFF2-40B4-BE49-F238E27FC236}">
                          <a16:creationId xmlns:a16="http://schemas.microsoft.com/office/drawing/2014/main" id="{DEF5338E-4DC7-A33A-726C-06EC6A24B31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8" name="Google Shape;648;p33">
                      <a:extLst>
                        <a:ext uri="{FF2B5EF4-FFF2-40B4-BE49-F238E27FC236}">
                          <a16:creationId xmlns:a16="http://schemas.microsoft.com/office/drawing/2014/main" id="{F87B604C-CB30-3361-CBCA-BB7C2030BDA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9" name="Google Shape;649;p33">
                      <a:extLst>
                        <a:ext uri="{FF2B5EF4-FFF2-40B4-BE49-F238E27FC236}">
                          <a16:creationId xmlns:a16="http://schemas.microsoft.com/office/drawing/2014/main" id="{DF28D084-C4C3-6756-EC90-2EBA32CC437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0" name="Google Shape;650;p33">
                      <a:extLst>
                        <a:ext uri="{FF2B5EF4-FFF2-40B4-BE49-F238E27FC236}">
                          <a16:creationId xmlns:a16="http://schemas.microsoft.com/office/drawing/2014/main" id="{075B0AF8-7CDD-A218-0F0B-9449B91084C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1" name="Google Shape;651;p33">
                      <a:extLst>
                        <a:ext uri="{FF2B5EF4-FFF2-40B4-BE49-F238E27FC236}">
                          <a16:creationId xmlns:a16="http://schemas.microsoft.com/office/drawing/2014/main" id="{CF6840D3-8B1E-9A38-E76C-7437F48DE5A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2" name="Google Shape;652;p33">
                      <a:extLst>
                        <a:ext uri="{FF2B5EF4-FFF2-40B4-BE49-F238E27FC236}">
                          <a16:creationId xmlns:a16="http://schemas.microsoft.com/office/drawing/2014/main" id="{2B2277D5-469E-7029-FB5A-2D37B288E6BB}"/>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3" name="Google Shape;653;p33">
                      <a:extLst>
                        <a:ext uri="{FF2B5EF4-FFF2-40B4-BE49-F238E27FC236}">
                          <a16:creationId xmlns:a16="http://schemas.microsoft.com/office/drawing/2014/main" id="{BA4C1059-B958-1B62-61A1-934823AA563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4" name="Google Shape;654;p33">
                      <a:extLst>
                        <a:ext uri="{FF2B5EF4-FFF2-40B4-BE49-F238E27FC236}">
                          <a16:creationId xmlns:a16="http://schemas.microsoft.com/office/drawing/2014/main" id="{72138A28-C495-4987-3B67-FCCADA6E699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60" name="Google Shape;655;p33">
                    <a:extLst>
                      <a:ext uri="{FF2B5EF4-FFF2-40B4-BE49-F238E27FC236}">
                        <a16:creationId xmlns:a16="http://schemas.microsoft.com/office/drawing/2014/main" id="{6E081900-DEF5-2766-67A1-54E97A2E98FA}"/>
                      </a:ext>
                    </a:extLst>
                  </p:cNvPr>
                  <p:cNvGrpSpPr/>
                  <p:nvPr/>
                </p:nvGrpSpPr>
                <p:grpSpPr>
                  <a:xfrm>
                    <a:off x="10835169" y="5276964"/>
                    <a:ext cx="446589" cy="813467"/>
                    <a:chOff x="376650" y="567400"/>
                    <a:chExt cx="334942" cy="610100"/>
                  </a:xfrm>
                </p:grpSpPr>
                <p:sp>
                  <p:nvSpPr>
                    <p:cNvPr id="361" name="Google Shape;656;p33">
                      <a:extLst>
                        <a:ext uri="{FF2B5EF4-FFF2-40B4-BE49-F238E27FC236}">
                          <a16:creationId xmlns:a16="http://schemas.microsoft.com/office/drawing/2014/main" id="{755D6785-5E7F-0D97-705F-A060D09AF4C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2" name="Google Shape;657;p33">
                      <a:extLst>
                        <a:ext uri="{FF2B5EF4-FFF2-40B4-BE49-F238E27FC236}">
                          <a16:creationId xmlns:a16="http://schemas.microsoft.com/office/drawing/2014/main" id="{A12E25B5-36F5-30BC-DE12-4709727A59F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3" name="Google Shape;658;p33">
                      <a:extLst>
                        <a:ext uri="{FF2B5EF4-FFF2-40B4-BE49-F238E27FC236}">
                          <a16:creationId xmlns:a16="http://schemas.microsoft.com/office/drawing/2014/main" id="{59B876EE-DA3F-0188-4E37-B972EAF13BA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4" name="Google Shape;659;p33">
                      <a:extLst>
                        <a:ext uri="{FF2B5EF4-FFF2-40B4-BE49-F238E27FC236}">
                          <a16:creationId xmlns:a16="http://schemas.microsoft.com/office/drawing/2014/main" id="{B3483BD6-7CC5-540D-0B32-D3736D3D63D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5" name="Google Shape;660;p33">
                      <a:extLst>
                        <a:ext uri="{FF2B5EF4-FFF2-40B4-BE49-F238E27FC236}">
                          <a16:creationId xmlns:a16="http://schemas.microsoft.com/office/drawing/2014/main" id="{377770E5-377F-90A1-FDB3-9930012FB7C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6" name="Google Shape;661;p33">
                      <a:extLst>
                        <a:ext uri="{FF2B5EF4-FFF2-40B4-BE49-F238E27FC236}">
                          <a16:creationId xmlns:a16="http://schemas.microsoft.com/office/drawing/2014/main" id="{C17B46FF-F913-06E8-83E6-96E3123A878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21" name="Group 20">
              <a:extLst>
                <a:ext uri="{FF2B5EF4-FFF2-40B4-BE49-F238E27FC236}">
                  <a16:creationId xmlns:a16="http://schemas.microsoft.com/office/drawing/2014/main" id="{681DDD9E-2A77-9FA5-9A10-817967D31484}"/>
                </a:ext>
              </a:extLst>
            </p:cNvPr>
            <p:cNvGrpSpPr/>
            <p:nvPr/>
          </p:nvGrpSpPr>
          <p:grpSpPr>
            <a:xfrm>
              <a:off x="-18288" y="31089599"/>
              <a:ext cx="11030502" cy="28906966"/>
              <a:chOff x="325656" y="-18004"/>
              <a:chExt cx="11030502" cy="28906966"/>
            </a:xfrm>
          </p:grpSpPr>
          <p:grpSp>
            <p:nvGrpSpPr>
              <p:cNvPr id="22" name="Group 21">
                <a:extLst>
                  <a:ext uri="{FF2B5EF4-FFF2-40B4-BE49-F238E27FC236}">
                    <a16:creationId xmlns:a16="http://schemas.microsoft.com/office/drawing/2014/main" id="{B4FD0AF2-18EE-CE6E-8326-B3C342C7A56E}"/>
                  </a:ext>
                </a:extLst>
              </p:cNvPr>
              <p:cNvGrpSpPr/>
              <p:nvPr/>
            </p:nvGrpSpPr>
            <p:grpSpPr>
              <a:xfrm>
                <a:off x="343662" y="-18004"/>
                <a:ext cx="11012496" cy="13681392"/>
                <a:chOff x="343662" y="-18004"/>
                <a:chExt cx="11012496" cy="13681392"/>
              </a:xfrm>
            </p:grpSpPr>
            <p:grpSp>
              <p:nvGrpSpPr>
                <p:cNvPr id="287" name="Group 286">
                  <a:extLst>
                    <a:ext uri="{FF2B5EF4-FFF2-40B4-BE49-F238E27FC236}">
                      <a16:creationId xmlns:a16="http://schemas.microsoft.com/office/drawing/2014/main" id="{3F05AB5A-21E4-A4C4-78B7-B2DA0ED023BB}"/>
                    </a:ext>
                  </a:extLst>
                </p:cNvPr>
                <p:cNvGrpSpPr/>
                <p:nvPr/>
              </p:nvGrpSpPr>
              <p:grpSpPr>
                <a:xfrm>
                  <a:off x="343662" y="-18004"/>
                  <a:ext cx="11012496" cy="6144681"/>
                  <a:chOff x="343662" y="-18004"/>
                  <a:chExt cx="11012496" cy="6144681"/>
                </a:xfrm>
              </p:grpSpPr>
              <p:grpSp>
                <p:nvGrpSpPr>
                  <p:cNvPr id="321" name="Google Shape;646;p33">
                    <a:extLst>
                      <a:ext uri="{FF2B5EF4-FFF2-40B4-BE49-F238E27FC236}">
                        <a16:creationId xmlns:a16="http://schemas.microsoft.com/office/drawing/2014/main" id="{09D9FD54-A024-076E-DDD9-91597EDFEB45}"/>
                      </a:ext>
                    </a:extLst>
                  </p:cNvPr>
                  <p:cNvGrpSpPr/>
                  <p:nvPr/>
                </p:nvGrpSpPr>
                <p:grpSpPr>
                  <a:xfrm rot="16200000" flipH="1">
                    <a:off x="-222793" y="548511"/>
                    <a:ext cx="2265949" cy="1132920"/>
                    <a:chOff x="3529938" y="261475"/>
                    <a:chExt cx="1699462" cy="849690"/>
                  </a:xfrm>
                </p:grpSpPr>
                <p:sp>
                  <p:nvSpPr>
                    <p:cNvPr id="345" name="Google Shape;647;p33">
                      <a:extLst>
                        <a:ext uri="{FF2B5EF4-FFF2-40B4-BE49-F238E27FC236}">
                          <a16:creationId xmlns:a16="http://schemas.microsoft.com/office/drawing/2014/main" id="{3E1C992A-62BB-BB1F-C310-D59935500B1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6" name="Google Shape;648;p33">
                      <a:extLst>
                        <a:ext uri="{FF2B5EF4-FFF2-40B4-BE49-F238E27FC236}">
                          <a16:creationId xmlns:a16="http://schemas.microsoft.com/office/drawing/2014/main" id="{3A00E584-E278-EC5E-1051-6EA1E354952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7" name="Google Shape;649;p33">
                      <a:extLst>
                        <a:ext uri="{FF2B5EF4-FFF2-40B4-BE49-F238E27FC236}">
                          <a16:creationId xmlns:a16="http://schemas.microsoft.com/office/drawing/2014/main" id="{9B02066E-C24D-AF2E-FBFF-1A0A958EC88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8" name="Google Shape;650;p33">
                      <a:extLst>
                        <a:ext uri="{FF2B5EF4-FFF2-40B4-BE49-F238E27FC236}">
                          <a16:creationId xmlns:a16="http://schemas.microsoft.com/office/drawing/2014/main" id="{B69F9BA1-1F20-843F-4864-8053355A69A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9" name="Google Shape;651;p33">
                      <a:extLst>
                        <a:ext uri="{FF2B5EF4-FFF2-40B4-BE49-F238E27FC236}">
                          <a16:creationId xmlns:a16="http://schemas.microsoft.com/office/drawing/2014/main" id="{C2D143B4-37F7-4C3D-8CFD-E004D295FAAC}"/>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0" name="Google Shape;652;p33">
                      <a:extLst>
                        <a:ext uri="{FF2B5EF4-FFF2-40B4-BE49-F238E27FC236}">
                          <a16:creationId xmlns:a16="http://schemas.microsoft.com/office/drawing/2014/main" id="{5F879230-338E-4621-D1F4-95E427BA26D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1" name="Google Shape;653;p33">
                      <a:extLst>
                        <a:ext uri="{FF2B5EF4-FFF2-40B4-BE49-F238E27FC236}">
                          <a16:creationId xmlns:a16="http://schemas.microsoft.com/office/drawing/2014/main" id="{9064C4D7-4356-860B-4825-08F434CD31D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2" name="Google Shape;654;p33">
                      <a:extLst>
                        <a:ext uri="{FF2B5EF4-FFF2-40B4-BE49-F238E27FC236}">
                          <a16:creationId xmlns:a16="http://schemas.microsoft.com/office/drawing/2014/main" id="{66F07E9D-BAE9-B071-D5FB-E184F046ECF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22" name="Google Shape;655;p33">
                    <a:extLst>
                      <a:ext uri="{FF2B5EF4-FFF2-40B4-BE49-F238E27FC236}">
                        <a16:creationId xmlns:a16="http://schemas.microsoft.com/office/drawing/2014/main" id="{1D0D6CC7-96CE-F033-643E-C19CA4BD7A12}"/>
                      </a:ext>
                    </a:extLst>
                  </p:cNvPr>
                  <p:cNvGrpSpPr/>
                  <p:nvPr/>
                </p:nvGrpSpPr>
                <p:grpSpPr>
                  <a:xfrm>
                    <a:off x="10909569" y="1371919"/>
                    <a:ext cx="446589" cy="813467"/>
                    <a:chOff x="376650" y="567400"/>
                    <a:chExt cx="334942" cy="610100"/>
                  </a:xfrm>
                </p:grpSpPr>
                <p:sp>
                  <p:nvSpPr>
                    <p:cNvPr id="339" name="Google Shape;656;p33">
                      <a:extLst>
                        <a:ext uri="{FF2B5EF4-FFF2-40B4-BE49-F238E27FC236}">
                          <a16:creationId xmlns:a16="http://schemas.microsoft.com/office/drawing/2014/main" id="{DFA3D148-87E5-6B41-ACF6-4A14BAC5C9C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0" name="Google Shape;657;p33">
                      <a:extLst>
                        <a:ext uri="{FF2B5EF4-FFF2-40B4-BE49-F238E27FC236}">
                          <a16:creationId xmlns:a16="http://schemas.microsoft.com/office/drawing/2014/main" id="{FB6C0451-A892-311C-83AE-96ED8D81942E}"/>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1" name="Google Shape;658;p33">
                      <a:extLst>
                        <a:ext uri="{FF2B5EF4-FFF2-40B4-BE49-F238E27FC236}">
                          <a16:creationId xmlns:a16="http://schemas.microsoft.com/office/drawing/2014/main" id="{05F8E65F-30E7-A087-EEA5-1EF1A443562A}"/>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2" name="Google Shape;659;p33">
                      <a:extLst>
                        <a:ext uri="{FF2B5EF4-FFF2-40B4-BE49-F238E27FC236}">
                          <a16:creationId xmlns:a16="http://schemas.microsoft.com/office/drawing/2014/main" id="{D8A7AA6D-863E-5661-D2A1-4C2F5650A667}"/>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3" name="Google Shape;660;p33">
                      <a:extLst>
                        <a:ext uri="{FF2B5EF4-FFF2-40B4-BE49-F238E27FC236}">
                          <a16:creationId xmlns:a16="http://schemas.microsoft.com/office/drawing/2014/main" id="{5D300EF9-5156-2D01-95A6-FCBD769DE7B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4" name="Google Shape;661;p33">
                      <a:extLst>
                        <a:ext uri="{FF2B5EF4-FFF2-40B4-BE49-F238E27FC236}">
                          <a16:creationId xmlns:a16="http://schemas.microsoft.com/office/drawing/2014/main" id="{48F18944-64CF-1601-4683-6104C39D1D6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23" name="Google Shape;646;p33">
                    <a:extLst>
                      <a:ext uri="{FF2B5EF4-FFF2-40B4-BE49-F238E27FC236}">
                        <a16:creationId xmlns:a16="http://schemas.microsoft.com/office/drawing/2014/main" id="{D6B2064F-785B-8D04-9E71-82CEBB9A559A}"/>
                      </a:ext>
                    </a:extLst>
                  </p:cNvPr>
                  <p:cNvGrpSpPr/>
                  <p:nvPr/>
                </p:nvGrpSpPr>
                <p:grpSpPr>
                  <a:xfrm rot="16200000" flipH="1">
                    <a:off x="-222853" y="4427243"/>
                    <a:ext cx="2265949" cy="1132920"/>
                    <a:chOff x="3529938" y="261475"/>
                    <a:chExt cx="1699462" cy="849690"/>
                  </a:xfrm>
                </p:grpSpPr>
                <p:sp>
                  <p:nvSpPr>
                    <p:cNvPr id="331" name="Google Shape;647;p33">
                      <a:extLst>
                        <a:ext uri="{FF2B5EF4-FFF2-40B4-BE49-F238E27FC236}">
                          <a16:creationId xmlns:a16="http://schemas.microsoft.com/office/drawing/2014/main" id="{3739EA2E-4AD4-05F1-CB36-20553989D76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2" name="Google Shape;648;p33">
                      <a:extLst>
                        <a:ext uri="{FF2B5EF4-FFF2-40B4-BE49-F238E27FC236}">
                          <a16:creationId xmlns:a16="http://schemas.microsoft.com/office/drawing/2014/main" id="{B72D9A0C-45BA-14A3-81EF-0BC261763C9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3" name="Google Shape;649;p33">
                      <a:extLst>
                        <a:ext uri="{FF2B5EF4-FFF2-40B4-BE49-F238E27FC236}">
                          <a16:creationId xmlns:a16="http://schemas.microsoft.com/office/drawing/2014/main" id="{7035511A-42F7-84F7-7325-93573547B3D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4" name="Google Shape;650;p33">
                      <a:extLst>
                        <a:ext uri="{FF2B5EF4-FFF2-40B4-BE49-F238E27FC236}">
                          <a16:creationId xmlns:a16="http://schemas.microsoft.com/office/drawing/2014/main" id="{583A0651-B49E-5FD4-2C6C-8D5AE0628E4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5" name="Google Shape;651;p33">
                      <a:extLst>
                        <a:ext uri="{FF2B5EF4-FFF2-40B4-BE49-F238E27FC236}">
                          <a16:creationId xmlns:a16="http://schemas.microsoft.com/office/drawing/2014/main" id="{4F5CF80E-0BFD-D3CF-061E-9C076F1E939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6" name="Google Shape;652;p33">
                      <a:extLst>
                        <a:ext uri="{FF2B5EF4-FFF2-40B4-BE49-F238E27FC236}">
                          <a16:creationId xmlns:a16="http://schemas.microsoft.com/office/drawing/2014/main" id="{346BE4A7-5258-3953-A4F5-C68C1EF4C12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7" name="Google Shape;653;p33">
                      <a:extLst>
                        <a:ext uri="{FF2B5EF4-FFF2-40B4-BE49-F238E27FC236}">
                          <a16:creationId xmlns:a16="http://schemas.microsoft.com/office/drawing/2014/main" id="{651431A8-DFD6-470D-9734-61B01EB49B3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8" name="Google Shape;654;p33">
                      <a:extLst>
                        <a:ext uri="{FF2B5EF4-FFF2-40B4-BE49-F238E27FC236}">
                          <a16:creationId xmlns:a16="http://schemas.microsoft.com/office/drawing/2014/main" id="{3D87E674-613A-B943-D27F-895D7A0A64C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24" name="Google Shape;655;p33">
                    <a:extLst>
                      <a:ext uri="{FF2B5EF4-FFF2-40B4-BE49-F238E27FC236}">
                        <a16:creationId xmlns:a16="http://schemas.microsoft.com/office/drawing/2014/main" id="{9308B887-86DD-E764-A2F2-B16777EFBC6F}"/>
                      </a:ext>
                    </a:extLst>
                  </p:cNvPr>
                  <p:cNvGrpSpPr/>
                  <p:nvPr/>
                </p:nvGrpSpPr>
                <p:grpSpPr>
                  <a:xfrm>
                    <a:off x="10835169" y="5276964"/>
                    <a:ext cx="446589" cy="813467"/>
                    <a:chOff x="376650" y="567400"/>
                    <a:chExt cx="334942" cy="610100"/>
                  </a:xfrm>
                </p:grpSpPr>
                <p:sp>
                  <p:nvSpPr>
                    <p:cNvPr id="325" name="Google Shape;656;p33">
                      <a:extLst>
                        <a:ext uri="{FF2B5EF4-FFF2-40B4-BE49-F238E27FC236}">
                          <a16:creationId xmlns:a16="http://schemas.microsoft.com/office/drawing/2014/main" id="{DCA5B34A-2FAF-A2DE-0431-8178E917DE8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6" name="Google Shape;657;p33">
                      <a:extLst>
                        <a:ext uri="{FF2B5EF4-FFF2-40B4-BE49-F238E27FC236}">
                          <a16:creationId xmlns:a16="http://schemas.microsoft.com/office/drawing/2014/main" id="{F80B6B40-9A95-8A39-D450-38590015B6A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7" name="Google Shape;658;p33">
                      <a:extLst>
                        <a:ext uri="{FF2B5EF4-FFF2-40B4-BE49-F238E27FC236}">
                          <a16:creationId xmlns:a16="http://schemas.microsoft.com/office/drawing/2014/main" id="{1B7728AD-2FD9-8284-BEB5-6FB23B9689D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8" name="Google Shape;659;p33">
                      <a:extLst>
                        <a:ext uri="{FF2B5EF4-FFF2-40B4-BE49-F238E27FC236}">
                          <a16:creationId xmlns:a16="http://schemas.microsoft.com/office/drawing/2014/main" id="{85801908-2262-0B63-1E1B-AFD0EADE4C3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9" name="Google Shape;660;p33">
                      <a:extLst>
                        <a:ext uri="{FF2B5EF4-FFF2-40B4-BE49-F238E27FC236}">
                          <a16:creationId xmlns:a16="http://schemas.microsoft.com/office/drawing/2014/main" id="{B7416C1A-A38D-6F18-3AB6-C9224C5EC0D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0" name="Google Shape;661;p33">
                      <a:extLst>
                        <a:ext uri="{FF2B5EF4-FFF2-40B4-BE49-F238E27FC236}">
                          <a16:creationId xmlns:a16="http://schemas.microsoft.com/office/drawing/2014/main" id="{96B6360D-2118-1E63-1C70-5F0E4478057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88" name="Group 287">
                  <a:extLst>
                    <a:ext uri="{FF2B5EF4-FFF2-40B4-BE49-F238E27FC236}">
                      <a16:creationId xmlns:a16="http://schemas.microsoft.com/office/drawing/2014/main" id="{058B97CA-1F8C-1214-F789-D74BA86E348A}"/>
                    </a:ext>
                  </a:extLst>
                </p:cNvPr>
                <p:cNvGrpSpPr/>
                <p:nvPr/>
              </p:nvGrpSpPr>
              <p:grpSpPr>
                <a:xfrm>
                  <a:off x="343662" y="7518707"/>
                  <a:ext cx="11012496" cy="6144681"/>
                  <a:chOff x="343662" y="-18004"/>
                  <a:chExt cx="11012496" cy="6144681"/>
                </a:xfrm>
              </p:grpSpPr>
              <p:grpSp>
                <p:nvGrpSpPr>
                  <p:cNvPr id="289" name="Google Shape;646;p33">
                    <a:extLst>
                      <a:ext uri="{FF2B5EF4-FFF2-40B4-BE49-F238E27FC236}">
                        <a16:creationId xmlns:a16="http://schemas.microsoft.com/office/drawing/2014/main" id="{92DF5617-5141-DFED-04AC-A629D5F40861}"/>
                      </a:ext>
                    </a:extLst>
                  </p:cNvPr>
                  <p:cNvGrpSpPr/>
                  <p:nvPr/>
                </p:nvGrpSpPr>
                <p:grpSpPr>
                  <a:xfrm rot="16200000" flipH="1">
                    <a:off x="-222793" y="548511"/>
                    <a:ext cx="2265949" cy="1132920"/>
                    <a:chOff x="3529938" y="261475"/>
                    <a:chExt cx="1699462" cy="849690"/>
                  </a:xfrm>
                </p:grpSpPr>
                <p:sp>
                  <p:nvSpPr>
                    <p:cNvPr id="313" name="Google Shape;647;p33">
                      <a:extLst>
                        <a:ext uri="{FF2B5EF4-FFF2-40B4-BE49-F238E27FC236}">
                          <a16:creationId xmlns:a16="http://schemas.microsoft.com/office/drawing/2014/main" id="{92BDE03B-B320-62FF-E129-2B16971B42F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4" name="Google Shape;648;p33">
                      <a:extLst>
                        <a:ext uri="{FF2B5EF4-FFF2-40B4-BE49-F238E27FC236}">
                          <a16:creationId xmlns:a16="http://schemas.microsoft.com/office/drawing/2014/main" id="{F8D7E408-5F59-EDFE-454A-4A3F44A520F9}"/>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5" name="Google Shape;649;p33">
                      <a:extLst>
                        <a:ext uri="{FF2B5EF4-FFF2-40B4-BE49-F238E27FC236}">
                          <a16:creationId xmlns:a16="http://schemas.microsoft.com/office/drawing/2014/main" id="{905C5CEF-5983-5241-26AA-61CAAF16114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6" name="Google Shape;650;p33">
                      <a:extLst>
                        <a:ext uri="{FF2B5EF4-FFF2-40B4-BE49-F238E27FC236}">
                          <a16:creationId xmlns:a16="http://schemas.microsoft.com/office/drawing/2014/main" id="{12921AA1-E1B3-1FA7-3167-70D1588F20B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7" name="Google Shape;651;p33">
                      <a:extLst>
                        <a:ext uri="{FF2B5EF4-FFF2-40B4-BE49-F238E27FC236}">
                          <a16:creationId xmlns:a16="http://schemas.microsoft.com/office/drawing/2014/main" id="{D7E9FBAE-B2D1-5579-CFF7-2F2491042EF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8" name="Google Shape;652;p33">
                      <a:extLst>
                        <a:ext uri="{FF2B5EF4-FFF2-40B4-BE49-F238E27FC236}">
                          <a16:creationId xmlns:a16="http://schemas.microsoft.com/office/drawing/2014/main" id="{B7680635-2A67-98DC-20C4-8EBB0AA8EBF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9" name="Google Shape;653;p33">
                      <a:extLst>
                        <a:ext uri="{FF2B5EF4-FFF2-40B4-BE49-F238E27FC236}">
                          <a16:creationId xmlns:a16="http://schemas.microsoft.com/office/drawing/2014/main" id="{0BA13F45-F289-CC8D-0552-8206BA55448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0" name="Google Shape;654;p33">
                      <a:extLst>
                        <a:ext uri="{FF2B5EF4-FFF2-40B4-BE49-F238E27FC236}">
                          <a16:creationId xmlns:a16="http://schemas.microsoft.com/office/drawing/2014/main" id="{EE03DED9-3E6A-8908-3640-AC2E9E9C0AD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90" name="Google Shape;655;p33">
                    <a:extLst>
                      <a:ext uri="{FF2B5EF4-FFF2-40B4-BE49-F238E27FC236}">
                        <a16:creationId xmlns:a16="http://schemas.microsoft.com/office/drawing/2014/main" id="{629B7BED-6BBE-4289-17C1-DD67D21A552B}"/>
                      </a:ext>
                    </a:extLst>
                  </p:cNvPr>
                  <p:cNvGrpSpPr/>
                  <p:nvPr/>
                </p:nvGrpSpPr>
                <p:grpSpPr>
                  <a:xfrm>
                    <a:off x="10909569" y="1371919"/>
                    <a:ext cx="446589" cy="813467"/>
                    <a:chOff x="376650" y="567400"/>
                    <a:chExt cx="334942" cy="610100"/>
                  </a:xfrm>
                </p:grpSpPr>
                <p:sp>
                  <p:nvSpPr>
                    <p:cNvPr id="307" name="Google Shape;656;p33">
                      <a:extLst>
                        <a:ext uri="{FF2B5EF4-FFF2-40B4-BE49-F238E27FC236}">
                          <a16:creationId xmlns:a16="http://schemas.microsoft.com/office/drawing/2014/main" id="{8EB72E88-638F-A01B-F276-0C5A96FD43D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8" name="Google Shape;657;p33">
                      <a:extLst>
                        <a:ext uri="{FF2B5EF4-FFF2-40B4-BE49-F238E27FC236}">
                          <a16:creationId xmlns:a16="http://schemas.microsoft.com/office/drawing/2014/main" id="{25199099-610A-831A-086F-18C7926D422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9" name="Google Shape;658;p33">
                      <a:extLst>
                        <a:ext uri="{FF2B5EF4-FFF2-40B4-BE49-F238E27FC236}">
                          <a16:creationId xmlns:a16="http://schemas.microsoft.com/office/drawing/2014/main" id="{DDF120D8-17D9-555E-0E46-2E55036C517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0" name="Google Shape;659;p33">
                      <a:extLst>
                        <a:ext uri="{FF2B5EF4-FFF2-40B4-BE49-F238E27FC236}">
                          <a16:creationId xmlns:a16="http://schemas.microsoft.com/office/drawing/2014/main" id="{69BC6A16-5549-D1C7-5D83-2EA39EA0C96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1" name="Google Shape;660;p33">
                      <a:extLst>
                        <a:ext uri="{FF2B5EF4-FFF2-40B4-BE49-F238E27FC236}">
                          <a16:creationId xmlns:a16="http://schemas.microsoft.com/office/drawing/2014/main" id="{40A6D50D-63AE-DCCA-8035-FE41D3EA538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2" name="Google Shape;661;p33">
                      <a:extLst>
                        <a:ext uri="{FF2B5EF4-FFF2-40B4-BE49-F238E27FC236}">
                          <a16:creationId xmlns:a16="http://schemas.microsoft.com/office/drawing/2014/main" id="{DDBBD01F-9565-8A8E-1197-899EF1BF1EC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91" name="Google Shape;646;p33">
                    <a:extLst>
                      <a:ext uri="{FF2B5EF4-FFF2-40B4-BE49-F238E27FC236}">
                        <a16:creationId xmlns:a16="http://schemas.microsoft.com/office/drawing/2014/main" id="{7300F735-CAE7-C7BC-3D28-B84218F3B6D0}"/>
                      </a:ext>
                    </a:extLst>
                  </p:cNvPr>
                  <p:cNvGrpSpPr/>
                  <p:nvPr/>
                </p:nvGrpSpPr>
                <p:grpSpPr>
                  <a:xfrm rot="16200000" flipH="1">
                    <a:off x="-222853" y="4427243"/>
                    <a:ext cx="2265949" cy="1132920"/>
                    <a:chOff x="3529938" y="261475"/>
                    <a:chExt cx="1699462" cy="849690"/>
                  </a:xfrm>
                </p:grpSpPr>
                <p:sp>
                  <p:nvSpPr>
                    <p:cNvPr id="299" name="Google Shape;647;p33">
                      <a:extLst>
                        <a:ext uri="{FF2B5EF4-FFF2-40B4-BE49-F238E27FC236}">
                          <a16:creationId xmlns:a16="http://schemas.microsoft.com/office/drawing/2014/main" id="{F053AF35-C0FC-0595-549A-EE3D98C5D39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0" name="Google Shape;648;p33">
                      <a:extLst>
                        <a:ext uri="{FF2B5EF4-FFF2-40B4-BE49-F238E27FC236}">
                          <a16:creationId xmlns:a16="http://schemas.microsoft.com/office/drawing/2014/main" id="{794AD89F-A05F-CF96-1DAC-F06D83CCF59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1" name="Google Shape;649;p33">
                      <a:extLst>
                        <a:ext uri="{FF2B5EF4-FFF2-40B4-BE49-F238E27FC236}">
                          <a16:creationId xmlns:a16="http://schemas.microsoft.com/office/drawing/2014/main" id="{A628C442-BB08-B73F-8FD2-4D2437BF75F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2" name="Google Shape;650;p33">
                      <a:extLst>
                        <a:ext uri="{FF2B5EF4-FFF2-40B4-BE49-F238E27FC236}">
                          <a16:creationId xmlns:a16="http://schemas.microsoft.com/office/drawing/2014/main" id="{445B0212-C2E3-29A9-69EC-DDCF17BC34D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3" name="Google Shape;651;p33">
                      <a:extLst>
                        <a:ext uri="{FF2B5EF4-FFF2-40B4-BE49-F238E27FC236}">
                          <a16:creationId xmlns:a16="http://schemas.microsoft.com/office/drawing/2014/main" id="{38210CDA-1E49-B9C4-F745-864A401CC52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4" name="Google Shape;652;p33">
                      <a:extLst>
                        <a:ext uri="{FF2B5EF4-FFF2-40B4-BE49-F238E27FC236}">
                          <a16:creationId xmlns:a16="http://schemas.microsoft.com/office/drawing/2014/main" id="{E3BF8B63-F4F6-9E8C-570C-1AB614D1DA3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5" name="Google Shape;653;p33">
                      <a:extLst>
                        <a:ext uri="{FF2B5EF4-FFF2-40B4-BE49-F238E27FC236}">
                          <a16:creationId xmlns:a16="http://schemas.microsoft.com/office/drawing/2014/main" id="{9DDE1543-B406-1268-E145-869409C3B53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6" name="Google Shape;654;p33">
                      <a:extLst>
                        <a:ext uri="{FF2B5EF4-FFF2-40B4-BE49-F238E27FC236}">
                          <a16:creationId xmlns:a16="http://schemas.microsoft.com/office/drawing/2014/main" id="{16EB269C-DB1D-0D21-9904-6EB8BB1E707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92" name="Google Shape;655;p33">
                    <a:extLst>
                      <a:ext uri="{FF2B5EF4-FFF2-40B4-BE49-F238E27FC236}">
                        <a16:creationId xmlns:a16="http://schemas.microsoft.com/office/drawing/2014/main" id="{1E00B37F-9E93-81DB-47B6-A303FA3BF318}"/>
                      </a:ext>
                    </a:extLst>
                  </p:cNvPr>
                  <p:cNvGrpSpPr/>
                  <p:nvPr/>
                </p:nvGrpSpPr>
                <p:grpSpPr>
                  <a:xfrm>
                    <a:off x="10835169" y="5276964"/>
                    <a:ext cx="446589" cy="813467"/>
                    <a:chOff x="376650" y="567400"/>
                    <a:chExt cx="334942" cy="610100"/>
                  </a:xfrm>
                </p:grpSpPr>
                <p:sp>
                  <p:nvSpPr>
                    <p:cNvPr id="293" name="Google Shape;656;p33">
                      <a:extLst>
                        <a:ext uri="{FF2B5EF4-FFF2-40B4-BE49-F238E27FC236}">
                          <a16:creationId xmlns:a16="http://schemas.microsoft.com/office/drawing/2014/main" id="{CBD39016-ECEB-4E1A-0B6B-2B6F4BCBAD2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4" name="Google Shape;657;p33">
                      <a:extLst>
                        <a:ext uri="{FF2B5EF4-FFF2-40B4-BE49-F238E27FC236}">
                          <a16:creationId xmlns:a16="http://schemas.microsoft.com/office/drawing/2014/main" id="{DA6FDD51-E1C1-8AA5-DCC4-28BDE7BF1B48}"/>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5" name="Google Shape;658;p33">
                      <a:extLst>
                        <a:ext uri="{FF2B5EF4-FFF2-40B4-BE49-F238E27FC236}">
                          <a16:creationId xmlns:a16="http://schemas.microsoft.com/office/drawing/2014/main" id="{20DB76C8-6447-6126-6E6B-AC5519AA9C1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6" name="Google Shape;659;p33">
                      <a:extLst>
                        <a:ext uri="{FF2B5EF4-FFF2-40B4-BE49-F238E27FC236}">
                          <a16:creationId xmlns:a16="http://schemas.microsoft.com/office/drawing/2014/main" id="{E3403CDD-22FD-A10E-A194-0A95C8CCB967}"/>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7" name="Google Shape;660;p33">
                      <a:extLst>
                        <a:ext uri="{FF2B5EF4-FFF2-40B4-BE49-F238E27FC236}">
                          <a16:creationId xmlns:a16="http://schemas.microsoft.com/office/drawing/2014/main" id="{75B6EFF6-F600-9747-6C92-FBEBDA193EC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8" name="Google Shape;661;p33">
                      <a:extLst>
                        <a:ext uri="{FF2B5EF4-FFF2-40B4-BE49-F238E27FC236}">
                          <a16:creationId xmlns:a16="http://schemas.microsoft.com/office/drawing/2014/main" id="{8508D14F-1CBA-A4D4-F676-5B358BF277D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23" name="Group 22">
                <a:extLst>
                  <a:ext uri="{FF2B5EF4-FFF2-40B4-BE49-F238E27FC236}">
                    <a16:creationId xmlns:a16="http://schemas.microsoft.com/office/drawing/2014/main" id="{E4083F7E-9F59-6DD2-6766-3DA9A6CD918A}"/>
                  </a:ext>
                </a:extLst>
              </p:cNvPr>
              <p:cNvGrpSpPr/>
              <p:nvPr/>
            </p:nvGrpSpPr>
            <p:grpSpPr>
              <a:xfrm>
                <a:off x="325656" y="15207570"/>
                <a:ext cx="11012496" cy="13681392"/>
                <a:chOff x="343662" y="-18004"/>
                <a:chExt cx="11012496" cy="13681392"/>
              </a:xfrm>
            </p:grpSpPr>
            <p:grpSp>
              <p:nvGrpSpPr>
                <p:cNvPr id="24" name="Group 23">
                  <a:extLst>
                    <a:ext uri="{FF2B5EF4-FFF2-40B4-BE49-F238E27FC236}">
                      <a16:creationId xmlns:a16="http://schemas.microsoft.com/office/drawing/2014/main" id="{741F2C74-FA4A-DBC0-369D-5F2D0F7D4462}"/>
                    </a:ext>
                  </a:extLst>
                </p:cNvPr>
                <p:cNvGrpSpPr/>
                <p:nvPr/>
              </p:nvGrpSpPr>
              <p:grpSpPr>
                <a:xfrm>
                  <a:off x="343662" y="-18004"/>
                  <a:ext cx="11012496" cy="6144681"/>
                  <a:chOff x="343662" y="-18004"/>
                  <a:chExt cx="11012496" cy="6144681"/>
                </a:xfrm>
              </p:grpSpPr>
              <p:grpSp>
                <p:nvGrpSpPr>
                  <p:cNvPr id="58" name="Google Shape;646;p33">
                    <a:extLst>
                      <a:ext uri="{FF2B5EF4-FFF2-40B4-BE49-F238E27FC236}">
                        <a16:creationId xmlns:a16="http://schemas.microsoft.com/office/drawing/2014/main" id="{FEFDD382-C7AB-9C72-FFDB-41C26F777378}"/>
                      </a:ext>
                    </a:extLst>
                  </p:cNvPr>
                  <p:cNvGrpSpPr/>
                  <p:nvPr/>
                </p:nvGrpSpPr>
                <p:grpSpPr>
                  <a:xfrm rot="16200000" flipH="1">
                    <a:off x="-222793" y="548511"/>
                    <a:ext cx="2265949" cy="1132920"/>
                    <a:chOff x="3529938" y="261475"/>
                    <a:chExt cx="1699462" cy="849690"/>
                  </a:xfrm>
                </p:grpSpPr>
                <p:sp>
                  <p:nvSpPr>
                    <p:cNvPr id="279" name="Google Shape;647;p33">
                      <a:extLst>
                        <a:ext uri="{FF2B5EF4-FFF2-40B4-BE49-F238E27FC236}">
                          <a16:creationId xmlns:a16="http://schemas.microsoft.com/office/drawing/2014/main" id="{B6180FCD-F94A-3573-801E-2F10C9AE6D1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0" name="Google Shape;648;p33">
                      <a:extLst>
                        <a:ext uri="{FF2B5EF4-FFF2-40B4-BE49-F238E27FC236}">
                          <a16:creationId xmlns:a16="http://schemas.microsoft.com/office/drawing/2014/main" id="{436C789E-B94D-2E8B-303B-E3C9FF6BC5E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1" name="Google Shape;649;p33">
                      <a:extLst>
                        <a:ext uri="{FF2B5EF4-FFF2-40B4-BE49-F238E27FC236}">
                          <a16:creationId xmlns:a16="http://schemas.microsoft.com/office/drawing/2014/main" id="{AF186B90-AF24-18E8-2C59-149F9BD9B1E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2" name="Google Shape;650;p33">
                      <a:extLst>
                        <a:ext uri="{FF2B5EF4-FFF2-40B4-BE49-F238E27FC236}">
                          <a16:creationId xmlns:a16="http://schemas.microsoft.com/office/drawing/2014/main" id="{3CDA0DF5-7143-FABD-5FC3-BD7340D1434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3" name="Google Shape;651;p33">
                      <a:extLst>
                        <a:ext uri="{FF2B5EF4-FFF2-40B4-BE49-F238E27FC236}">
                          <a16:creationId xmlns:a16="http://schemas.microsoft.com/office/drawing/2014/main" id="{A7D1A62E-9F49-4E13-EE07-D5D55E1925A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4" name="Google Shape;652;p33">
                      <a:extLst>
                        <a:ext uri="{FF2B5EF4-FFF2-40B4-BE49-F238E27FC236}">
                          <a16:creationId xmlns:a16="http://schemas.microsoft.com/office/drawing/2014/main" id="{CEABDDC2-7ADA-721F-CD2F-E2F2C8B4F0D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5" name="Google Shape;653;p33">
                      <a:extLst>
                        <a:ext uri="{FF2B5EF4-FFF2-40B4-BE49-F238E27FC236}">
                          <a16:creationId xmlns:a16="http://schemas.microsoft.com/office/drawing/2014/main" id="{3B5388F7-1E3D-6EF8-2416-B5DED621CF1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6" name="Google Shape;654;p33">
                      <a:extLst>
                        <a:ext uri="{FF2B5EF4-FFF2-40B4-BE49-F238E27FC236}">
                          <a16:creationId xmlns:a16="http://schemas.microsoft.com/office/drawing/2014/main" id="{2C4A6AF6-071A-9BAA-2472-9A097184AB4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9" name="Google Shape;655;p33">
                    <a:extLst>
                      <a:ext uri="{FF2B5EF4-FFF2-40B4-BE49-F238E27FC236}">
                        <a16:creationId xmlns:a16="http://schemas.microsoft.com/office/drawing/2014/main" id="{C0EC0900-4CF4-BF5A-1F5B-A4380733D5EE}"/>
                      </a:ext>
                    </a:extLst>
                  </p:cNvPr>
                  <p:cNvGrpSpPr/>
                  <p:nvPr/>
                </p:nvGrpSpPr>
                <p:grpSpPr>
                  <a:xfrm>
                    <a:off x="10909569" y="1371919"/>
                    <a:ext cx="446589" cy="813467"/>
                    <a:chOff x="376650" y="567400"/>
                    <a:chExt cx="334942" cy="610100"/>
                  </a:xfrm>
                </p:grpSpPr>
                <p:sp>
                  <p:nvSpPr>
                    <p:cNvPr id="140" name="Google Shape;656;p33">
                      <a:extLst>
                        <a:ext uri="{FF2B5EF4-FFF2-40B4-BE49-F238E27FC236}">
                          <a16:creationId xmlns:a16="http://schemas.microsoft.com/office/drawing/2014/main" id="{13AAB84E-DF21-2723-E29F-ACA6A6CAF05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1" name="Google Shape;657;p33">
                      <a:extLst>
                        <a:ext uri="{FF2B5EF4-FFF2-40B4-BE49-F238E27FC236}">
                          <a16:creationId xmlns:a16="http://schemas.microsoft.com/office/drawing/2014/main" id="{D6933223-F530-A7EA-7BE5-57CA4614115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2" name="Google Shape;658;p33">
                      <a:extLst>
                        <a:ext uri="{FF2B5EF4-FFF2-40B4-BE49-F238E27FC236}">
                          <a16:creationId xmlns:a16="http://schemas.microsoft.com/office/drawing/2014/main" id="{964FD949-5E56-8182-9763-4974B259C64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6" name="Google Shape;659;p33">
                      <a:extLst>
                        <a:ext uri="{FF2B5EF4-FFF2-40B4-BE49-F238E27FC236}">
                          <a16:creationId xmlns:a16="http://schemas.microsoft.com/office/drawing/2014/main" id="{E02C5EEA-FB5B-1A07-97DF-04AB1CCEDFD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7" name="Google Shape;660;p33">
                      <a:extLst>
                        <a:ext uri="{FF2B5EF4-FFF2-40B4-BE49-F238E27FC236}">
                          <a16:creationId xmlns:a16="http://schemas.microsoft.com/office/drawing/2014/main" id="{98A1274A-8645-8E22-AFAF-18158D3A043F}"/>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8" name="Google Shape;661;p33">
                      <a:extLst>
                        <a:ext uri="{FF2B5EF4-FFF2-40B4-BE49-F238E27FC236}">
                          <a16:creationId xmlns:a16="http://schemas.microsoft.com/office/drawing/2014/main" id="{EE180F9D-8E75-391C-1750-0C45B12F6BA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0" name="Google Shape;646;p33">
                    <a:extLst>
                      <a:ext uri="{FF2B5EF4-FFF2-40B4-BE49-F238E27FC236}">
                        <a16:creationId xmlns:a16="http://schemas.microsoft.com/office/drawing/2014/main" id="{EB4F2A88-6948-FFD1-C19A-C41495CB941B}"/>
                      </a:ext>
                    </a:extLst>
                  </p:cNvPr>
                  <p:cNvGrpSpPr/>
                  <p:nvPr/>
                </p:nvGrpSpPr>
                <p:grpSpPr>
                  <a:xfrm rot="16200000" flipH="1">
                    <a:off x="-222853" y="4427243"/>
                    <a:ext cx="2265949" cy="1132920"/>
                    <a:chOff x="3529938" y="261475"/>
                    <a:chExt cx="1699462" cy="849690"/>
                  </a:xfrm>
                </p:grpSpPr>
                <p:sp>
                  <p:nvSpPr>
                    <p:cNvPr id="132" name="Google Shape;647;p33">
                      <a:extLst>
                        <a:ext uri="{FF2B5EF4-FFF2-40B4-BE49-F238E27FC236}">
                          <a16:creationId xmlns:a16="http://schemas.microsoft.com/office/drawing/2014/main" id="{AB180AD5-80D5-531F-EC71-0CD6CE6736E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3" name="Google Shape;648;p33">
                      <a:extLst>
                        <a:ext uri="{FF2B5EF4-FFF2-40B4-BE49-F238E27FC236}">
                          <a16:creationId xmlns:a16="http://schemas.microsoft.com/office/drawing/2014/main" id="{60EB7D5B-C3DF-D65F-8F8E-CE89C79D261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4" name="Google Shape;649;p33">
                      <a:extLst>
                        <a:ext uri="{FF2B5EF4-FFF2-40B4-BE49-F238E27FC236}">
                          <a16:creationId xmlns:a16="http://schemas.microsoft.com/office/drawing/2014/main" id="{55282C0D-42E5-FBD6-B36E-613ECE42804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5" name="Google Shape;650;p33">
                      <a:extLst>
                        <a:ext uri="{FF2B5EF4-FFF2-40B4-BE49-F238E27FC236}">
                          <a16:creationId xmlns:a16="http://schemas.microsoft.com/office/drawing/2014/main" id="{119CA17A-282C-E1D3-1D6B-C0D0FFEBA96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6" name="Google Shape;651;p33">
                      <a:extLst>
                        <a:ext uri="{FF2B5EF4-FFF2-40B4-BE49-F238E27FC236}">
                          <a16:creationId xmlns:a16="http://schemas.microsoft.com/office/drawing/2014/main" id="{121B6431-867F-8651-C969-73F6B6E4E92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7" name="Google Shape;652;p33">
                      <a:extLst>
                        <a:ext uri="{FF2B5EF4-FFF2-40B4-BE49-F238E27FC236}">
                          <a16:creationId xmlns:a16="http://schemas.microsoft.com/office/drawing/2014/main" id="{19D69638-4CE2-58F6-6B4D-4914D98A81C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8" name="Google Shape;653;p33">
                      <a:extLst>
                        <a:ext uri="{FF2B5EF4-FFF2-40B4-BE49-F238E27FC236}">
                          <a16:creationId xmlns:a16="http://schemas.microsoft.com/office/drawing/2014/main" id="{E08AB0E8-56EC-BAE7-7D76-842C8FB1ED1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9" name="Google Shape;654;p33">
                      <a:extLst>
                        <a:ext uri="{FF2B5EF4-FFF2-40B4-BE49-F238E27FC236}">
                          <a16:creationId xmlns:a16="http://schemas.microsoft.com/office/drawing/2014/main" id="{19FAB787-CDA1-48ED-3E74-68665374B5B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1" name="Google Shape;655;p33">
                    <a:extLst>
                      <a:ext uri="{FF2B5EF4-FFF2-40B4-BE49-F238E27FC236}">
                        <a16:creationId xmlns:a16="http://schemas.microsoft.com/office/drawing/2014/main" id="{A4546C49-8FA3-3CBA-009C-E763D6D2026D}"/>
                      </a:ext>
                    </a:extLst>
                  </p:cNvPr>
                  <p:cNvGrpSpPr/>
                  <p:nvPr/>
                </p:nvGrpSpPr>
                <p:grpSpPr>
                  <a:xfrm>
                    <a:off x="10835169" y="5276964"/>
                    <a:ext cx="446589" cy="813467"/>
                    <a:chOff x="376650" y="567400"/>
                    <a:chExt cx="334942" cy="610100"/>
                  </a:xfrm>
                </p:grpSpPr>
                <p:sp>
                  <p:nvSpPr>
                    <p:cNvPr id="62" name="Google Shape;656;p33">
                      <a:extLst>
                        <a:ext uri="{FF2B5EF4-FFF2-40B4-BE49-F238E27FC236}">
                          <a16:creationId xmlns:a16="http://schemas.microsoft.com/office/drawing/2014/main" id="{4DC6971F-500D-5C22-CC3F-BEF86BD7362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 name="Google Shape;657;p33">
                      <a:extLst>
                        <a:ext uri="{FF2B5EF4-FFF2-40B4-BE49-F238E27FC236}">
                          <a16:creationId xmlns:a16="http://schemas.microsoft.com/office/drawing/2014/main" id="{1DFBE943-852E-BE41-ABFC-FC3A60916AF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8" name="Google Shape;658;p33">
                      <a:extLst>
                        <a:ext uri="{FF2B5EF4-FFF2-40B4-BE49-F238E27FC236}">
                          <a16:creationId xmlns:a16="http://schemas.microsoft.com/office/drawing/2014/main" id="{B2749362-EBE5-F312-649D-5A61D246846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9" name="Google Shape;659;p33">
                      <a:extLst>
                        <a:ext uri="{FF2B5EF4-FFF2-40B4-BE49-F238E27FC236}">
                          <a16:creationId xmlns:a16="http://schemas.microsoft.com/office/drawing/2014/main" id="{98438D8A-4DF3-5590-9C56-55E94953188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0" name="Google Shape;660;p33">
                      <a:extLst>
                        <a:ext uri="{FF2B5EF4-FFF2-40B4-BE49-F238E27FC236}">
                          <a16:creationId xmlns:a16="http://schemas.microsoft.com/office/drawing/2014/main" id="{CC481432-4024-AF6F-27EB-2B1F52BDC3D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1" name="Google Shape;661;p33">
                      <a:extLst>
                        <a:ext uri="{FF2B5EF4-FFF2-40B4-BE49-F238E27FC236}">
                          <a16:creationId xmlns:a16="http://schemas.microsoft.com/office/drawing/2014/main" id="{219B7254-4A52-F2FD-440B-FC56CAABA26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5" name="Group 24">
                  <a:extLst>
                    <a:ext uri="{FF2B5EF4-FFF2-40B4-BE49-F238E27FC236}">
                      <a16:creationId xmlns:a16="http://schemas.microsoft.com/office/drawing/2014/main" id="{9B98617C-BAD1-0CDD-58DC-8B48483E1DA6}"/>
                    </a:ext>
                  </a:extLst>
                </p:cNvPr>
                <p:cNvGrpSpPr/>
                <p:nvPr/>
              </p:nvGrpSpPr>
              <p:grpSpPr>
                <a:xfrm>
                  <a:off x="343662" y="7518707"/>
                  <a:ext cx="11012496" cy="6144681"/>
                  <a:chOff x="343662" y="-18004"/>
                  <a:chExt cx="11012496" cy="6144681"/>
                </a:xfrm>
              </p:grpSpPr>
              <p:grpSp>
                <p:nvGrpSpPr>
                  <p:cNvPr id="26" name="Google Shape;646;p33">
                    <a:extLst>
                      <a:ext uri="{FF2B5EF4-FFF2-40B4-BE49-F238E27FC236}">
                        <a16:creationId xmlns:a16="http://schemas.microsoft.com/office/drawing/2014/main" id="{C5C81805-163C-29AC-0345-AFFE44A549D1}"/>
                      </a:ext>
                    </a:extLst>
                  </p:cNvPr>
                  <p:cNvGrpSpPr/>
                  <p:nvPr/>
                </p:nvGrpSpPr>
                <p:grpSpPr>
                  <a:xfrm rot="16200000" flipH="1">
                    <a:off x="-222793" y="548511"/>
                    <a:ext cx="2265949" cy="1132920"/>
                    <a:chOff x="3529938" y="261475"/>
                    <a:chExt cx="1699462" cy="849690"/>
                  </a:xfrm>
                </p:grpSpPr>
                <p:sp>
                  <p:nvSpPr>
                    <p:cNvPr id="50" name="Google Shape;647;p33">
                      <a:extLst>
                        <a:ext uri="{FF2B5EF4-FFF2-40B4-BE49-F238E27FC236}">
                          <a16:creationId xmlns:a16="http://schemas.microsoft.com/office/drawing/2014/main" id="{1F579DCB-F060-C86E-5D38-D08678F75A2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 name="Google Shape;648;p33">
                      <a:extLst>
                        <a:ext uri="{FF2B5EF4-FFF2-40B4-BE49-F238E27FC236}">
                          <a16:creationId xmlns:a16="http://schemas.microsoft.com/office/drawing/2014/main" id="{3CD408B1-E17C-FE67-530C-371F98971D8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 name="Google Shape;649;p33">
                      <a:extLst>
                        <a:ext uri="{FF2B5EF4-FFF2-40B4-BE49-F238E27FC236}">
                          <a16:creationId xmlns:a16="http://schemas.microsoft.com/office/drawing/2014/main" id="{8B8D04D8-0335-7CCB-104B-D75E98275EF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 name="Google Shape;650;p33">
                      <a:extLst>
                        <a:ext uri="{FF2B5EF4-FFF2-40B4-BE49-F238E27FC236}">
                          <a16:creationId xmlns:a16="http://schemas.microsoft.com/office/drawing/2014/main" id="{1223CF25-47A5-7596-854C-6D612DB751D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 name="Google Shape;651;p33">
                      <a:extLst>
                        <a:ext uri="{FF2B5EF4-FFF2-40B4-BE49-F238E27FC236}">
                          <a16:creationId xmlns:a16="http://schemas.microsoft.com/office/drawing/2014/main" id="{42FF38B8-46DB-7ADB-E7CB-79A6A40E970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 name="Google Shape;652;p33">
                      <a:extLst>
                        <a:ext uri="{FF2B5EF4-FFF2-40B4-BE49-F238E27FC236}">
                          <a16:creationId xmlns:a16="http://schemas.microsoft.com/office/drawing/2014/main" id="{886F8608-E793-6C2D-B9AA-B19FE1EBD79D}"/>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 name="Google Shape;653;p33">
                      <a:extLst>
                        <a:ext uri="{FF2B5EF4-FFF2-40B4-BE49-F238E27FC236}">
                          <a16:creationId xmlns:a16="http://schemas.microsoft.com/office/drawing/2014/main" id="{8ED7443E-43BE-32F6-F618-6D8C349AC81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 name="Google Shape;654;p33">
                      <a:extLst>
                        <a:ext uri="{FF2B5EF4-FFF2-40B4-BE49-F238E27FC236}">
                          <a16:creationId xmlns:a16="http://schemas.microsoft.com/office/drawing/2014/main" id="{C0BB5850-B859-0049-FCDC-39D03835EA0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7" name="Google Shape;655;p33">
                    <a:extLst>
                      <a:ext uri="{FF2B5EF4-FFF2-40B4-BE49-F238E27FC236}">
                        <a16:creationId xmlns:a16="http://schemas.microsoft.com/office/drawing/2014/main" id="{D1CA2941-2891-95E4-C9A4-878FD7EBC452}"/>
                      </a:ext>
                    </a:extLst>
                  </p:cNvPr>
                  <p:cNvGrpSpPr/>
                  <p:nvPr/>
                </p:nvGrpSpPr>
                <p:grpSpPr>
                  <a:xfrm>
                    <a:off x="10909569" y="1371919"/>
                    <a:ext cx="446589" cy="813467"/>
                    <a:chOff x="376650" y="567400"/>
                    <a:chExt cx="334942" cy="610100"/>
                  </a:xfrm>
                </p:grpSpPr>
                <p:sp>
                  <p:nvSpPr>
                    <p:cNvPr id="44" name="Google Shape;656;p33">
                      <a:extLst>
                        <a:ext uri="{FF2B5EF4-FFF2-40B4-BE49-F238E27FC236}">
                          <a16:creationId xmlns:a16="http://schemas.microsoft.com/office/drawing/2014/main" id="{40D3D976-9155-4C24-C2F2-C43E664A13D5}"/>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 name="Google Shape;657;p33">
                      <a:extLst>
                        <a:ext uri="{FF2B5EF4-FFF2-40B4-BE49-F238E27FC236}">
                          <a16:creationId xmlns:a16="http://schemas.microsoft.com/office/drawing/2014/main" id="{6A37EA1D-48F8-E7D7-1B24-FBD33FD9B5B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 name="Google Shape;658;p33">
                      <a:extLst>
                        <a:ext uri="{FF2B5EF4-FFF2-40B4-BE49-F238E27FC236}">
                          <a16:creationId xmlns:a16="http://schemas.microsoft.com/office/drawing/2014/main" id="{8021A554-0FAB-D9A2-9CDE-510F9C4C2E5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 name="Google Shape;659;p33">
                      <a:extLst>
                        <a:ext uri="{FF2B5EF4-FFF2-40B4-BE49-F238E27FC236}">
                          <a16:creationId xmlns:a16="http://schemas.microsoft.com/office/drawing/2014/main" id="{25D79297-2157-F4CE-ED3C-A99E17A1630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 name="Google Shape;660;p33">
                      <a:extLst>
                        <a:ext uri="{FF2B5EF4-FFF2-40B4-BE49-F238E27FC236}">
                          <a16:creationId xmlns:a16="http://schemas.microsoft.com/office/drawing/2014/main" id="{1C734DAD-1F42-4D02-07B3-4600A4AC84C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 name="Google Shape;661;p33">
                      <a:extLst>
                        <a:ext uri="{FF2B5EF4-FFF2-40B4-BE49-F238E27FC236}">
                          <a16:creationId xmlns:a16="http://schemas.microsoft.com/office/drawing/2014/main" id="{BE61FA85-2BA4-5A48-4DB4-6A4E03B1956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 name="Google Shape;646;p33">
                    <a:extLst>
                      <a:ext uri="{FF2B5EF4-FFF2-40B4-BE49-F238E27FC236}">
                        <a16:creationId xmlns:a16="http://schemas.microsoft.com/office/drawing/2014/main" id="{E13A85C5-B7C6-FD85-9BFA-5E41A6DB79C0}"/>
                      </a:ext>
                    </a:extLst>
                  </p:cNvPr>
                  <p:cNvGrpSpPr/>
                  <p:nvPr/>
                </p:nvGrpSpPr>
                <p:grpSpPr>
                  <a:xfrm rot="16200000" flipH="1">
                    <a:off x="-222853" y="4427243"/>
                    <a:ext cx="2265949" cy="1132920"/>
                    <a:chOff x="3529938" y="261475"/>
                    <a:chExt cx="1699462" cy="849690"/>
                  </a:xfrm>
                </p:grpSpPr>
                <p:sp>
                  <p:nvSpPr>
                    <p:cNvPr id="36" name="Google Shape;647;p33">
                      <a:extLst>
                        <a:ext uri="{FF2B5EF4-FFF2-40B4-BE49-F238E27FC236}">
                          <a16:creationId xmlns:a16="http://schemas.microsoft.com/office/drawing/2014/main" id="{39050C3A-0C85-43A6-CF1E-2F493BB8C76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 name="Google Shape;648;p33">
                      <a:extLst>
                        <a:ext uri="{FF2B5EF4-FFF2-40B4-BE49-F238E27FC236}">
                          <a16:creationId xmlns:a16="http://schemas.microsoft.com/office/drawing/2014/main" id="{C56FC091-CE92-F9FA-0CFA-A1C3D700096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 name="Google Shape;649;p33">
                      <a:extLst>
                        <a:ext uri="{FF2B5EF4-FFF2-40B4-BE49-F238E27FC236}">
                          <a16:creationId xmlns:a16="http://schemas.microsoft.com/office/drawing/2014/main" id="{DC170BF1-D16C-1D64-6B18-193EA5D2AC8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 name="Google Shape;650;p33">
                      <a:extLst>
                        <a:ext uri="{FF2B5EF4-FFF2-40B4-BE49-F238E27FC236}">
                          <a16:creationId xmlns:a16="http://schemas.microsoft.com/office/drawing/2014/main" id="{E52F1F04-B652-9097-6E74-560A9D78B5E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 name="Google Shape;651;p33">
                      <a:extLst>
                        <a:ext uri="{FF2B5EF4-FFF2-40B4-BE49-F238E27FC236}">
                          <a16:creationId xmlns:a16="http://schemas.microsoft.com/office/drawing/2014/main" id="{CEC43D0D-6A9F-7362-7A9D-9DF46C702FF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 name="Google Shape;652;p33">
                      <a:extLst>
                        <a:ext uri="{FF2B5EF4-FFF2-40B4-BE49-F238E27FC236}">
                          <a16:creationId xmlns:a16="http://schemas.microsoft.com/office/drawing/2014/main" id="{261A620C-E9B8-0EBC-553C-E0BF6030619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 name="Google Shape;653;p33">
                      <a:extLst>
                        <a:ext uri="{FF2B5EF4-FFF2-40B4-BE49-F238E27FC236}">
                          <a16:creationId xmlns:a16="http://schemas.microsoft.com/office/drawing/2014/main" id="{739A4B9F-8CB6-816D-05A1-4F0A2A18178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 name="Google Shape;654;p33">
                      <a:extLst>
                        <a:ext uri="{FF2B5EF4-FFF2-40B4-BE49-F238E27FC236}">
                          <a16:creationId xmlns:a16="http://schemas.microsoft.com/office/drawing/2014/main" id="{81ECF1D3-983D-72C2-A442-D306CFFC1B3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9" name="Google Shape;655;p33">
                    <a:extLst>
                      <a:ext uri="{FF2B5EF4-FFF2-40B4-BE49-F238E27FC236}">
                        <a16:creationId xmlns:a16="http://schemas.microsoft.com/office/drawing/2014/main" id="{A1270F00-F9BB-32CA-897C-DB7D17A9E325}"/>
                      </a:ext>
                    </a:extLst>
                  </p:cNvPr>
                  <p:cNvGrpSpPr/>
                  <p:nvPr/>
                </p:nvGrpSpPr>
                <p:grpSpPr>
                  <a:xfrm>
                    <a:off x="10835169" y="5276964"/>
                    <a:ext cx="446589" cy="813467"/>
                    <a:chOff x="376650" y="567400"/>
                    <a:chExt cx="334942" cy="610100"/>
                  </a:xfrm>
                </p:grpSpPr>
                <p:sp>
                  <p:nvSpPr>
                    <p:cNvPr id="30" name="Google Shape;656;p33">
                      <a:extLst>
                        <a:ext uri="{FF2B5EF4-FFF2-40B4-BE49-F238E27FC236}">
                          <a16:creationId xmlns:a16="http://schemas.microsoft.com/office/drawing/2014/main" id="{0D0BC97B-ACC4-D4B1-1462-7AD173DFC33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 name="Google Shape;657;p33">
                      <a:extLst>
                        <a:ext uri="{FF2B5EF4-FFF2-40B4-BE49-F238E27FC236}">
                          <a16:creationId xmlns:a16="http://schemas.microsoft.com/office/drawing/2014/main" id="{6E9798F9-4882-F8FE-E797-07C8CC274B5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 name="Google Shape;658;p33">
                      <a:extLst>
                        <a:ext uri="{FF2B5EF4-FFF2-40B4-BE49-F238E27FC236}">
                          <a16:creationId xmlns:a16="http://schemas.microsoft.com/office/drawing/2014/main" id="{5D4A2ECC-80F9-64DE-C574-8AF899DE5942}"/>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 name="Google Shape;659;p33">
                      <a:extLst>
                        <a:ext uri="{FF2B5EF4-FFF2-40B4-BE49-F238E27FC236}">
                          <a16:creationId xmlns:a16="http://schemas.microsoft.com/office/drawing/2014/main" id="{C0E55089-EC26-41E3-35DA-F8948F0974C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 name="Google Shape;660;p33">
                      <a:extLst>
                        <a:ext uri="{FF2B5EF4-FFF2-40B4-BE49-F238E27FC236}">
                          <a16:creationId xmlns:a16="http://schemas.microsoft.com/office/drawing/2014/main" id="{88EF6A19-82DF-748B-DB01-72935E79360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 name="Google Shape;661;p33">
                      <a:extLst>
                        <a:ext uri="{FF2B5EF4-FFF2-40B4-BE49-F238E27FC236}">
                          <a16:creationId xmlns:a16="http://schemas.microsoft.com/office/drawing/2014/main" id="{63D7687A-D3BD-35D3-9096-E26EDF55090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sp>
        <p:nvSpPr>
          <p:cNvPr id="487" name="Google Shape;8947;p61">
            <a:extLst>
              <a:ext uri="{FF2B5EF4-FFF2-40B4-BE49-F238E27FC236}">
                <a16:creationId xmlns:a16="http://schemas.microsoft.com/office/drawing/2014/main" id="{C50A126A-A67E-C6B0-8DBF-9A25B4838A9F}"/>
              </a:ext>
            </a:extLst>
          </p:cNvPr>
          <p:cNvSpPr>
            <a:spLocks noChangeAspect="1"/>
          </p:cNvSpPr>
          <p:nvPr/>
        </p:nvSpPr>
        <p:spPr>
          <a:xfrm>
            <a:off x="6799141" y="7708392"/>
            <a:ext cx="3290633" cy="3289946"/>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17890347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Societal Impact</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2574F4D2-CD91-49DA-B3C7-4AE8F87AFF3B}"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51</a:t>
            </a:fld>
            <a:endParaRPr lang="en-US">
              <a:latin typeface="Segoe UI" panose="020B0502040204020203" pitchFamily="34" charset="0"/>
              <a:cs typeface="Segoe UI" panose="020B0502040204020203" pitchFamily="34" charset="0"/>
            </a:endParaRPr>
          </a:p>
        </p:txBody>
      </p:sp>
      <p:pic>
        <p:nvPicPr>
          <p:cNvPr id="16" name="Picture 15" descr="A close-up of a screen&#10;&#10;Description automatically generated">
            <a:extLst>
              <a:ext uri="{FF2B5EF4-FFF2-40B4-BE49-F238E27FC236}">
                <a16:creationId xmlns:a16="http://schemas.microsoft.com/office/drawing/2014/main" id="{23417C41-109E-B6E5-77D5-035E0B53D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1035" y="-4590288"/>
            <a:ext cx="4604372" cy="3453279"/>
          </a:xfrm>
          <a:prstGeom prst="rect">
            <a:avLst/>
          </a:prstGeom>
        </p:spPr>
      </p:pic>
      <p:sp>
        <p:nvSpPr>
          <p:cNvPr id="17" name="Text Placeholder 6">
            <a:extLst>
              <a:ext uri="{FF2B5EF4-FFF2-40B4-BE49-F238E27FC236}">
                <a16:creationId xmlns:a16="http://schemas.microsoft.com/office/drawing/2014/main" id="{61E7D3FB-D10D-C7F0-6F22-E3D7CD486449}"/>
              </a:ext>
            </a:extLst>
          </p:cNvPr>
          <p:cNvSpPr>
            <a:spLocks noGrp="1"/>
          </p:cNvSpPr>
          <p:nvPr>
            <p:ph type="body" idx="1"/>
          </p:nvPr>
        </p:nvSpPr>
        <p:spPr>
          <a:xfrm>
            <a:off x="960000" y="1536633"/>
            <a:ext cx="5206634" cy="4530268"/>
          </a:xfrm>
        </p:spPr>
        <p:txBody>
          <a:bodyPr anchor="ctr"/>
          <a:lstStyle/>
          <a:p>
            <a:pPr marL="609585" marR="0" lvl="0" indent="-423323" algn="just"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2400" b="0" i="0" u="none" strike="noStrike" kern="0" cap="none" spc="0" normalizeH="0" baseline="0" noProof="0">
                <a:ln>
                  <a:noFill/>
                </a:ln>
                <a:solidFill>
                  <a:srgbClr val="000000"/>
                </a:solidFill>
                <a:effectLst/>
                <a:uLnTx/>
                <a:uFillTx/>
                <a:latin typeface="Segoe UI" panose="020B0502040204020203" pitchFamily="34" charset="0"/>
                <a:ea typeface="Lato"/>
                <a:cs typeface="Segoe UI" panose="020B0502040204020203" pitchFamily="34" charset="0"/>
                <a:sym typeface="Lato"/>
              </a:rPr>
              <a:t>Significant impact on road safety through obstacle detection.</a:t>
            </a:r>
          </a:p>
          <a:p>
            <a:pPr marL="609585" marR="0" lvl="0" indent="-423323" algn="just"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2400" b="0" i="0" u="none" strike="noStrike" kern="0" cap="none" spc="0" normalizeH="0" baseline="0" noProof="0">
                <a:ln>
                  <a:noFill/>
                </a:ln>
                <a:solidFill>
                  <a:srgbClr val="000000"/>
                </a:solidFill>
                <a:effectLst/>
                <a:uLnTx/>
                <a:uFillTx/>
                <a:latin typeface="Segoe UI" panose="020B0502040204020203" pitchFamily="34" charset="0"/>
                <a:ea typeface="Lato"/>
                <a:cs typeface="Segoe UI" panose="020B0502040204020203" pitchFamily="34" charset="0"/>
                <a:sym typeface="Lato"/>
              </a:rPr>
              <a:t>Prevention of collisions leading to a decrease in accidents.</a:t>
            </a:r>
          </a:p>
          <a:p>
            <a:pPr marL="609585" marR="0" lvl="0" indent="-423323" algn="just"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2400" b="0" i="0" u="none" strike="noStrike" kern="0" cap="none" spc="0" normalizeH="0" baseline="0" noProof="0">
                <a:ln>
                  <a:noFill/>
                </a:ln>
                <a:solidFill>
                  <a:srgbClr val="000000"/>
                </a:solidFill>
                <a:effectLst/>
                <a:uLnTx/>
                <a:uFillTx/>
                <a:latin typeface="Segoe UI" panose="020B0502040204020203" pitchFamily="34" charset="0"/>
                <a:ea typeface="Lato"/>
                <a:cs typeface="Segoe UI" panose="020B0502040204020203" pitchFamily="34" charset="0"/>
                <a:sym typeface="Lato"/>
              </a:rPr>
              <a:t>Potential to save lives and reduce the financial burden on society.</a:t>
            </a:r>
            <a:endParaRPr kumimoji="0" lang="en-US" sz="1400" b="0" i="0" u="none" strike="noStrike" kern="0" cap="none" spc="0" normalizeH="0" baseline="0" noProof="0">
              <a:ln>
                <a:noFill/>
              </a:ln>
              <a:solidFill>
                <a:srgbClr val="000000"/>
              </a:solidFill>
              <a:effectLst/>
              <a:uLnTx/>
              <a:uFillTx/>
              <a:latin typeface="Lato"/>
              <a:ea typeface="Lato"/>
              <a:cs typeface="Lato"/>
              <a:sym typeface="Lato"/>
            </a:endParaRPr>
          </a:p>
        </p:txBody>
      </p:sp>
      <p:grpSp>
        <p:nvGrpSpPr>
          <p:cNvPr id="19" name="Group 18">
            <a:extLst>
              <a:ext uri="{FF2B5EF4-FFF2-40B4-BE49-F238E27FC236}">
                <a16:creationId xmlns:a16="http://schemas.microsoft.com/office/drawing/2014/main" id="{8C5E2D76-155C-D523-D538-4237556EDE1C}"/>
              </a:ext>
            </a:extLst>
          </p:cNvPr>
          <p:cNvGrpSpPr/>
          <p:nvPr/>
        </p:nvGrpSpPr>
        <p:grpSpPr>
          <a:xfrm>
            <a:off x="-18288" y="-34290000"/>
            <a:ext cx="11030502" cy="59996568"/>
            <a:chOff x="-18288" y="0"/>
            <a:chExt cx="11030502" cy="59996568"/>
          </a:xfrm>
        </p:grpSpPr>
        <p:grpSp>
          <p:nvGrpSpPr>
            <p:cNvPr id="20" name="Group 19">
              <a:extLst>
                <a:ext uri="{FF2B5EF4-FFF2-40B4-BE49-F238E27FC236}">
                  <a16:creationId xmlns:a16="http://schemas.microsoft.com/office/drawing/2014/main" id="{24213F31-D073-B1BE-E44A-A8FCC8BC21DF}"/>
                </a:ext>
              </a:extLst>
            </p:cNvPr>
            <p:cNvGrpSpPr/>
            <p:nvPr/>
          </p:nvGrpSpPr>
          <p:grpSpPr>
            <a:xfrm>
              <a:off x="-18288" y="0"/>
              <a:ext cx="11030502" cy="28906968"/>
              <a:chOff x="325656" y="-18003"/>
              <a:chExt cx="11030502" cy="28906968"/>
            </a:xfrm>
          </p:grpSpPr>
          <p:grpSp>
            <p:nvGrpSpPr>
              <p:cNvPr id="353" name="Group 352">
                <a:extLst>
                  <a:ext uri="{FF2B5EF4-FFF2-40B4-BE49-F238E27FC236}">
                    <a16:creationId xmlns:a16="http://schemas.microsoft.com/office/drawing/2014/main" id="{2D3F6AEB-6DA1-D5F2-660C-3EABEFC22808}"/>
                  </a:ext>
                </a:extLst>
              </p:cNvPr>
              <p:cNvGrpSpPr/>
              <p:nvPr/>
            </p:nvGrpSpPr>
            <p:grpSpPr>
              <a:xfrm>
                <a:off x="343662" y="-18003"/>
                <a:ext cx="11012496" cy="13681394"/>
                <a:chOff x="343662" y="-18003"/>
                <a:chExt cx="11012496" cy="13681394"/>
              </a:xfrm>
            </p:grpSpPr>
            <p:grpSp>
              <p:nvGrpSpPr>
                <p:cNvPr id="421" name="Group 420">
                  <a:extLst>
                    <a:ext uri="{FF2B5EF4-FFF2-40B4-BE49-F238E27FC236}">
                      <a16:creationId xmlns:a16="http://schemas.microsoft.com/office/drawing/2014/main" id="{BE2AD8F9-7B76-F1CB-C106-64F432C99C45}"/>
                    </a:ext>
                  </a:extLst>
                </p:cNvPr>
                <p:cNvGrpSpPr/>
                <p:nvPr/>
              </p:nvGrpSpPr>
              <p:grpSpPr>
                <a:xfrm>
                  <a:off x="343662" y="-18003"/>
                  <a:ext cx="11012496" cy="6144683"/>
                  <a:chOff x="343662" y="-18003"/>
                  <a:chExt cx="11012496" cy="6144683"/>
                </a:xfrm>
              </p:grpSpPr>
              <p:grpSp>
                <p:nvGrpSpPr>
                  <p:cNvPr id="455" name="Google Shape;646;p33">
                    <a:extLst>
                      <a:ext uri="{FF2B5EF4-FFF2-40B4-BE49-F238E27FC236}">
                        <a16:creationId xmlns:a16="http://schemas.microsoft.com/office/drawing/2014/main" id="{1DE9B997-180D-A0D1-C67C-C6C011B07F9C}"/>
                      </a:ext>
                    </a:extLst>
                  </p:cNvPr>
                  <p:cNvGrpSpPr/>
                  <p:nvPr/>
                </p:nvGrpSpPr>
                <p:grpSpPr>
                  <a:xfrm rot="16200000" flipH="1">
                    <a:off x="-222794" y="548513"/>
                    <a:ext cx="2265951" cy="1132920"/>
                    <a:chOff x="3529938" y="261475"/>
                    <a:chExt cx="1699463" cy="849690"/>
                  </a:xfrm>
                </p:grpSpPr>
                <p:sp>
                  <p:nvSpPr>
                    <p:cNvPr id="479" name="Google Shape;647;p33">
                      <a:extLst>
                        <a:ext uri="{FF2B5EF4-FFF2-40B4-BE49-F238E27FC236}">
                          <a16:creationId xmlns:a16="http://schemas.microsoft.com/office/drawing/2014/main" id="{9CE9ADA7-3D77-0078-FC3C-E7AEE4CAB0E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0" name="Google Shape;648;p33">
                      <a:extLst>
                        <a:ext uri="{FF2B5EF4-FFF2-40B4-BE49-F238E27FC236}">
                          <a16:creationId xmlns:a16="http://schemas.microsoft.com/office/drawing/2014/main" id="{14F686E7-CA7F-982C-75AD-D11EE9162DE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1" name="Google Shape;649;p33">
                      <a:extLst>
                        <a:ext uri="{FF2B5EF4-FFF2-40B4-BE49-F238E27FC236}">
                          <a16:creationId xmlns:a16="http://schemas.microsoft.com/office/drawing/2014/main" id="{E7682698-A1BE-8D3F-27D6-59232562B8F2}"/>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2" name="Google Shape;650;p33">
                      <a:extLst>
                        <a:ext uri="{FF2B5EF4-FFF2-40B4-BE49-F238E27FC236}">
                          <a16:creationId xmlns:a16="http://schemas.microsoft.com/office/drawing/2014/main" id="{5B5237D8-F6C1-CF28-15FC-56E7A017FF2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3" name="Google Shape;651;p33">
                      <a:extLst>
                        <a:ext uri="{FF2B5EF4-FFF2-40B4-BE49-F238E27FC236}">
                          <a16:creationId xmlns:a16="http://schemas.microsoft.com/office/drawing/2014/main" id="{E2579C54-5A4E-B3D9-5707-141D03A44B9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4" name="Google Shape;652;p33">
                      <a:extLst>
                        <a:ext uri="{FF2B5EF4-FFF2-40B4-BE49-F238E27FC236}">
                          <a16:creationId xmlns:a16="http://schemas.microsoft.com/office/drawing/2014/main" id="{A78490BA-C44B-54C1-CA4B-315A320D1CB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5" name="Google Shape;653;p33">
                      <a:extLst>
                        <a:ext uri="{FF2B5EF4-FFF2-40B4-BE49-F238E27FC236}">
                          <a16:creationId xmlns:a16="http://schemas.microsoft.com/office/drawing/2014/main" id="{6EB7F8AF-6B4C-A7CE-C421-0B77C2B08966}"/>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6" name="Google Shape;654;p33">
                      <a:extLst>
                        <a:ext uri="{FF2B5EF4-FFF2-40B4-BE49-F238E27FC236}">
                          <a16:creationId xmlns:a16="http://schemas.microsoft.com/office/drawing/2014/main" id="{C7CEB4EB-2FE8-31E1-BCEA-951C5E07752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6" name="Google Shape;655;p33">
                    <a:extLst>
                      <a:ext uri="{FF2B5EF4-FFF2-40B4-BE49-F238E27FC236}">
                        <a16:creationId xmlns:a16="http://schemas.microsoft.com/office/drawing/2014/main" id="{FFB747CB-D771-940F-2CB7-611B394E11C4}"/>
                      </a:ext>
                    </a:extLst>
                  </p:cNvPr>
                  <p:cNvGrpSpPr/>
                  <p:nvPr/>
                </p:nvGrpSpPr>
                <p:grpSpPr>
                  <a:xfrm>
                    <a:off x="10909569" y="1371918"/>
                    <a:ext cx="446589" cy="813467"/>
                    <a:chOff x="376650" y="567400"/>
                    <a:chExt cx="334942" cy="610100"/>
                  </a:xfrm>
                </p:grpSpPr>
                <p:sp>
                  <p:nvSpPr>
                    <p:cNvPr id="473" name="Google Shape;656;p33">
                      <a:extLst>
                        <a:ext uri="{FF2B5EF4-FFF2-40B4-BE49-F238E27FC236}">
                          <a16:creationId xmlns:a16="http://schemas.microsoft.com/office/drawing/2014/main" id="{13BBCF72-308F-EB3E-31DA-E178522FD2E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4" name="Google Shape;657;p33">
                      <a:extLst>
                        <a:ext uri="{FF2B5EF4-FFF2-40B4-BE49-F238E27FC236}">
                          <a16:creationId xmlns:a16="http://schemas.microsoft.com/office/drawing/2014/main" id="{4727F964-0245-EAEA-5A4B-FD3E706F931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5" name="Google Shape;658;p33">
                      <a:extLst>
                        <a:ext uri="{FF2B5EF4-FFF2-40B4-BE49-F238E27FC236}">
                          <a16:creationId xmlns:a16="http://schemas.microsoft.com/office/drawing/2014/main" id="{1B43AC48-97E3-7320-D48B-ED0F5029079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6" name="Google Shape;659;p33">
                      <a:extLst>
                        <a:ext uri="{FF2B5EF4-FFF2-40B4-BE49-F238E27FC236}">
                          <a16:creationId xmlns:a16="http://schemas.microsoft.com/office/drawing/2014/main" id="{5FDE09FF-BEB1-5E0D-544A-587E83C1EF2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7" name="Google Shape;660;p33">
                      <a:extLst>
                        <a:ext uri="{FF2B5EF4-FFF2-40B4-BE49-F238E27FC236}">
                          <a16:creationId xmlns:a16="http://schemas.microsoft.com/office/drawing/2014/main" id="{80B2FA3C-FB7A-930A-50F4-48B3A2C7677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8" name="Google Shape;661;p33">
                      <a:extLst>
                        <a:ext uri="{FF2B5EF4-FFF2-40B4-BE49-F238E27FC236}">
                          <a16:creationId xmlns:a16="http://schemas.microsoft.com/office/drawing/2014/main" id="{254FD374-29A4-2C0C-5D10-2E0093DE5E6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7" name="Google Shape;646;p33">
                    <a:extLst>
                      <a:ext uri="{FF2B5EF4-FFF2-40B4-BE49-F238E27FC236}">
                        <a16:creationId xmlns:a16="http://schemas.microsoft.com/office/drawing/2014/main" id="{2E2E32A4-442A-0FF5-7BB9-92617F67C6A9}"/>
                      </a:ext>
                    </a:extLst>
                  </p:cNvPr>
                  <p:cNvGrpSpPr/>
                  <p:nvPr/>
                </p:nvGrpSpPr>
                <p:grpSpPr>
                  <a:xfrm rot="16200000" flipH="1">
                    <a:off x="-222854" y="4427245"/>
                    <a:ext cx="2265951" cy="1132920"/>
                    <a:chOff x="3529938" y="261475"/>
                    <a:chExt cx="1699463" cy="849690"/>
                  </a:xfrm>
                </p:grpSpPr>
                <p:sp>
                  <p:nvSpPr>
                    <p:cNvPr id="465" name="Google Shape;647;p33">
                      <a:extLst>
                        <a:ext uri="{FF2B5EF4-FFF2-40B4-BE49-F238E27FC236}">
                          <a16:creationId xmlns:a16="http://schemas.microsoft.com/office/drawing/2014/main" id="{872C6F1C-9E12-F880-16CD-0269C5A6F6E4}"/>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6" name="Google Shape;648;p33">
                      <a:extLst>
                        <a:ext uri="{FF2B5EF4-FFF2-40B4-BE49-F238E27FC236}">
                          <a16:creationId xmlns:a16="http://schemas.microsoft.com/office/drawing/2014/main" id="{5B21D8E4-0689-88E5-9FB4-A6AFA673EF6E}"/>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7" name="Google Shape;649;p33">
                      <a:extLst>
                        <a:ext uri="{FF2B5EF4-FFF2-40B4-BE49-F238E27FC236}">
                          <a16:creationId xmlns:a16="http://schemas.microsoft.com/office/drawing/2014/main" id="{01C977B2-1E51-B621-8FC8-DF02B7F94AC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8" name="Google Shape;650;p33">
                      <a:extLst>
                        <a:ext uri="{FF2B5EF4-FFF2-40B4-BE49-F238E27FC236}">
                          <a16:creationId xmlns:a16="http://schemas.microsoft.com/office/drawing/2014/main" id="{711E3B3D-24CC-3028-E9E8-1BDC26068CD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9" name="Google Shape;651;p33">
                      <a:extLst>
                        <a:ext uri="{FF2B5EF4-FFF2-40B4-BE49-F238E27FC236}">
                          <a16:creationId xmlns:a16="http://schemas.microsoft.com/office/drawing/2014/main" id="{105BCB24-AD5E-4D12-C4A0-24BC171737C8}"/>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0" name="Google Shape;652;p33">
                      <a:extLst>
                        <a:ext uri="{FF2B5EF4-FFF2-40B4-BE49-F238E27FC236}">
                          <a16:creationId xmlns:a16="http://schemas.microsoft.com/office/drawing/2014/main" id="{892784C0-1459-AC10-7863-A4D33678F5FB}"/>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1" name="Google Shape;653;p33">
                      <a:extLst>
                        <a:ext uri="{FF2B5EF4-FFF2-40B4-BE49-F238E27FC236}">
                          <a16:creationId xmlns:a16="http://schemas.microsoft.com/office/drawing/2014/main" id="{14471729-BD74-7F81-3C5B-07629258291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2" name="Google Shape;654;p33">
                      <a:extLst>
                        <a:ext uri="{FF2B5EF4-FFF2-40B4-BE49-F238E27FC236}">
                          <a16:creationId xmlns:a16="http://schemas.microsoft.com/office/drawing/2014/main" id="{A5A6CD6E-1BF6-B55C-8D22-A351DAF405C5}"/>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58" name="Google Shape;655;p33">
                    <a:extLst>
                      <a:ext uri="{FF2B5EF4-FFF2-40B4-BE49-F238E27FC236}">
                        <a16:creationId xmlns:a16="http://schemas.microsoft.com/office/drawing/2014/main" id="{8F599265-3A1F-D4CA-2B1F-D1B04B0C883C}"/>
                      </a:ext>
                    </a:extLst>
                  </p:cNvPr>
                  <p:cNvGrpSpPr/>
                  <p:nvPr/>
                </p:nvGrpSpPr>
                <p:grpSpPr>
                  <a:xfrm>
                    <a:off x="10835169" y="5276963"/>
                    <a:ext cx="446589" cy="813467"/>
                    <a:chOff x="376650" y="567400"/>
                    <a:chExt cx="334942" cy="610100"/>
                  </a:xfrm>
                </p:grpSpPr>
                <p:sp>
                  <p:nvSpPr>
                    <p:cNvPr id="459" name="Google Shape;656;p33">
                      <a:extLst>
                        <a:ext uri="{FF2B5EF4-FFF2-40B4-BE49-F238E27FC236}">
                          <a16:creationId xmlns:a16="http://schemas.microsoft.com/office/drawing/2014/main" id="{93F71EE3-A774-117E-5B0E-382DF586D13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0" name="Google Shape;657;p33">
                      <a:extLst>
                        <a:ext uri="{FF2B5EF4-FFF2-40B4-BE49-F238E27FC236}">
                          <a16:creationId xmlns:a16="http://schemas.microsoft.com/office/drawing/2014/main" id="{5BD2CC77-D1BE-401D-777E-F05DADD7E5A3}"/>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1" name="Google Shape;658;p33">
                      <a:extLst>
                        <a:ext uri="{FF2B5EF4-FFF2-40B4-BE49-F238E27FC236}">
                          <a16:creationId xmlns:a16="http://schemas.microsoft.com/office/drawing/2014/main" id="{0F476063-E4B7-DEEC-EF83-EE905CCADD0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2" name="Google Shape;659;p33">
                      <a:extLst>
                        <a:ext uri="{FF2B5EF4-FFF2-40B4-BE49-F238E27FC236}">
                          <a16:creationId xmlns:a16="http://schemas.microsoft.com/office/drawing/2014/main" id="{6FFF788E-EFD3-EC67-65B8-124FF12CED8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3" name="Google Shape;660;p33">
                      <a:extLst>
                        <a:ext uri="{FF2B5EF4-FFF2-40B4-BE49-F238E27FC236}">
                          <a16:creationId xmlns:a16="http://schemas.microsoft.com/office/drawing/2014/main" id="{0677D4D5-0299-740C-910F-9041BF324956}"/>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4" name="Google Shape;661;p33">
                      <a:extLst>
                        <a:ext uri="{FF2B5EF4-FFF2-40B4-BE49-F238E27FC236}">
                          <a16:creationId xmlns:a16="http://schemas.microsoft.com/office/drawing/2014/main" id="{322B7BD9-AD41-2386-8545-765751FDC48F}"/>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422" name="Group 421">
                  <a:extLst>
                    <a:ext uri="{FF2B5EF4-FFF2-40B4-BE49-F238E27FC236}">
                      <a16:creationId xmlns:a16="http://schemas.microsoft.com/office/drawing/2014/main" id="{15247948-5952-4DF5-ED5B-FA7FC740613A}"/>
                    </a:ext>
                  </a:extLst>
                </p:cNvPr>
                <p:cNvGrpSpPr/>
                <p:nvPr/>
              </p:nvGrpSpPr>
              <p:grpSpPr>
                <a:xfrm>
                  <a:off x="343662" y="7518708"/>
                  <a:ext cx="11012496" cy="6144683"/>
                  <a:chOff x="343662" y="-18003"/>
                  <a:chExt cx="11012496" cy="6144683"/>
                </a:xfrm>
              </p:grpSpPr>
              <p:grpSp>
                <p:nvGrpSpPr>
                  <p:cNvPr id="423" name="Google Shape;646;p33">
                    <a:extLst>
                      <a:ext uri="{FF2B5EF4-FFF2-40B4-BE49-F238E27FC236}">
                        <a16:creationId xmlns:a16="http://schemas.microsoft.com/office/drawing/2014/main" id="{C7877892-5F61-F895-ECEC-ACE1DF2035DC}"/>
                      </a:ext>
                    </a:extLst>
                  </p:cNvPr>
                  <p:cNvGrpSpPr/>
                  <p:nvPr/>
                </p:nvGrpSpPr>
                <p:grpSpPr>
                  <a:xfrm rot="16200000" flipH="1">
                    <a:off x="-222794" y="548513"/>
                    <a:ext cx="2265951" cy="1132920"/>
                    <a:chOff x="3529938" y="261475"/>
                    <a:chExt cx="1699463" cy="849690"/>
                  </a:xfrm>
                </p:grpSpPr>
                <p:sp>
                  <p:nvSpPr>
                    <p:cNvPr id="447" name="Google Shape;647;p33">
                      <a:extLst>
                        <a:ext uri="{FF2B5EF4-FFF2-40B4-BE49-F238E27FC236}">
                          <a16:creationId xmlns:a16="http://schemas.microsoft.com/office/drawing/2014/main" id="{94B02852-27E0-C765-B12D-8D826482919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8" name="Google Shape;648;p33">
                      <a:extLst>
                        <a:ext uri="{FF2B5EF4-FFF2-40B4-BE49-F238E27FC236}">
                          <a16:creationId xmlns:a16="http://schemas.microsoft.com/office/drawing/2014/main" id="{B07C2670-84A5-E018-87DE-CA934660FE7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9" name="Google Shape;649;p33">
                      <a:extLst>
                        <a:ext uri="{FF2B5EF4-FFF2-40B4-BE49-F238E27FC236}">
                          <a16:creationId xmlns:a16="http://schemas.microsoft.com/office/drawing/2014/main" id="{53BC23BD-5838-8BD8-D6E9-1A620065AAF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0" name="Google Shape;650;p33">
                      <a:extLst>
                        <a:ext uri="{FF2B5EF4-FFF2-40B4-BE49-F238E27FC236}">
                          <a16:creationId xmlns:a16="http://schemas.microsoft.com/office/drawing/2014/main" id="{7481A6EA-3064-375A-CD0A-8C69469A78B8}"/>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1" name="Google Shape;651;p33">
                      <a:extLst>
                        <a:ext uri="{FF2B5EF4-FFF2-40B4-BE49-F238E27FC236}">
                          <a16:creationId xmlns:a16="http://schemas.microsoft.com/office/drawing/2014/main" id="{BF998C8E-BF76-519C-8E69-B36C5CD81DD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2" name="Google Shape;652;p33">
                      <a:extLst>
                        <a:ext uri="{FF2B5EF4-FFF2-40B4-BE49-F238E27FC236}">
                          <a16:creationId xmlns:a16="http://schemas.microsoft.com/office/drawing/2014/main" id="{CDB40746-2B20-BED1-3B83-CD6703703CE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3" name="Google Shape;653;p33">
                      <a:extLst>
                        <a:ext uri="{FF2B5EF4-FFF2-40B4-BE49-F238E27FC236}">
                          <a16:creationId xmlns:a16="http://schemas.microsoft.com/office/drawing/2014/main" id="{C48BC516-CF2D-483D-85D6-911BAFBBA5E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4" name="Google Shape;654;p33">
                      <a:extLst>
                        <a:ext uri="{FF2B5EF4-FFF2-40B4-BE49-F238E27FC236}">
                          <a16:creationId xmlns:a16="http://schemas.microsoft.com/office/drawing/2014/main" id="{4A938B6B-33F2-CC02-8A17-BDCFE9E73C2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24" name="Google Shape;655;p33">
                    <a:extLst>
                      <a:ext uri="{FF2B5EF4-FFF2-40B4-BE49-F238E27FC236}">
                        <a16:creationId xmlns:a16="http://schemas.microsoft.com/office/drawing/2014/main" id="{D87A1FB4-D43A-6915-7482-B3E6FE28B9D4}"/>
                      </a:ext>
                    </a:extLst>
                  </p:cNvPr>
                  <p:cNvGrpSpPr/>
                  <p:nvPr/>
                </p:nvGrpSpPr>
                <p:grpSpPr>
                  <a:xfrm>
                    <a:off x="10909569" y="1371918"/>
                    <a:ext cx="446589" cy="813467"/>
                    <a:chOff x="376650" y="567400"/>
                    <a:chExt cx="334942" cy="610100"/>
                  </a:xfrm>
                </p:grpSpPr>
                <p:sp>
                  <p:nvSpPr>
                    <p:cNvPr id="441" name="Google Shape;656;p33">
                      <a:extLst>
                        <a:ext uri="{FF2B5EF4-FFF2-40B4-BE49-F238E27FC236}">
                          <a16:creationId xmlns:a16="http://schemas.microsoft.com/office/drawing/2014/main" id="{98DD4F05-CB8B-EB44-F60B-C86315E43D2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2" name="Google Shape;657;p33">
                      <a:extLst>
                        <a:ext uri="{FF2B5EF4-FFF2-40B4-BE49-F238E27FC236}">
                          <a16:creationId xmlns:a16="http://schemas.microsoft.com/office/drawing/2014/main" id="{93047D1A-FAB3-1A8F-9063-679C3496986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3" name="Google Shape;658;p33">
                      <a:extLst>
                        <a:ext uri="{FF2B5EF4-FFF2-40B4-BE49-F238E27FC236}">
                          <a16:creationId xmlns:a16="http://schemas.microsoft.com/office/drawing/2014/main" id="{7DC09C4E-9C33-EA8D-DD69-DC6FF1B84AC0}"/>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4" name="Google Shape;659;p33">
                      <a:extLst>
                        <a:ext uri="{FF2B5EF4-FFF2-40B4-BE49-F238E27FC236}">
                          <a16:creationId xmlns:a16="http://schemas.microsoft.com/office/drawing/2014/main" id="{DADE9E29-4867-7B96-A31F-CF0E306699B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5" name="Google Shape;660;p33">
                      <a:extLst>
                        <a:ext uri="{FF2B5EF4-FFF2-40B4-BE49-F238E27FC236}">
                          <a16:creationId xmlns:a16="http://schemas.microsoft.com/office/drawing/2014/main" id="{1A5B6794-E847-0AFC-5EA9-C9E8731756F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6" name="Google Shape;661;p33">
                      <a:extLst>
                        <a:ext uri="{FF2B5EF4-FFF2-40B4-BE49-F238E27FC236}">
                          <a16:creationId xmlns:a16="http://schemas.microsoft.com/office/drawing/2014/main" id="{9003786A-2B00-D926-3E1D-9A0877B1791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25" name="Google Shape;646;p33">
                    <a:extLst>
                      <a:ext uri="{FF2B5EF4-FFF2-40B4-BE49-F238E27FC236}">
                        <a16:creationId xmlns:a16="http://schemas.microsoft.com/office/drawing/2014/main" id="{7B02170E-55A8-2486-0E80-AB936391D284}"/>
                      </a:ext>
                    </a:extLst>
                  </p:cNvPr>
                  <p:cNvGrpSpPr/>
                  <p:nvPr/>
                </p:nvGrpSpPr>
                <p:grpSpPr>
                  <a:xfrm rot="16200000" flipH="1">
                    <a:off x="-222854" y="4427245"/>
                    <a:ext cx="2265951" cy="1132920"/>
                    <a:chOff x="3529938" y="261475"/>
                    <a:chExt cx="1699463" cy="849690"/>
                  </a:xfrm>
                </p:grpSpPr>
                <p:sp>
                  <p:nvSpPr>
                    <p:cNvPr id="433" name="Google Shape;647;p33">
                      <a:extLst>
                        <a:ext uri="{FF2B5EF4-FFF2-40B4-BE49-F238E27FC236}">
                          <a16:creationId xmlns:a16="http://schemas.microsoft.com/office/drawing/2014/main" id="{3F6FEFBB-EDE6-34B2-0734-1A84E4BF42FA}"/>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4" name="Google Shape;648;p33">
                      <a:extLst>
                        <a:ext uri="{FF2B5EF4-FFF2-40B4-BE49-F238E27FC236}">
                          <a16:creationId xmlns:a16="http://schemas.microsoft.com/office/drawing/2014/main" id="{D242E3A7-73F0-E98D-086A-85C773E9017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5" name="Google Shape;649;p33">
                      <a:extLst>
                        <a:ext uri="{FF2B5EF4-FFF2-40B4-BE49-F238E27FC236}">
                          <a16:creationId xmlns:a16="http://schemas.microsoft.com/office/drawing/2014/main" id="{CEC66297-3444-8ED8-3528-ECA9A1FC29C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6" name="Google Shape;650;p33">
                      <a:extLst>
                        <a:ext uri="{FF2B5EF4-FFF2-40B4-BE49-F238E27FC236}">
                          <a16:creationId xmlns:a16="http://schemas.microsoft.com/office/drawing/2014/main" id="{978158F6-04C6-F4B9-19FA-E601846A138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7" name="Google Shape;651;p33">
                      <a:extLst>
                        <a:ext uri="{FF2B5EF4-FFF2-40B4-BE49-F238E27FC236}">
                          <a16:creationId xmlns:a16="http://schemas.microsoft.com/office/drawing/2014/main" id="{24217348-51E8-B0E6-2B5B-0ED132DF374E}"/>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8" name="Google Shape;652;p33">
                      <a:extLst>
                        <a:ext uri="{FF2B5EF4-FFF2-40B4-BE49-F238E27FC236}">
                          <a16:creationId xmlns:a16="http://schemas.microsoft.com/office/drawing/2014/main" id="{E5B3EDBF-5E26-D5B8-52C5-BCD67600000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9" name="Google Shape;653;p33">
                      <a:extLst>
                        <a:ext uri="{FF2B5EF4-FFF2-40B4-BE49-F238E27FC236}">
                          <a16:creationId xmlns:a16="http://schemas.microsoft.com/office/drawing/2014/main" id="{D3C7F81B-44A4-261F-39F6-10499A8FC5A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40" name="Google Shape;654;p33">
                      <a:extLst>
                        <a:ext uri="{FF2B5EF4-FFF2-40B4-BE49-F238E27FC236}">
                          <a16:creationId xmlns:a16="http://schemas.microsoft.com/office/drawing/2014/main" id="{BB61EF85-804A-47EC-B7DA-E3A9F7280D9E}"/>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426" name="Google Shape;655;p33">
                    <a:extLst>
                      <a:ext uri="{FF2B5EF4-FFF2-40B4-BE49-F238E27FC236}">
                        <a16:creationId xmlns:a16="http://schemas.microsoft.com/office/drawing/2014/main" id="{18149E11-28E2-A242-9F5F-73D85CF804DF}"/>
                      </a:ext>
                    </a:extLst>
                  </p:cNvPr>
                  <p:cNvGrpSpPr/>
                  <p:nvPr/>
                </p:nvGrpSpPr>
                <p:grpSpPr>
                  <a:xfrm>
                    <a:off x="10835169" y="5276963"/>
                    <a:ext cx="446589" cy="813467"/>
                    <a:chOff x="376650" y="567400"/>
                    <a:chExt cx="334942" cy="610100"/>
                  </a:xfrm>
                </p:grpSpPr>
                <p:sp>
                  <p:nvSpPr>
                    <p:cNvPr id="427" name="Google Shape;656;p33">
                      <a:extLst>
                        <a:ext uri="{FF2B5EF4-FFF2-40B4-BE49-F238E27FC236}">
                          <a16:creationId xmlns:a16="http://schemas.microsoft.com/office/drawing/2014/main" id="{26F76D4E-20B0-4627-4353-64EEBF231A9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8" name="Google Shape;657;p33">
                      <a:extLst>
                        <a:ext uri="{FF2B5EF4-FFF2-40B4-BE49-F238E27FC236}">
                          <a16:creationId xmlns:a16="http://schemas.microsoft.com/office/drawing/2014/main" id="{ECFB00AE-F34D-ACA3-F793-C1F59848973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9" name="Google Shape;658;p33">
                      <a:extLst>
                        <a:ext uri="{FF2B5EF4-FFF2-40B4-BE49-F238E27FC236}">
                          <a16:creationId xmlns:a16="http://schemas.microsoft.com/office/drawing/2014/main" id="{21A10B34-77DB-1E8B-015B-B4DED0FE676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0" name="Google Shape;659;p33">
                      <a:extLst>
                        <a:ext uri="{FF2B5EF4-FFF2-40B4-BE49-F238E27FC236}">
                          <a16:creationId xmlns:a16="http://schemas.microsoft.com/office/drawing/2014/main" id="{70D1057F-072C-3B28-59F4-483CBFCC44F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1" name="Google Shape;660;p33">
                      <a:extLst>
                        <a:ext uri="{FF2B5EF4-FFF2-40B4-BE49-F238E27FC236}">
                          <a16:creationId xmlns:a16="http://schemas.microsoft.com/office/drawing/2014/main" id="{DBFEFE41-2B2B-6A68-B5AF-A8F396B783C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2" name="Google Shape;661;p33">
                      <a:extLst>
                        <a:ext uri="{FF2B5EF4-FFF2-40B4-BE49-F238E27FC236}">
                          <a16:creationId xmlns:a16="http://schemas.microsoft.com/office/drawing/2014/main" id="{1A5C7918-5C9C-C5B6-7B63-AC458A77D77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354" name="Group 353">
                <a:extLst>
                  <a:ext uri="{FF2B5EF4-FFF2-40B4-BE49-F238E27FC236}">
                    <a16:creationId xmlns:a16="http://schemas.microsoft.com/office/drawing/2014/main" id="{67ECEDC7-63A4-3AD2-E77E-3A73D6BB55F2}"/>
                  </a:ext>
                </a:extLst>
              </p:cNvPr>
              <p:cNvGrpSpPr/>
              <p:nvPr/>
            </p:nvGrpSpPr>
            <p:grpSpPr>
              <a:xfrm>
                <a:off x="325656" y="15207571"/>
                <a:ext cx="11012496" cy="13681394"/>
                <a:chOff x="343662" y="-18003"/>
                <a:chExt cx="11012496" cy="13681394"/>
              </a:xfrm>
            </p:grpSpPr>
            <p:grpSp>
              <p:nvGrpSpPr>
                <p:cNvPr id="355" name="Group 354">
                  <a:extLst>
                    <a:ext uri="{FF2B5EF4-FFF2-40B4-BE49-F238E27FC236}">
                      <a16:creationId xmlns:a16="http://schemas.microsoft.com/office/drawing/2014/main" id="{46CC7C2D-0D1B-DBCA-0A3C-27C7659CF49E}"/>
                    </a:ext>
                  </a:extLst>
                </p:cNvPr>
                <p:cNvGrpSpPr/>
                <p:nvPr/>
              </p:nvGrpSpPr>
              <p:grpSpPr>
                <a:xfrm>
                  <a:off x="343662" y="-18003"/>
                  <a:ext cx="11012496" cy="6144683"/>
                  <a:chOff x="343662" y="-18003"/>
                  <a:chExt cx="11012496" cy="6144683"/>
                </a:xfrm>
              </p:grpSpPr>
              <p:grpSp>
                <p:nvGrpSpPr>
                  <p:cNvPr id="389" name="Google Shape;646;p33">
                    <a:extLst>
                      <a:ext uri="{FF2B5EF4-FFF2-40B4-BE49-F238E27FC236}">
                        <a16:creationId xmlns:a16="http://schemas.microsoft.com/office/drawing/2014/main" id="{7A71FA3D-F6C3-B6D7-3C83-05B77D899EB0}"/>
                      </a:ext>
                    </a:extLst>
                  </p:cNvPr>
                  <p:cNvGrpSpPr/>
                  <p:nvPr/>
                </p:nvGrpSpPr>
                <p:grpSpPr>
                  <a:xfrm rot="16200000" flipH="1">
                    <a:off x="-222794" y="548513"/>
                    <a:ext cx="2265951" cy="1132920"/>
                    <a:chOff x="3529938" y="261475"/>
                    <a:chExt cx="1699463" cy="849690"/>
                  </a:xfrm>
                </p:grpSpPr>
                <p:sp>
                  <p:nvSpPr>
                    <p:cNvPr id="413" name="Google Shape;647;p33">
                      <a:extLst>
                        <a:ext uri="{FF2B5EF4-FFF2-40B4-BE49-F238E27FC236}">
                          <a16:creationId xmlns:a16="http://schemas.microsoft.com/office/drawing/2014/main" id="{E66AB969-8000-F18C-D4EC-0E116EC91D9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4" name="Google Shape;648;p33">
                      <a:extLst>
                        <a:ext uri="{FF2B5EF4-FFF2-40B4-BE49-F238E27FC236}">
                          <a16:creationId xmlns:a16="http://schemas.microsoft.com/office/drawing/2014/main" id="{B206615A-3119-7203-DD31-FFED541BF98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5" name="Google Shape;649;p33">
                      <a:extLst>
                        <a:ext uri="{FF2B5EF4-FFF2-40B4-BE49-F238E27FC236}">
                          <a16:creationId xmlns:a16="http://schemas.microsoft.com/office/drawing/2014/main" id="{F673C1F4-F5E7-9663-A2AA-96DCCF2A1EA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6" name="Google Shape;650;p33">
                      <a:extLst>
                        <a:ext uri="{FF2B5EF4-FFF2-40B4-BE49-F238E27FC236}">
                          <a16:creationId xmlns:a16="http://schemas.microsoft.com/office/drawing/2014/main" id="{C5AE7968-B241-2801-44C1-7AB16CA5A951}"/>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7" name="Google Shape;651;p33">
                      <a:extLst>
                        <a:ext uri="{FF2B5EF4-FFF2-40B4-BE49-F238E27FC236}">
                          <a16:creationId xmlns:a16="http://schemas.microsoft.com/office/drawing/2014/main" id="{6642F121-AAB9-7E07-89FB-8E58CAA9263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8" name="Google Shape;652;p33">
                      <a:extLst>
                        <a:ext uri="{FF2B5EF4-FFF2-40B4-BE49-F238E27FC236}">
                          <a16:creationId xmlns:a16="http://schemas.microsoft.com/office/drawing/2014/main" id="{DF148A25-E299-BA28-F595-51F45E6C028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9" name="Google Shape;653;p33">
                      <a:extLst>
                        <a:ext uri="{FF2B5EF4-FFF2-40B4-BE49-F238E27FC236}">
                          <a16:creationId xmlns:a16="http://schemas.microsoft.com/office/drawing/2014/main" id="{DF16F38C-D18E-CACA-0CCD-7964B43DFB2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0" name="Google Shape;654;p33">
                      <a:extLst>
                        <a:ext uri="{FF2B5EF4-FFF2-40B4-BE49-F238E27FC236}">
                          <a16:creationId xmlns:a16="http://schemas.microsoft.com/office/drawing/2014/main" id="{2318AF1B-DEED-366A-EB91-C50006C0CC6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90" name="Google Shape;655;p33">
                    <a:extLst>
                      <a:ext uri="{FF2B5EF4-FFF2-40B4-BE49-F238E27FC236}">
                        <a16:creationId xmlns:a16="http://schemas.microsoft.com/office/drawing/2014/main" id="{D412CDFB-3E28-5BE0-2FE0-2D5AD666EE02}"/>
                      </a:ext>
                    </a:extLst>
                  </p:cNvPr>
                  <p:cNvGrpSpPr/>
                  <p:nvPr/>
                </p:nvGrpSpPr>
                <p:grpSpPr>
                  <a:xfrm>
                    <a:off x="10909569" y="1371918"/>
                    <a:ext cx="446589" cy="813467"/>
                    <a:chOff x="376650" y="567400"/>
                    <a:chExt cx="334942" cy="610100"/>
                  </a:xfrm>
                </p:grpSpPr>
                <p:sp>
                  <p:nvSpPr>
                    <p:cNvPr id="407" name="Google Shape;656;p33">
                      <a:extLst>
                        <a:ext uri="{FF2B5EF4-FFF2-40B4-BE49-F238E27FC236}">
                          <a16:creationId xmlns:a16="http://schemas.microsoft.com/office/drawing/2014/main" id="{3551C7AD-0E32-A4DD-E596-A1B53FAFB15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8" name="Google Shape;657;p33">
                      <a:extLst>
                        <a:ext uri="{FF2B5EF4-FFF2-40B4-BE49-F238E27FC236}">
                          <a16:creationId xmlns:a16="http://schemas.microsoft.com/office/drawing/2014/main" id="{7C8B2AC4-5F1E-58F6-05E7-5A7516726C3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9" name="Google Shape;658;p33">
                      <a:extLst>
                        <a:ext uri="{FF2B5EF4-FFF2-40B4-BE49-F238E27FC236}">
                          <a16:creationId xmlns:a16="http://schemas.microsoft.com/office/drawing/2014/main" id="{DB601BD2-E96B-5362-77C9-7FE3F7C5B705}"/>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0" name="Google Shape;659;p33">
                      <a:extLst>
                        <a:ext uri="{FF2B5EF4-FFF2-40B4-BE49-F238E27FC236}">
                          <a16:creationId xmlns:a16="http://schemas.microsoft.com/office/drawing/2014/main" id="{2E479FC1-B85B-26C6-8B80-D4B737FB58D3}"/>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1" name="Google Shape;660;p33">
                      <a:extLst>
                        <a:ext uri="{FF2B5EF4-FFF2-40B4-BE49-F238E27FC236}">
                          <a16:creationId xmlns:a16="http://schemas.microsoft.com/office/drawing/2014/main" id="{68DF8C65-3919-852B-114E-75E8734A538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2" name="Google Shape;661;p33">
                      <a:extLst>
                        <a:ext uri="{FF2B5EF4-FFF2-40B4-BE49-F238E27FC236}">
                          <a16:creationId xmlns:a16="http://schemas.microsoft.com/office/drawing/2014/main" id="{1EC2E801-6EF1-F9EE-F42F-31ADFD228FE4}"/>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91" name="Google Shape;646;p33">
                    <a:extLst>
                      <a:ext uri="{FF2B5EF4-FFF2-40B4-BE49-F238E27FC236}">
                        <a16:creationId xmlns:a16="http://schemas.microsoft.com/office/drawing/2014/main" id="{72A3342C-73B3-3D15-A4D5-6C96FD3042B8}"/>
                      </a:ext>
                    </a:extLst>
                  </p:cNvPr>
                  <p:cNvGrpSpPr/>
                  <p:nvPr/>
                </p:nvGrpSpPr>
                <p:grpSpPr>
                  <a:xfrm rot="16200000" flipH="1">
                    <a:off x="-222854" y="4427245"/>
                    <a:ext cx="2265951" cy="1132920"/>
                    <a:chOff x="3529938" y="261475"/>
                    <a:chExt cx="1699463" cy="849690"/>
                  </a:xfrm>
                </p:grpSpPr>
                <p:sp>
                  <p:nvSpPr>
                    <p:cNvPr id="399" name="Google Shape;647;p33">
                      <a:extLst>
                        <a:ext uri="{FF2B5EF4-FFF2-40B4-BE49-F238E27FC236}">
                          <a16:creationId xmlns:a16="http://schemas.microsoft.com/office/drawing/2014/main" id="{B01DA427-831C-3F78-22FB-3525CFA4AC4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0" name="Google Shape;648;p33">
                      <a:extLst>
                        <a:ext uri="{FF2B5EF4-FFF2-40B4-BE49-F238E27FC236}">
                          <a16:creationId xmlns:a16="http://schemas.microsoft.com/office/drawing/2014/main" id="{191A304D-A353-A536-33EA-0A2B1AF65011}"/>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1" name="Google Shape;649;p33">
                      <a:extLst>
                        <a:ext uri="{FF2B5EF4-FFF2-40B4-BE49-F238E27FC236}">
                          <a16:creationId xmlns:a16="http://schemas.microsoft.com/office/drawing/2014/main" id="{D0EB5152-94C9-6CDE-1E6A-F5C7D5DC374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2" name="Google Shape;650;p33">
                      <a:extLst>
                        <a:ext uri="{FF2B5EF4-FFF2-40B4-BE49-F238E27FC236}">
                          <a16:creationId xmlns:a16="http://schemas.microsoft.com/office/drawing/2014/main" id="{E6410A08-83A7-22B0-A49A-1722C11DA85D}"/>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3" name="Google Shape;651;p33">
                      <a:extLst>
                        <a:ext uri="{FF2B5EF4-FFF2-40B4-BE49-F238E27FC236}">
                          <a16:creationId xmlns:a16="http://schemas.microsoft.com/office/drawing/2014/main" id="{6CAC15C4-4CFA-5846-D37D-9D70FFC0A49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4" name="Google Shape;652;p33">
                      <a:extLst>
                        <a:ext uri="{FF2B5EF4-FFF2-40B4-BE49-F238E27FC236}">
                          <a16:creationId xmlns:a16="http://schemas.microsoft.com/office/drawing/2014/main" id="{C240D721-F105-769A-E766-C1EAA6EAA59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5" name="Google Shape;653;p33">
                      <a:extLst>
                        <a:ext uri="{FF2B5EF4-FFF2-40B4-BE49-F238E27FC236}">
                          <a16:creationId xmlns:a16="http://schemas.microsoft.com/office/drawing/2014/main" id="{33A61F23-CBEB-2042-92A8-89030D215913}"/>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6" name="Google Shape;654;p33">
                      <a:extLst>
                        <a:ext uri="{FF2B5EF4-FFF2-40B4-BE49-F238E27FC236}">
                          <a16:creationId xmlns:a16="http://schemas.microsoft.com/office/drawing/2014/main" id="{17966588-8325-C54B-461A-2493E2D958D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92" name="Google Shape;655;p33">
                    <a:extLst>
                      <a:ext uri="{FF2B5EF4-FFF2-40B4-BE49-F238E27FC236}">
                        <a16:creationId xmlns:a16="http://schemas.microsoft.com/office/drawing/2014/main" id="{B416AF9A-E9AC-5390-F15F-32C2BD7128D2}"/>
                      </a:ext>
                    </a:extLst>
                  </p:cNvPr>
                  <p:cNvGrpSpPr/>
                  <p:nvPr/>
                </p:nvGrpSpPr>
                <p:grpSpPr>
                  <a:xfrm>
                    <a:off x="10835169" y="5276963"/>
                    <a:ext cx="446589" cy="813467"/>
                    <a:chOff x="376650" y="567400"/>
                    <a:chExt cx="334942" cy="610100"/>
                  </a:xfrm>
                </p:grpSpPr>
                <p:sp>
                  <p:nvSpPr>
                    <p:cNvPr id="393" name="Google Shape;656;p33">
                      <a:extLst>
                        <a:ext uri="{FF2B5EF4-FFF2-40B4-BE49-F238E27FC236}">
                          <a16:creationId xmlns:a16="http://schemas.microsoft.com/office/drawing/2014/main" id="{A7B1215E-62E3-96F9-C6A5-F479094065E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4" name="Google Shape;657;p33">
                      <a:extLst>
                        <a:ext uri="{FF2B5EF4-FFF2-40B4-BE49-F238E27FC236}">
                          <a16:creationId xmlns:a16="http://schemas.microsoft.com/office/drawing/2014/main" id="{8B30E808-2F4D-48EA-7A63-83F4F7CBFE3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5" name="Google Shape;658;p33">
                      <a:extLst>
                        <a:ext uri="{FF2B5EF4-FFF2-40B4-BE49-F238E27FC236}">
                          <a16:creationId xmlns:a16="http://schemas.microsoft.com/office/drawing/2014/main" id="{B58B3F2B-8F13-F02A-141A-25A9373E5A8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6" name="Google Shape;659;p33">
                      <a:extLst>
                        <a:ext uri="{FF2B5EF4-FFF2-40B4-BE49-F238E27FC236}">
                          <a16:creationId xmlns:a16="http://schemas.microsoft.com/office/drawing/2014/main" id="{F4FBEB80-B82C-9B52-A939-868E59D9B60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7" name="Google Shape;660;p33">
                      <a:extLst>
                        <a:ext uri="{FF2B5EF4-FFF2-40B4-BE49-F238E27FC236}">
                          <a16:creationId xmlns:a16="http://schemas.microsoft.com/office/drawing/2014/main" id="{4039236D-08C2-9527-B3F5-B6765674E1B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8" name="Google Shape;661;p33">
                      <a:extLst>
                        <a:ext uri="{FF2B5EF4-FFF2-40B4-BE49-F238E27FC236}">
                          <a16:creationId xmlns:a16="http://schemas.microsoft.com/office/drawing/2014/main" id="{571A179D-BBDA-9B9E-45B1-40DDBB0E476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356" name="Group 355">
                  <a:extLst>
                    <a:ext uri="{FF2B5EF4-FFF2-40B4-BE49-F238E27FC236}">
                      <a16:creationId xmlns:a16="http://schemas.microsoft.com/office/drawing/2014/main" id="{392FA832-30C5-BDFB-F731-196F8F77B232}"/>
                    </a:ext>
                  </a:extLst>
                </p:cNvPr>
                <p:cNvGrpSpPr/>
                <p:nvPr/>
              </p:nvGrpSpPr>
              <p:grpSpPr>
                <a:xfrm>
                  <a:off x="343662" y="7518708"/>
                  <a:ext cx="11012496" cy="6144683"/>
                  <a:chOff x="343662" y="-18003"/>
                  <a:chExt cx="11012496" cy="6144683"/>
                </a:xfrm>
              </p:grpSpPr>
              <p:grpSp>
                <p:nvGrpSpPr>
                  <p:cNvPr id="357" name="Google Shape;646;p33">
                    <a:extLst>
                      <a:ext uri="{FF2B5EF4-FFF2-40B4-BE49-F238E27FC236}">
                        <a16:creationId xmlns:a16="http://schemas.microsoft.com/office/drawing/2014/main" id="{2FD7D008-9AF2-F02E-28F0-3D205CDA374A}"/>
                      </a:ext>
                    </a:extLst>
                  </p:cNvPr>
                  <p:cNvGrpSpPr/>
                  <p:nvPr/>
                </p:nvGrpSpPr>
                <p:grpSpPr>
                  <a:xfrm rot="16200000" flipH="1">
                    <a:off x="-222794" y="548513"/>
                    <a:ext cx="2265951" cy="1132920"/>
                    <a:chOff x="3529938" y="261475"/>
                    <a:chExt cx="1699463" cy="849690"/>
                  </a:xfrm>
                </p:grpSpPr>
                <p:sp>
                  <p:nvSpPr>
                    <p:cNvPr id="381" name="Google Shape;647;p33">
                      <a:extLst>
                        <a:ext uri="{FF2B5EF4-FFF2-40B4-BE49-F238E27FC236}">
                          <a16:creationId xmlns:a16="http://schemas.microsoft.com/office/drawing/2014/main" id="{43220CDF-8966-167F-90FA-16898BCCCE8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2" name="Google Shape;648;p33">
                      <a:extLst>
                        <a:ext uri="{FF2B5EF4-FFF2-40B4-BE49-F238E27FC236}">
                          <a16:creationId xmlns:a16="http://schemas.microsoft.com/office/drawing/2014/main" id="{C73A43AD-C2BF-3ECD-6DAA-4D18AF9E462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3" name="Google Shape;649;p33">
                      <a:extLst>
                        <a:ext uri="{FF2B5EF4-FFF2-40B4-BE49-F238E27FC236}">
                          <a16:creationId xmlns:a16="http://schemas.microsoft.com/office/drawing/2014/main" id="{1FCCD84B-F1B3-AD1E-8298-2871A33D89D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4" name="Google Shape;650;p33">
                      <a:extLst>
                        <a:ext uri="{FF2B5EF4-FFF2-40B4-BE49-F238E27FC236}">
                          <a16:creationId xmlns:a16="http://schemas.microsoft.com/office/drawing/2014/main" id="{DE5D4EBE-93DA-A379-7FC0-3B84C918619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5" name="Google Shape;651;p33">
                      <a:extLst>
                        <a:ext uri="{FF2B5EF4-FFF2-40B4-BE49-F238E27FC236}">
                          <a16:creationId xmlns:a16="http://schemas.microsoft.com/office/drawing/2014/main" id="{605E04C3-FA63-9D63-BF48-7D186BC50D6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6" name="Google Shape;652;p33">
                      <a:extLst>
                        <a:ext uri="{FF2B5EF4-FFF2-40B4-BE49-F238E27FC236}">
                          <a16:creationId xmlns:a16="http://schemas.microsoft.com/office/drawing/2014/main" id="{F449CEA9-5EAA-6CBB-BE32-FF30FBB2870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7" name="Google Shape;653;p33">
                      <a:extLst>
                        <a:ext uri="{FF2B5EF4-FFF2-40B4-BE49-F238E27FC236}">
                          <a16:creationId xmlns:a16="http://schemas.microsoft.com/office/drawing/2014/main" id="{CEB8C898-65B4-8C8C-59E6-A441A4E7658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8" name="Google Shape;654;p33">
                      <a:extLst>
                        <a:ext uri="{FF2B5EF4-FFF2-40B4-BE49-F238E27FC236}">
                          <a16:creationId xmlns:a16="http://schemas.microsoft.com/office/drawing/2014/main" id="{EBC19E27-2C03-122F-DD20-8DECFBA0D8A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8" name="Google Shape;655;p33">
                    <a:extLst>
                      <a:ext uri="{FF2B5EF4-FFF2-40B4-BE49-F238E27FC236}">
                        <a16:creationId xmlns:a16="http://schemas.microsoft.com/office/drawing/2014/main" id="{BFDF639A-C9A8-8667-194C-A803C012791C}"/>
                      </a:ext>
                    </a:extLst>
                  </p:cNvPr>
                  <p:cNvGrpSpPr/>
                  <p:nvPr/>
                </p:nvGrpSpPr>
                <p:grpSpPr>
                  <a:xfrm>
                    <a:off x="10909569" y="1371918"/>
                    <a:ext cx="446589" cy="813467"/>
                    <a:chOff x="376650" y="567400"/>
                    <a:chExt cx="334942" cy="610100"/>
                  </a:xfrm>
                </p:grpSpPr>
                <p:sp>
                  <p:nvSpPr>
                    <p:cNvPr id="375" name="Google Shape;656;p33">
                      <a:extLst>
                        <a:ext uri="{FF2B5EF4-FFF2-40B4-BE49-F238E27FC236}">
                          <a16:creationId xmlns:a16="http://schemas.microsoft.com/office/drawing/2014/main" id="{2291E594-C75F-FF27-FAC9-935AD0C404D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6" name="Google Shape;657;p33">
                      <a:extLst>
                        <a:ext uri="{FF2B5EF4-FFF2-40B4-BE49-F238E27FC236}">
                          <a16:creationId xmlns:a16="http://schemas.microsoft.com/office/drawing/2014/main" id="{2CEB338A-EB08-34A0-1E3C-577B93BBB846}"/>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7" name="Google Shape;658;p33">
                      <a:extLst>
                        <a:ext uri="{FF2B5EF4-FFF2-40B4-BE49-F238E27FC236}">
                          <a16:creationId xmlns:a16="http://schemas.microsoft.com/office/drawing/2014/main" id="{F916A5C7-7EA3-710B-722A-4081675C543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8" name="Google Shape;659;p33">
                      <a:extLst>
                        <a:ext uri="{FF2B5EF4-FFF2-40B4-BE49-F238E27FC236}">
                          <a16:creationId xmlns:a16="http://schemas.microsoft.com/office/drawing/2014/main" id="{5A2BF344-FC18-C936-45E7-191E6DE9B2F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9" name="Google Shape;660;p33">
                      <a:extLst>
                        <a:ext uri="{FF2B5EF4-FFF2-40B4-BE49-F238E27FC236}">
                          <a16:creationId xmlns:a16="http://schemas.microsoft.com/office/drawing/2014/main" id="{9AB34C96-783C-C2C5-8C4E-C01C8C985FE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0" name="Google Shape;661;p33">
                      <a:extLst>
                        <a:ext uri="{FF2B5EF4-FFF2-40B4-BE49-F238E27FC236}">
                          <a16:creationId xmlns:a16="http://schemas.microsoft.com/office/drawing/2014/main" id="{53E8FAF8-43F4-F820-EC21-16C544C12DA2}"/>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59" name="Google Shape;646;p33">
                    <a:extLst>
                      <a:ext uri="{FF2B5EF4-FFF2-40B4-BE49-F238E27FC236}">
                        <a16:creationId xmlns:a16="http://schemas.microsoft.com/office/drawing/2014/main" id="{6D6A4871-07AB-E091-EDFA-758C73C3C3AF}"/>
                      </a:ext>
                    </a:extLst>
                  </p:cNvPr>
                  <p:cNvGrpSpPr/>
                  <p:nvPr/>
                </p:nvGrpSpPr>
                <p:grpSpPr>
                  <a:xfrm rot="16200000" flipH="1">
                    <a:off x="-222854" y="4427245"/>
                    <a:ext cx="2265951" cy="1132920"/>
                    <a:chOff x="3529938" y="261475"/>
                    <a:chExt cx="1699463" cy="849690"/>
                  </a:xfrm>
                </p:grpSpPr>
                <p:sp>
                  <p:nvSpPr>
                    <p:cNvPr id="367" name="Google Shape;647;p33">
                      <a:extLst>
                        <a:ext uri="{FF2B5EF4-FFF2-40B4-BE49-F238E27FC236}">
                          <a16:creationId xmlns:a16="http://schemas.microsoft.com/office/drawing/2014/main" id="{DEF5338E-4DC7-A33A-726C-06EC6A24B31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8" name="Google Shape;648;p33">
                      <a:extLst>
                        <a:ext uri="{FF2B5EF4-FFF2-40B4-BE49-F238E27FC236}">
                          <a16:creationId xmlns:a16="http://schemas.microsoft.com/office/drawing/2014/main" id="{F87B604C-CB30-3361-CBCA-BB7C2030BDA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9" name="Google Shape;649;p33">
                      <a:extLst>
                        <a:ext uri="{FF2B5EF4-FFF2-40B4-BE49-F238E27FC236}">
                          <a16:creationId xmlns:a16="http://schemas.microsoft.com/office/drawing/2014/main" id="{DF28D084-C4C3-6756-EC90-2EBA32CC437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0" name="Google Shape;650;p33">
                      <a:extLst>
                        <a:ext uri="{FF2B5EF4-FFF2-40B4-BE49-F238E27FC236}">
                          <a16:creationId xmlns:a16="http://schemas.microsoft.com/office/drawing/2014/main" id="{075B0AF8-7CDD-A218-0F0B-9449B91084CC}"/>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1" name="Google Shape;651;p33">
                      <a:extLst>
                        <a:ext uri="{FF2B5EF4-FFF2-40B4-BE49-F238E27FC236}">
                          <a16:creationId xmlns:a16="http://schemas.microsoft.com/office/drawing/2014/main" id="{CF6840D3-8B1E-9A38-E76C-7437F48DE5A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2" name="Google Shape;652;p33">
                      <a:extLst>
                        <a:ext uri="{FF2B5EF4-FFF2-40B4-BE49-F238E27FC236}">
                          <a16:creationId xmlns:a16="http://schemas.microsoft.com/office/drawing/2014/main" id="{2B2277D5-469E-7029-FB5A-2D37B288E6BB}"/>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3" name="Google Shape;653;p33">
                      <a:extLst>
                        <a:ext uri="{FF2B5EF4-FFF2-40B4-BE49-F238E27FC236}">
                          <a16:creationId xmlns:a16="http://schemas.microsoft.com/office/drawing/2014/main" id="{BA4C1059-B958-1B62-61A1-934823AA563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4" name="Google Shape;654;p33">
                      <a:extLst>
                        <a:ext uri="{FF2B5EF4-FFF2-40B4-BE49-F238E27FC236}">
                          <a16:creationId xmlns:a16="http://schemas.microsoft.com/office/drawing/2014/main" id="{72138A28-C495-4987-3B67-FCCADA6E699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60" name="Google Shape;655;p33">
                    <a:extLst>
                      <a:ext uri="{FF2B5EF4-FFF2-40B4-BE49-F238E27FC236}">
                        <a16:creationId xmlns:a16="http://schemas.microsoft.com/office/drawing/2014/main" id="{6E081900-DEF5-2766-67A1-54E97A2E98FA}"/>
                      </a:ext>
                    </a:extLst>
                  </p:cNvPr>
                  <p:cNvGrpSpPr/>
                  <p:nvPr/>
                </p:nvGrpSpPr>
                <p:grpSpPr>
                  <a:xfrm>
                    <a:off x="10835169" y="5276963"/>
                    <a:ext cx="446589" cy="813467"/>
                    <a:chOff x="376650" y="567400"/>
                    <a:chExt cx="334942" cy="610100"/>
                  </a:xfrm>
                </p:grpSpPr>
                <p:sp>
                  <p:nvSpPr>
                    <p:cNvPr id="361" name="Google Shape;656;p33">
                      <a:extLst>
                        <a:ext uri="{FF2B5EF4-FFF2-40B4-BE49-F238E27FC236}">
                          <a16:creationId xmlns:a16="http://schemas.microsoft.com/office/drawing/2014/main" id="{755D6785-5E7F-0D97-705F-A060D09AF4C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2" name="Google Shape;657;p33">
                      <a:extLst>
                        <a:ext uri="{FF2B5EF4-FFF2-40B4-BE49-F238E27FC236}">
                          <a16:creationId xmlns:a16="http://schemas.microsoft.com/office/drawing/2014/main" id="{A12E25B5-36F5-30BC-DE12-4709727A59FD}"/>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3" name="Google Shape;658;p33">
                      <a:extLst>
                        <a:ext uri="{FF2B5EF4-FFF2-40B4-BE49-F238E27FC236}">
                          <a16:creationId xmlns:a16="http://schemas.microsoft.com/office/drawing/2014/main" id="{59B876EE-DA3F-0188-4E37-B972EAF13BA9}"/>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4" name="Google Shape;659;p33">
                      <a:extLst>
                        <a:ext uri="{FF2B5EF4-FFF2-40B4-BE49-F238E27FC236}">
                          <a16:creationId xmlns:a16="http://schemas.microsoft.com/office/drawing/2014/main" id="{B3483BD6-7CC5-540D-0B32-D3736D3D63D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5" name="Google Shape;660;p33">
                      <a:extLst>
                        <a:ext uri="{FF2B5EF4-FFF2-40B4-BE49-F238E27FC236}">
                          <a16:creationId xmlns:a16="http://schemas.microsoft.com/office/drawing/2014/main" id="{377770E5-377F-90A1-FDB3-9930012FB7C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66" name="Google Shape;661;p33">
                      <a:extLst>
                        <a:ext uri="{FF2B5EF4-FFF2-40B4-BE49-F238E27FC236}">
                          <a16:creationId xmlns:a16="http://schemas.microsoft.com/office/drawing/2014/main" id="{C17B46FF-F913-06E8-83E6-96E3123A878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nvGrpSpPr>
            <p:cNvPr id="21" name="Group 20">
              <a:extLst>
                <a:ext uri="{FF2B5EF4-FFF2-40B4-BE49-F238E27FC236}">
                  <a16:creationId xmlns:a16="http://schemas.microsoft.com/office/drawing/2014/main" id="{681DDD9E-2A77-9FA5-9A10-817967D31484}"/>
                </a:ext>
              </a:extLst>
            </p:cNvPr>
            <p:cNvGrpSpPr/>
            <p:nvPr/>
          </p:nvGrpSpPr>
          <p:grpSpPr>
            <a:xfrm>
              <a:off x="-18288" y="31089600"/>
              <a:ext cx="11030502" cy="28906968"/>
              <a:chOff x="325656" y="-18003"/>
              <a:chExt cx="11030502" cy="28906968"/>
            </a:xfrm>
          </p:grpSpPr>
          <p:grpSp>
            <p:nvGrpSpPr>
              <p:cNvPr id="22" name="Group 21">
                <a:extLst>
                  <a:ext uri="{FF2B5EF4-FFF2-40B4-BE49-F238E27FC236}">
                    <a16:creationId xmlns:a16="http://schemas.microsoft.com/office/drawing/2014/main" id="{B4FD0AF2-18EE-CE6E-8326-B3C342C7A56E}"/>
                  </a:ext>
                </a:extLst>
              </p:cNvPr>
              <p:cNvGrpSpPr/>
              <p:nvPr/>
            </p:nvGrpSpPr>
            <p:grpSpPr>
              <a:xfrm>
                <a:off x="343662" y="-18003"/>
                <a:ext cx="11012496" cy="13681394"/>
                <a:chOff x="343662" y="-18003"/>
                <a:chExt cx="11012496" cy="13681394"/>
              </a:xfrm>
            </p:grpSpPr>
            <p:grpSp>
              <p:nvGrpSpPr>
                <p:cNvPr id="287" name="Group 286">
                  <a:extLst>
                    <a:ext uri="{FF2B5EF4-FFF2-40B4-BE49-F238E27FC236}">
                      <a16:creationId xmlns:a16="http://schemas.microsoft.com/office/drawing/2014/main" id="{3F05AB5A-21E4-A4C4-78B7-B2DA0ED023BB}"/>
                    </a:ext>
                  </a:extLst>
                </p:cNvPr>
                <p:cNvGrpSpPr/>
                <p:nvPr/>
              </p:nvGrpSpPr>
              <p:grpSpPr>
                <a:xfrm>
                  <a:off x="343662" y="-18003"/>
                  <a:ext cx="11012496" cy="6144683"/>
                  <a:chOff x="343662" y="-18003"/>
                  <a:chExt cx="11012496" cy="6144683"/>
                </a:xfrm>
              </p:grpSpPr>
              <p:grpSp>
                <p:nvGrpSpPr>
                  <p:cNvPr id="321" name="Google Shape;646;p33">
                    <a:extLst>
                      <a:ext uri="{FF2B5EF4-FFF2-40B4-BE49-F238E27FC236}">
                        <a16:creationId xmlns:a16="http://schemas.microsoft.com/office/drawing/2014/main" id="{09D9FD54-A024-076E-DDD9-91597EDFEB45}"/>
                      </a:ext>
                    </a:extLst>
                  </p:cNvPr>
                  <p:cNvGrpSpPr/>
                  <p:nvPr/>
                </p:nvGrpSpPr>
                <p:grpSpPr>
                  <a:xfrm rot="16200000" flipH="1">
                    <a:off x="-222794" y="548513"/>
                    <a:ext cx="2265951" cy="1132920"/>
                    <a:chOff x="3529938" y="261475"/>
                    <a:chExt cx="1699463" cy="849690"/>
                  </a:xfrm>
                </p:grpSpPr>
                <p:sp>
                  <p:nvSpPr>
                    <p:cNvPr id="345" name="Google Shape;647;p33">
                      <a:extLst>
                        <a:ext uri="{FF2B5EF4-FFF2-40B4-BE49-F238E27FC236}">
                          <a16:creationId xmlns:a16="http://schemas.microsoft.com/office/drawing/2014/main" id="{3E1C992A-62BB-BB1F-C310-D59935500B1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6" name="Google Shape;648;p33">
                      <a:extLst>
                        <a:ext uri="{FF2B5EF4-FFF2-40B4-BE49-F238E27FC236}">
                          <a16:creationId xmlns:a16="http://schemas.microsoft.com/office/drawing/2014/main" id="{3A00E584-E278-EC5E-1051-6EA1E354952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7" name="Google Shape;649;p33">
                      <a:extLst>
                        <a:ext uri="{FF2B5EF4-FFF2-40B4-BE49-F238E27FC236}">
                          <a16:creationId xmlns:a16="http://schemas.microsoft.com/office/drawing/2014/main" id="{9B02066E-C24D-AF2E-FBFF-1A0A958EC88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8" name="Google Shape;650;p33">
                      <a:extLst>
                        <a:ext uri="{FF2B5EF4-FFF2-40B4-BE49-F238E27FC236}">
                          <a16:creationId xmlns:a16="http://schemas.microsoft.com/office/drawing/2014/main" id="{B69F9BA1-1F20-843F-4864-8053355A69A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9" name="Google Shape;651;p33">
                      <a:extLst>
                        <a:ext uri="{FF2B5EF4-FFF2-40B4-BE49-F238E27FC236}">
                          <a16:creationId xmlns:a16="http://schemas.microsoft.com/office/drawing/2014/main" id="{C2D143B4-37F7-4C3D-8CFD-E004D295FAAC}"/>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0" name="Google Shape;652;p33">
                      <a:extLst>
                        <a:ext uri="{FF2B5EF4-FFF2-40B4-BE49-F238E27FC236}">
                          <a16:creationId xmlns:a16="http://schemas.microsoft.com/office/drawing/2014/main" id="{5F879230-338E-4621-D1F4-95E427BA26D0}"/>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1" name="Google Shape;653;p33">
                      <a:extLst>
                        <a:ext uri="{FF2B5EF4-FFF2-40B4-BE49-F238E27FC236}">
                          <a16:creationId xmlns:a16="http://schemas.microsoft.com/office/drawing/2014/main" id="{9064C4D7-4356-860B-4825-08F434CD31D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2" name="Google Shape;654;p33">
                      <a:extLst>
                        <a:ext uri="{FF2B5EF4-FFF2-40B4-BE49-F238E27FC236}">
                          <a16:creationId xmlns:a16="http://schemas.microsoft.com/office/drawing/2014/main" id="{66F07E9D-BAE9-B071-D5FB-E184F046ECF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22" name="Google Shape;655;p33">
                    <a:extLst>
                      <a:ext uri="{FF2B5EF4-FFF2-40B4-BE49-F238E27FC236}">
                        <a16:creationId xmlns:a16="http://schemas.microsoft.com/office/drawing/2014/main" id="{1D0D6CC7-96CE-F033-643E-C19CA4BD7A12}"/>
                      </a:ext>
                    </a:extLst>
                  </p:cNvPr>
                  <p:cNvGrpSpPr/>
                  <p:nvPr/>
                </p:nvGrpSpPr>
                <p:grpSpPr>
                  <a:xfrm>
                    <a:off x="10909569" y="1371918"/>
                    <a:ext cx="446589" cy="813467"/>
                    <a:chOff x="376650" y="567400"/>
                    <a:chExt cx="334942" cy="610100"/>
                  </a:xfrm>
                </p:grpSpPr>
                <p:sp>
                  <p:nvSpPr>
                    <p:cNvPr id="339" name="Google Shape;656;p33">
                      <a:extLst>
                        <a:ext uri="{FF2B5EF4-FFF2-40B4-BE49-F238E27FC236}">
                          <a16:creationId xmlns:a16="http://schemas.microsoft.com/office/drawing/2014/main" id="{DFA3D148-87E5-6B41-ACF6-4A14BAC5C9C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0" name="Google Shape;657;p33">
                      <a:extLst>
                        <a:ext uri="{FF2B5EF4-FFF2-40B4-BE49-F238E27FC236}">
                          <a16:creationId xmlns:a16="http://schemas.microsoft.com/office/drawing/2014/main" id="{FB6C0451-A892-311C-83AE-96ED8D81942E}"/>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1" name="Google Shape;658;p33">
                      <a:extLst>
                        <a:ext uri="{FF2B5EF4-FFF2-40B4-BE49-F238E27FC236}">
                          <a16:creationId xmlns:a16="http://schemas.microsoft.com/office/drawing/2014/main" id="{05F8E65F-30E7-A087-EEA5-1EF1A443562A}"/>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2" name="Google Shape;659;p33">
                      <a:extLst>
                        <a:ext uri="{FF2B5EF4-FFF2-40B4-BE49-F238E27FC236}">
                          <a16:creationId xmlns:a16="http://schemas.microsoft.com/office/drawing/2014/main" id="{D8A7AA6D-863E-5661-D2A1-4C2F5650A667}"/>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3" name="Google Shape;660;p33">
                      <a:extLst>
                        <a:ext uri="{FF2B5EF4-FFF2-40B4-BE49-F238E27FC236}">
                          <a16:creationId xmlns:a16="http://schemas.microsoft.com/office/drawing/2014/main" id="{5D300EF9-5156-2D01-95A6-FCBD769DE7B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4" name="Google Shape;661;p33">
                      <a:extLst>
                        <a:ext uri="{FF2B5EF4-FFF2-40B4-BE49-F238E27FC236}">
                          <a16:creationId xmlns:a16="http://schemas.microsoft.com/office/drawing/2014/main" id="{48F18944-64CF-1601-4683-6104C39D1D6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23" name="Google Shape;646;p33">
                    <a:extLst>
                      <a:ext uri="{FF2B5EF4-FFF2-40B4-BE49-F238E27FC236}">
                        <a16:creationId xmlns:a16="http://schemas.microsoft.com/office/drawing/2014/main" id="{D6B2064F-785B-8D04-9E71-82CEBB9A559A}"/>
                      </a:ext>
                    </a:extLst>
                  </p:cNvPr>
                  <p:cNvGrpSpPr/>
                  <p:nvPr/>
                </p:nvGrpSpPr>
                <p:grpSpPr>
                  <a:xfrm rot="16200000" flipH="1">
                    <a:off x="-222854" y="4427245"/>
                    <a:ext cx="2265951" cy="1132920"/>
                    <a:chOff x="3529938" y="261475"/>
                    <a:chExt cx="1699463" cy="849690"/>
                  </a:xfrm>
                </p:grpSpPr>
                <p:sp>
                  <p:nvSpPr>
                    <p:cNvPr id="331" name="Google Shape;647;p33">
                      <a:extLst>
                        <a:ext uri="{FF2B5EF4-FFF2-40B4-BE49-F238E27FC236}">
                          <a16:creationId xmlns:a16="http://schemas.microsoft.com/office/drawing/2014/main" id="{3739EA2E-4AD4-05F1-CB36-20553989D76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2" name="Google Shape;648;p33">
                      <a:extLst>
                        <a:ext uri="{FF2B5EF4-FFF2-40B4-BE49-F238E27FC236}">
                          <a16:creationId xmlns:a16="http://schemas.microsoft.com/office/drawing/2014/main" id="{B72D9A0C-45BA-14A3-81EF-0BC261763C9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3" name="Google Shape;649;p33">
                      <a:extLst>
                        <a:ext uri="{FF2B5EF4-FFF2-40B4-BE49-F238E27FC236}">
                          <a16:creationId xmlns:a16="http://schemas.microsoft.com/office/drawing/2014/main" id="{7035511A-42F7-84F7-7325-93573547B3D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4" name="Google Shape;650;p33">
                      <a:extLst>
                        <a:ext uri="{FF2B5EF4-FFF2-40B4-BE49-F238E27FC236}">
                          <a16:creationId xmlns:a16="http://schemas.microsoft.com/office/drawing/2014/main" id="{583A0651-B49E-5FD4-2C6C-8D5AE0628E4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5" name="Google Shape;651;p33">
                      <a:extLst>
                        <a:ext uri="{FF2B5EF4-FFF2-40B4-BE49-F238E27FC236}">
                          <a16:creationId xmlns:a16="http://schemas.microsoft.com/office/drawing/2014/main" id="{4F5CF80E-0BFD-D3CF-061E-9C076F1E939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6" name="Google Shape;652;p33">
                      <a:extLst>
                        <a:ext uri="{FF2B5EF4-FFF2-40B4-BE49-F238E27FC236}">
                          <a16:creationId xmlns:a16="http://schemas.microsoft.com/office/drawing/2014/main" id="{346BE4A7-5258-3953-A4F5-C68C1EF4C12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7" name="Google Shape;653;p33">
                      <a:extLst>
                        <a:ext uri="{FF2B5EF4-FFF2-40B4-BE49-F238E27FC236}">
                          <a16:creationId xmlns:a16="http://schemas.microsoft.com/office/drawing/2014/main" id="{651431A8-DFD6-470D-9734-61B01EB49B3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8" name="Google Shape;654;p33">
                      <a:extLst>
                        <a:ext uri="{FF2B5EF4-FFF2-40B4-BE49-F238E27FC236}">
                          <a16:creationId xmlns:a16="http://schemas.microsoft.com/office/drawing/2014/main" id="{3D87E674-613A-B943-D27F-895D7A0A64C4}"/>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24" name="Google Shape;655;p33">
                    <a:extLst>
                      <a:ext uri="{FF2B5EF4-FFF2-40B4-BE49-F238E27FC236}">
                        <a16:creationId xmlns:a16="http://schemas.microsoft.com/office/drawing/2014/main" id="{9308B887-86DD-E764-A2F2-B16777EFBC6F}"/>
                      </a:ext>
                    </a:extLst>
                  </p:cNvPr>
                  <p:cNvGrpSpPr/>
                  <p:nvPr/>
                </p:nvGrpSpPr>
                <p:grpSpPr>
                  <a:xfrm>
                    <a:off x="10835169" y="5276963"/>
                    <a:ext cx="446589" cy="813467"/>
                    <a:chOff x="376650" y="567400"/>
                    <a:chExt cx="334942" cy="610100"/>
                  </a:xfrm>
                </p:grpSpPr>
                <p:sp>
                  <p:nvSpPr>
                    <p:cNvPr id="325" name="Google Shape;656;p33">
                      <a:extLst>
                        <a:ext uri="{FF2B5EF4-FFF2-40B4-BE49-F238E27FC236}">
                          <a16:creationId xmlns:a16="http://schemas.microsoft.com/office/drawing/2014/main" id="{DCA5B34A-2FAF-A2DE-0431-8178E917DE8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6" name="Google Shape;657;p33">
                      <a:extLst>
                        <a:ext uri="{FF2B5EF4-FFF2-40B4-BE49-F238E27FC236}">
                          <a16:creationId xmlns:a16="http://schemas.microsoft.com/office/drawing/2014/main" id="{F80B6B40-9A95-8A39-D450-38590015B6A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7" name="Google Shape;658;p33">
                      <a:extLst>
                        <a:ext uri="{FF2B5EF4-FFF2-40B4-BE49-F238E27FC236}">
                          <a16:creationId xmlns:a16="http://schemas.microsoft.com/office/drawing/2014/main" id="{1B7728AD-2FD9-8284-BEB5-6FB23B9689D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8" name="Google Shape;659;p33">
                      <a:extLst>
                        <a:ext uri="{FF2B5EF4-FFF2-40B4-BE49-F238E27FC236}">
                          <a16:creationId xmlns:a16="http://schemas.microsoft.com/office/drawing/2014/main" id="{85801908-2262-0B63-1E1B-AFD0EADE4C3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9" name="Google Shape;660;p33">
                      <a:extLst>
                        <a:ext uri="{FF2B5EF4-FFF2-40B4-BE49-F238E27FC236}">
                          <a16:creationId xmlns:a16="http://schemas.microsoft.com/office/drawing/2014/main" id="{B7416C1A-A38D-6F18-3AB6-C9224C5EC0D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0" name="Google Shape;661;p33">
                      <a:extLst>
                        <a:ext uri="{FF2B5EF4-FFF2-40B4-BE49-F238E27FC236}">
                          <a16:creationId xmlns:a16="http://schemas.microsoft.com/office/drawing/2014/main" id="{96B6360D-2118-1E63-1C70-5F0E4478057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88" name="Group 287">
                  <a:extLst>
                    <a:ext uri="{FF2B5EF4-FFF2-40B4-BE49-F238E27FC236}">
                      <a16:creationId xmlns:a16="http://schemas.microsoft.com/office/drawing/2014/main" id="{058B97CA-1F8C-1214-F789-D74BA86E348A}"/>
                    </a:ext>
                  </a:extLst>
                </p:cNvPr>
                <p:cNvGrpSpPr/>
                <p:nvPr/>
              </p:nvGrpSpPr>
              <p:grpSpPr>
                <a:xfrm>
                  <a:off x="343662" y="7518708"/>
                  <a:ext cx="11012496" cy="6144683"/>
                  <a:chOff x="343662" y="-18003"/>
                  <a:chExt cx="11012496" cy="6144683"/>
                </a:xfrm>
              </p:grpSpPr>
              <p:grpSp>
                <p:nvGrpSpPr>
                  <p:cNvPr id="289" name="Google Shape;646;p33">
                    <a:extLst>
                      <a:ext uri="{FF2B5EF4-FFF2-40B4-BE49-F238E27FC236}">
                        <a16:creationId xmlns:a16="http://schemas.microsoft.com/office/drawing/2014/main" id="{92DF5617-5141-DFED-04AC-A629D5F40861}"/>
                      </a:ext>
                    </a:extLst>
                  </p:cNvPr>
                  <p:cNvGrpSpPr/>
                  <p:nvPr/>
                </p:nvGrpSpPr>
                <p:grpSpPr>
                  <a:xfrm rot="16200000" flipH="1">
                    <a:off x="-222794" y="548513"/>
                    <a:ext cx="2265951" cy="1132920"/>
                    <a:chOff x="3529938" y="261475"/>
                    <a:chExt cx="1699463" cy="849690"/>
                  </a:xfrm>
                </p:grpSpPr>
                <p:sp>
                  <p:nvSpPr>
                    <p:cNvPr id="313" name="Google Shape;647;p33">
                      <a:extLst>
                        <a:ext uri="{FF2B5EF4-FFF2-40B4-BE49-F238E27FC236}">
                          <a16:creationId xmlns:a16="http://schemas.microsoft.com/office/drawing/2014/main" id="{92BDE03B-B320-62FF-E129-2B16971B42F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4" name="Google Shape;648;p33">
                      <a:extLst>
                        <a:ext uri="{FF2B5EF4-FFF2-40B4-BE49-F238E27FC236}">
                          <a16:creationId xmlns:a16="http://schemas.microsoft.com/office/drawing/2014/main" id="{F8D7E408-5F59-EDFE-454A-4A3F44A520F9}"/>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5" name="Google Shape;649;p33">
                      <a:extLst>
                        <a:ext uri="{FF2B5EF4-FFF2-40B4-BE49-F238E27FC236}">
                          <a16:creationId xmlns:a16="http://schemas.microsoft.com/office/drawing/2014/main" id="{905C5CEF-5983-5241-26AA-61CAAF16114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6" name="Google Shape;650;p33">
                      <a:extLst>
                        <a:ext uri="{FF2B5EF4-FFF2-40B4-BE49-F238E27FC236}">
                          <a16:creationId xmlns:a16="http://schemas.microsoft.com/office/drawing/2014/main" id="{12921AA1-E1B3-1FA7-3167-70D1588F20B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7" name="Google Shape;651;p33">
                      <a:extLst>
                        <a:ext uri="{FF2B5EF4-FFF2-40B4-BE49-F238E27FC236}">
                          <a16:creationId xmlns:a16="http://schemas.microsoft.com/office/drawing/2014/main" id="{D7E9FBAE-B2D1-5579-CFF7-2F2491042EF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8" name="Google Shape;652;p33">
                      <a:extLst>
                        <a:ext uri="{FF2B5EF4-FFF2-40B4-BE49-F238E27FC236}">
                          <a16:creationId xmlns:a16="http://schemas.microsoft.com/office/drawing/2014/main" id="{B7680635-2A67-98DC-20C4-8EBB0AA8EBF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9" name="Google Shape;653;p33">
                      <a:extLst>
                        <a:ext uri="{FF2B5EF4-FFF2-40B4-BE49-F238E27FC236}">
                          <a16:creationId xmlns:a16="http://schemas.microsoft.com/office/drawing/2014/main" id="{0BA13F45-F289-CC8D-0552-8206BA55448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0" name="Google Shape;654;p33">
                      <a:extLst>
                        <a:ext uri="{FF2B5EF4-FFF2-40B4-BE49-F238E27FC236}">
                          <a16:creationId xmlns:a16="http://schemas.microsoft.com/office/drawing/2014/main" id="{EE03DED9-3E6A-8908-3640-AC2E9E9C0AD2}"/>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90" name="Google Shape;655;p33">
                    <a:extLst>
                      <a:ext uri="{FF2B5EF4-FFF2-40B4-BE49-F238E27FC236}">
                        <a16:creationId xmlns:a16="http://schemas.microsoft.com/office/drawing/2014/main" id="{629B7BED-6BBE-4289-17C1-DD67D21A552B}"/>
                      </a:ext>
                    </a:extLst>
                  </p:cNvPr>
                  <p:cNvGrpSpPr/>
                  <p:nvPr/>
                </p:nvGrpSpPr>
                <p:grpSpPr>
                  <a:xfrm>
                    <a:off x="10909569" y="1371918"/>
                    <a:ext cx="446589" cy="813467"/>
                    <a:chOff x="376650" y="567400"/>
                    <a:chExt cx="334942" cy="610100"/>
                  </a:xfrm>
                </p:grpSpPr>
                <p:sp>
                  <p:nvSpPr>
                    <p:cNvPr id="307" name="Google Shape;656;p33">
                      <a:extLst>
                        <a:ext uri="{FF2B5EF4-FFF2-40B4-BE49-F238E27FC236}">
                          <a16:creationId xmlns:a16="http://schemas.microsoft.com/office/drawing/2014/main" id="{8EB72E88-638F-A01B-F276-0C5A96FD43D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8" name="Google Shape;657;p33">
                      <a:extLst>
                        <a:ext uri="{FF2B5EF4-FFF2-40B4-BE49-F238E27FC236}">
                          <a16:creationId xmlns:a16="http://schemas.microsoft.com/office/drawing/2014/main" id="{25199099-610A-831A-086F-18C7926D422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9" name="Google Shape;658;p33">
                      <a:extLst>
                        <a:ext uri="{FF2B5EF4-FFF2-40B4-BE49-F238E27FC236}">
                          <a16:creationId xmlns:a16="http://schemas.microsoft.com/office/drawing/2014/main" id="{DDF120D8-17D9-555E-0E46-2E55036C5173}"/>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0" name="Google Shape;659;p33">
                      <a:extLst>
                        <a:ext uri="{FF2B5EF4-FFF2-40B4-BE49-F238E27FC236}">
                          <a16:creationId xmlns:a16="http://schemas.microsoft.com/office/drawing/2014/main" id="{69BC6A16-5549-D1C7-5D83-2EA39EA0C96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1" name="Google Shape;660;p33">
                      <a:extLst>
                        <a:ext uri="{FF2B5EF4-FFF2-40B4-BE49-F238E27FC236}">
                          <a16:creationId xmlns:a16="http://schemas.microsoft.com/office/drawing/2014/main" id="{40A6D50D-63AE-DCCA-8035-FE41D3EA538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2" name="Google Shape;661;p33">
                      <a:extLst>
                        <a:ext uri="{FF2B5EF4-FFF2-40B4-BE49-F238E27FC236}">
                          <a16:creationId xmlns:a16="http://schemas.microsoft.com/office/drawing/2014/main" id="{DDBBD01F-9565-8A8E-1197-899EF1BF1EC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91" name="Google Shape;646;p33">
                    <a:extLst>
                      <a:ext uri="{FF2B5EF4-FFF2-40B4-BE49-F238E27FC236}">
                        <a16:creationId xmlns:a16="http://schemas.microsoft.com/office/drawing/2014/main" id="{7300F735-CAE7-C7BC-3D28-B84218F3B6D0}"/>
                      </a:ext>
                    </a:extLst>
                  </p:cNvPr>
                  <p:cNvGrpSpPr/>
                  <p:nvPr/>
                </p:nvGrpSpPr>
                <p:grpSpPr>
                  <a:xfrm rot="16200000" flipH="1">
                    <a:off x="-222854" y="4427245"/>
                    <a:ext cx="2265951" cy="1132920"/>
                    <a:chOff x="3529938" y="261475"/>
                    <a:chExt cx="1699463" cy="849690"/>
                  </a:xfrm>
                </p:grpSpPr>
                <p:sp>
                  <p:nvSpPr>
                    <p:cNvPr id="299" name="Google Shape;647;p33">
                      <a:extLst>
                        <a:ext uri="{FF2B5EF4-FFF2-40B4-BE49-F238E27FC236}">
                          <a16:creationId xmlns:a16="http://schemas.microsoft.com/office/drawing/2014/main" id="{F053AF35-C0FC-0595-549A-EE3D98C5D39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0" name="Google Shape;648;p33">
                      <a:extLst>
                        <a:ext uri="{FF2B5EF4-FFF2-40B4-BE49-F238E27FC236}">
                          <a16:creationId xmlns:a16="http://schemas.microsoft.com/office/drawing/2014/main" id="{794AD89F-A05F-CF96-1DAC-F06D83CCF59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1" name="Google Shape;649;p33">
                      <a:extLst>
                        <a:ext uri="{FF2B5EF4-FFF2-40B4-BE49-F238E27FC236}">
                          <a16:creationId xmlns:a16="http://schemas.microsoft.com/office/drawing/2014/main" id="{A628C442-BB08-B73F-8FD2-4D2437BF75F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2" name="Google Shape;650;p33">
                      <a:extLst>
                        <a:ext uri="{FF2B5EF4-FFF2-40B4-BE49-F238E27FC236}">
                          <a16:creationId xmlns:a16="http://schemas.microsoft.com/office/drawing/2014/main" id="{445B0212-C2E3-29A9-69EC-DDCF17BC34D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3" name="Google Shape;651;p33">
                      <a:extLst>
                        <a:ext uri="{FF2B5EF4-FFF2-40B4-BE49-F238E27FC236}">
                          <a16:creationId xmlns:a16="http://schemas.microsoft.com/office/drawing/2014/main" id="{38210CDA-1E49-B9C4-F745-864A401CC522}"/>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4" name="Google Shape;652;p33">
                      <a:extLst>
                        <a:ext uri="{FF2B5EF4-FFF2-40B4-BE49-F238E27FC236}">
                          <a16:creationId xmlns:a16="http://schemas.microsoft.com/office/drawing/2014/main" id="{E3BF8B63-F4F6-9E8C-570C-1AB614D1DA3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5" name="Google Shape;653;p33">
                      <a:extLst>
                        <a:ext uri="{FF2B5EF4-FFF2-40B4-BE49-F238E27FC236}">
                          <a16:creationId xmlns:a16="http://schemas.microsoft.com/office/drawing/2014/main" id="{9DDE1543-B406-1268-E145-869409C3B53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6" name="Google Shape;654;p33">
                      <a:extLst>
                        <a:ext uri="{FF2B5EF4-FFF2-40B4-BE49-F238E27FC236}">
                          <a16:creationId xmlns:a16="http://schemas.microsoft.com/office/drawing/2014/main" id="{16EB269C-DB1D-0D21-9904-6EB8BB1E707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92" name="Google Shape;655;p33">
                    <a:extLst>
                      <a:ext uri="{FF2B5EF4-FFF2-40B4-BE49-F238E27FC236}">
                        <a16:creationId xmlns:a16="http://schemas.microsoft.com/office/drawing/2014/main" id="{1E00B37F-9E93-81DB-47B6-A303FA3BF318}"/>
                      </a:ext>
                    </a:extLst>
                  </p:cNvPr>
                  <p:cNvGrpSpPr/>
                  <p:nvPr/>
                </p:nvGrpSpPr>
                <p:grpSpPr>
                  <a:xfrm>
                    <a:off x="10835169" y="5276963"/>
                    <a:ext cx="446589" cy="813467"/>
                    <a:chOff x="376650" y="567400"/>
                    <a:chExt cx="334942" cy="610100"/>
                  </a:xfrm>
                </p:grpSpPr>
                <p:sp>
                  <p:nvSpPr>
                    <p:cNvPr id="293" name="Google Shape;656;p33">
                      <a:extLst>
                        <a:ext uri="{FF2B5EF4-FFF2-40B4-BE49-F238E27FC236}">
                          <a16:creationId xmlns:a16="http://schemas.microsoft.com/office/drawing/2014/main" id="{CBD39016-ECEB-4E1A-0B6B-2B6F4BCBAD2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4" name="Google Shape;657;p33">
                      <a:extLst>
                        <a:ext uri="{FF2B5EF4-FFF2-40B4-BE49-F238E27FC236}">
                          <a16:creationId xmlns:a16="http://schemas.microsoft.com/office/drawing/2014/main" id="{DA6FDD51-E1C1-8AA5-DCC4-28BDE7BF1B48}"/>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5" name="Google Shape;658;p33">
                      <a:extLst>
                        <a:ext uri="{FF2B5EF4-FFF2-40B4-BE49-F238E27FC236}">
                          <a16:creationId xmlns:a16="http://schemas.microsoft.com/office/drawing/2014/main" id="{20DB76C8-6447-6126-6E6B-AC5519AA9C1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6" name="Google Shape;659;p33">
                      <a:extLst>
                        <a:ext uri="{FF2B5EF4-FFF2-40B4-BE49-F238E27FC236}">
                          <a16:creationId xmlns:a16="http://schemas.microsoft.com/office/drawing/2014/main" id="{E3403CDD-22FD-A10E-A194-0A95C8CCB967}"/>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7" name="Google Shape;660;p33">
                      <a:extLst>
                        <a:ext uri="{FF2B5EF4-FFF2-40B4-BE49-F238E27FC236}">
                          <a16:creationId xmlns:a16="http://schemas.microsoft.com/office/drawing/2014/main" id="{75B6EFF6-F600-9747-6C92-FBEBDA193EC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8" name="Google Shape;661;p33">
                      <a:extLst>
                        <a:ext uri="{FF2B5EF4-FFF2-40B4-BE49-F238E27FC236}">
                          <a16:creationId xmlns:a16="http://schemas.microsoft.com/office/drawing/2014/main" id="{8508D14F-1CBA-A4D4-F676-5B358BF277D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23" name="Group 22">
                <a:extLst>
                  <a:ext uri="{FF2B5EF4-FFF2-40B4-BE49-F238E27FC236}">
                    <a16:creationId xmlns:a16="http://schemas.microsoft.com/office/drawing/2014/main" id="{E4083F7E-9F59-6DD2-6766-3DA9A6CD918A}"/>
                  </a:ext>
                </a:extLst>
              </p:cNvPr>
              <p:cNvGrpSpPr/>
              <p:nvPr/>
            </p:nvGrpSpPr>
            <p:grpSpPr>
              <a:xfrm>
                <a:off x="325656" y="15207571"/>
                <a:ext cx="11012496" cy="13681394"/>
                <a:chOff x="343662" y="-18003"/>
                <a:chExt cx="11012496" cy="13681394"/>
              </a:xfrm>
            </p:grpSpPr>
            <p:grpSp>
              <p:nvGrpSpPr>
                <p:cNvPr id="24" name="Group 23">
                  <a:extLst>
                    <a:ext uri="{FF2B5EF4-FFF2-40B4-BE49-F238E27FC236}">
                      <a16:creationId xmlns:a16="http://schemas.microsoft.com/office/drawing/2014/main" id="{741F2C74-FA4A-DBC0-369D-5F2D0F7D4462}"/>
                    </a:ext>
                  </a:extLst>
                </p:cNvPr>
                <p:cNvGrpSpPr/>
                <p:nvPr/>
              </p:nvGrpSpPr>
              <p:grpSpPr>
                <a:xfrm>
                  <a:off x="343662" y="-18003"/>
                  <a:ext cx="11012496" cy="6144683"/>
                  <a:chOff x="343662" y="-18003"/>
                  <a:chExt cx="11012496" cy="6144683"/>
                </a:xfrm>
              </p:grpSpPr>
              <p:grpSp>
                <p:nvGrpSpPr>
                  <p:cNvPr id="58" name="Google Shape;646;p33">
                    <a:extLst>
                      <a:ext uri="{FF2B5EF4-FFF2-40B4-BE49-F238E27FC236}">
                        <a16:creationId xmlns:a16="http://schemas.microsoft.com/office/drawing/2014/main" id="{FEFDD382-C7AB-9C72-FFDB-41C26F777378}"/>
                      </a:ext>
                    </a:extLst>
                  </p:cNvPr>
                  <p:cNvGrpSpPr/>
                  <p:nvPr/>
                </p:nvGrpSpPr>
                <p:grpSpPr>
                  <a:xfrm rot="16200000" flipH="1">
                    <a:off x="-222794" y="548513"/>
                    <a:ext cx="2265951" cy="1132920"/>
                    <a:chOff x="3529938" y="261475"/>
                    <a:chExt cx="1699463" cy="849690"/>
                  </a:xfrm>
                </p:grpSpPr>
                <p:sp>
                  <p:nvSpPr>
                    <p:cNvPr id="279" name="Google Shape;647;p33">
                      <a:extLst>
                        <a:ext uri="{FF2B5EF4-FFF2-40B4-BE49-F238E27FC236}">
                          <a16:creationId xmlns:a16="http://schemas.microsoft.com/office/drawing/2014/main" id="{B6180FCD-F94A-3573-801E-2F10C9AE6D1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0" name="Google Shape;648;p33">
                      <a:extLst>
                        <a:ext uri="{FF2B5EF4-FFF2-40B4-BE49-F238E27FC236}">
                          <a16:creationId xmlns:a16="http://schemas.microsoft.com/office/drawing/2014/main" id="{436C789E-B94D-2E8B-303B-E3C9FF6BC5E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1" name="Google Shape;649;p33">
                      <a:extLst>
                        <a:ext uri="{FF2B5EF4-FFF2-40B4-BE49-F238E27FC236}">
                          <a16:creationId xmlns:a16="http://schemas.microsoft.com/office/drawing/2014/main" id="{AF186B90-AF24-18E8-2C59-149F9BD9B1E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2" name="Google Shape;650;p33">
                      <a:extLst>
                        <a:ext uri="{FF2B5EF4-FFF2-40B4-BE49-F238E27FC236}">
                          <a16:creationId xmlns:a16="http://schemas.microsoft.com/office/drawing/2014/main" id="{3CDA0DF5-7143-FABD-5FC3-BD7340D14349}"/>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3" name="Google Shape;651;p33">
                      <a:extLst>
                        <a:ext uri="{FF2B5EF4-FFF2-40B4-BE49-F238E27FC236}">
                          <a16:creationId xmlns:a16="http://schemas.microsoft.com/office/drawing/2014/main" id="{A7D1A62E-9F49-4E13-EE07-D5D55E1925A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4" name="Google Shape;652;p33">
                      <a:extLst>
                        <a:ext uri="{FF2B5EF4-FFF2-40B4-BE49-F238E27FC236}">
                          <a16:creationId xmlns:a16="http://schemas.microsoft.com/office/drawing/2014/main" id="{CEABDDC2-7ADA-721F-CD2F-E2F2C8B4F0D1}"/>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5" name="Google Shape;653;p33">
                      <a:extLst>
                        <a:ext uri="{FF2B5EF4-FFF2-40B4-BE49-F238E27FC236}">
                          <a16:creationId xmlns:a16="http://schemas.microsoft.com/office/drawing/2014/main" id="{3B5388F7-1E3D-6EF8-2416-B5DED621CF1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6" name="Google Shape;654;p33">
                      <a:extLst>
                        <a:ext uri="{FF2B5EF4-FFF2-40B4-BE49-F238E27FC236}">
                          <a16:creationId xmlns:a16="http://schemas.microsoft.com/office/drawing/2014/main" id="{2C4A6AF6-071A-9BAA-2472-9A097184AB4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9" name="Google Shape;655;p33">
                    <a:extLst>
                      <a:ext uri="{FF2B5EF4-FFF2-40B4-BE49-F238E27FC236}">
                        <a16:creationId xmlns:a16="http://schemas.microsoft.com/office/drawing/2014/main" id="{C0EC0900-4CF4-BF5A-1F5B-A4380733D5EE}"/>
                      </a:ext>
                    </a:extLst>
                  </p:cNvPr>
                  <p:cNvGrpSpPr/>
                  <p:nvPr/>
                </p:nvGrpSpPr>
                <p:grpSpPr>
                  <a:xfrm>
                    <a:off x="10909569" y="1371918"/>
                    <a:ext cx="446589" cy="813467"/>
                    <a:chOff x="376650" y="567400"/>
                    <a:chExt cx="334942" cy="610100"/>
                  </a:xfrm>
                </p:grpSpPr>
                <p:sp>
                  <p:nvSpPr>
                    <p:cNvPr id="140" name="Google Shape;656;p33">
                      <a:extLst>
                        <a:ext uri="{FF2B5EF4-FFF2-40B4-BE49-F238E27FC236}">
                          <a16:creationId xmlns:a16="http://schemas.microsoft.com/office/drawing/2014/main" id="{13AAB84E-DF21-2723-E29F-ACA6A6CAF051}"/>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1" name="Google Shape;657;p33">
                      <a:extLst>
                        <a:ext uri="{FF2B5EF4-FFF2-40B4-BE49-F238E27FC236}">
                          <a16:creationId xmlns:a16="http://schemas.microsoft.com/office/drawing/2014/main" id="{D6933223-F530-A7EA-7BE5-57CA4614115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42" name="Google Shape;658;p33">
                      <a:extLst>
                        <a:ext uri="{FF2B5EF4-FFF2-40B4-BE49-F238E27FC236}">
                          <a16:creationId xmlns:a16="http://schemas.microsoft.com/office/drawing/2014/main" id="{964FD949-5E56-8182-9763-4974B259C64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6" name="Google Shape;659;p33">
                      <a:extLst>
                        <a:ext uri="{FF2B5EF4-FFF2-40B4-BE49-F238E27FC236}">
                          <a16:creationId xmlns:a16="http://schemas.microsoft.com/office/drawing/2014/main" id="{E02C5EEA-FB5B-1A07-97DF-04AB1CCEDFD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7" name="Google Shape;660;p33">
                      <a:extLst>
                        <a:ext uri="{FF2B5EF4-FFF2-40B4-BE49-F238E27FC236}">
                          <a16:creationId xmlns:a16="http://schemas.microsoft.com/office/drawing/2014/main" id="{98A1274A-8645-8E22-AFAF-18158D3A043F}"/>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8" name="Google Shape;661;p33">
                      <a:extLst>
                        <a:ext uri="{FF2B5EF4-FFF2-40B4-BE49-F238E27FC236}">
                          <a16:creationId xmlns:a16="http://schemas.microsoft.com/office/drawing/2014/main" id="{EE180F9D-8E75-391C-1750-0C45B12F6BA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0" name="Google Shape;646;p33">
                    <a:extLst>
                      <a:ext uri="{FF2B5EF4-FFF2-40B4-BE49-F238E27FC236}">
                        <a16:creationId xmlns:a16="http://schemas.microsoft.com/office/drawing/2014/main" id="{EB4F2A88-6948-FFD1-C19A-C41495CB941B}"/>
                      </a:ext>
                    </a:extLst>
                  </p:cNvPr>
                  <p:cNvGrpSpPr/>
                  <p:nvPr/>
                </p:nvGrpSpPr>
                <p:grpSpPr>
                  <a:xfrm rot="16200000" flipH="1">
                    <a:off x="-222854" y="4427245"/>
                    <a:ext cx="2265951" cy="1132920"/>
                    <a:chOff x="3529938" y="261475"/>
                    <a:chExt cx="1699463" cy="849690"/>
                  </a:xfrm>
                </p:grpSpPr>
                <p:sp>
                  <p:nvSpPr>
                    <p:cNvPr id="132" name="Google Shape;647;p33">
                      <a:extLst>
                        <a:ext uri="{FF2B5EF4-FFF2-40B4-BE49-F238E27FC236}">
                          <a16:creationId xmlns:a16="http://schemas.microsoft.com/office/drawing/2014/main" id="{AB180AD5-80D5-531F-EC71-0CD6CE6736E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3" name="Google Shape;648;p33">
                      <a:extLst>
                        <a:ext uri="{FF2B5EF4-FFF2-40B4-BE49-F238E27FC236}">
                          <a16:creationId xmlns:a16="http://schemas.microsoft.com/office/drawing/2014/main" id="{60EB7D5B-C3DF-D65F-8F8E-CE89C79D261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4" name="Google Shape;649;p33">
                      <a:extLst>
                        <a:ext uri="{FF2B5EF4-FFF2-40B4-BE49-F238E27FC236}">
                          <a16:creationId xmlns:a16="http://schemas.microsoft.com/office/drawing/2014/main" id="{55282C0D-42E5-FBD6-B36E-613ECE42804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5" name="Google Shape;650;p33">
                      <a:extLst>
                        <a:ext uri="{FF2B5EF4-FFF2-40B4-BE49-F238E27FC236}">
                          <a16:creationId xmlns:a16="http://schemas.microsoft.com/office/drawing/2014/main" id="{119CA17A-282C-E1D3-1D6B-C0D0FFEBA96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6" name="Google Shape;651;p33">
                      <a:extLst>
                        <a:ext uri="{FF2B5EF4-FFF2-40B4-BE49-F238E27FC236}">
                          <a16:creationId xmlns:a16="http://schemas.microsoft.com/office/drawing/2014/main" id="{121B6431-867F-8651-C969-73F6B6E4E921}"/>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7" name="Google Shape;652;p33">
                      <a:extLst>
                        <a:ext uri="{FF2B5EF4-FFF2-40B4-BE49-F238E27FC236}">
                          <a16:creationId xmlns:a16="http://schemas.microsoft.com/office/drawing/2014/main" id="{19D69638-4CE2-58F6-6B4D-4914D98A81C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8" name="Google Shape;653;p33">
                      <a:extLst>
                        <a:ext uri="{FF2B5EF4-FFF2-40B4-BE49-F238E27FC236}">
                          <a16:creationId xmlns:a16="http://schemas.microsoft.com/office/drawing/2014/main" id="{E08AB0E8-56EC-BAE7-7D76-842C8FB1ED12}"/>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9" name="Google Shape;654;p33">
                      <a:extLst>
                        <a:ext uri="{FF2B5EF4-FFF2-40B4-BE49-F238E27FC236}">
                          <a16:creationId xmlns:a16="http://schemas.microsoft.com/office/drawing/2014/main" id="{19FAB787-CDA1-48ED-3E74-68665374B5B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61" name="Google Shape;655;p33">
                    <a:extLst>
                      <a:ext uri="{FF2B5EF4-FFF2-40B4-BE49-F238E27FC236}">
                        <a16:creationId xmlns:a16="http://schemas.microsoft.com/office/drawing/2014/main" id="{A4546C49-8FA3-3CBA-009C-E763D6D2026D}"/>
                      </a:ext>
                    </a:extLst>
                  </p:cNvPr>
                  <p:cNvGrpSpPr/>
                  <p:nvPr/>
                </p:nvGrpSpPr>
                <p:grpSpPr>
                  <a:xfrm>
                    <a:off x="10835169" y="5276963"/>
                    <a:ext cx="446589" cy="813467"/>
                    <a:chOff x="376650" y="567400"/>
                    <a:chExt cx="334942" cy="610100"/>
                  </a:xfrm>
                </p:grpSpPr>
                <p:sp>
                  <p:nvSpPr>
                    <p:cNvPr id="62" name="Google Shape;656;p33">
                      <a:extLst>
                        <a:ext uri="{FF2B5EF4-FFF2-40B4-BE49-F238E27FC236}">
                          <a16:creationId xmlns:a16="http://schemas.microsoft.com/office/drawing/2014/main" id="{4DC6971F-500D-5C22-CC3F-BEF86BD7362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3" name="Google Shape;657;p33">
                      <a:extLst>
                        <a:ext uri="{FF2B5EF4-FFF2-40B4-BE49-F238E27FC236}">
                          <a16:creationId xmlns:a16="http://schemas.microsoft.com/office/drawing/2014/main" id="{1DFBE943-852E-BE41-ABFC-FC3A60916AF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8" name="Google Shape;658;p33">
                      <a:extLst>
                        <a:ext uri="{FF2B5EF4-FFF2-40B4-BE49-F238E27FC236}">
                          <a16:creationId xmlns:a16="http://schemas.microsoft.com/office/drawing/2014/main" id="{B2749362-EBE5-F312-649D-5A61D246846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9" name="Google Shape;659;p33">
                      <a:extLst>
                        <a:ext uri="{FF2B5EF4-FFF2-40B4-BE49-F238E27FC236}">
                          <a16:creationId xmlns:a16="http://schemas.microsoft.com/office/drawing/2014/main" id="{98438D8A-4DF3-5590-9C56-55E94953188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0" name="Google Shape;660;p33">
                      <a:extLst>
                        <a:ext uri="{FF2B5EF4-FFF2-40B4-BE49-F238E27FC236}">
                          <a16:creationId xmlns:a16="http://schemas.microsoft.com/office/drawing/2014/main" id="{CC481432-4024-AF6F-27EB-2B1F52BDC3D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1" name="Google Shape;661;p33">
                      <a:extLst>
                        <a:ext uri="{FF2B5EF4-FFF2-40B4-BE49-F238E27FC236}">
                          <a16:creationId xmlns:a16="http://schemas.microsoft.com/office/drawing/2014/main" id="{219B7254-4A52-F2FD-440B-FC56CAABA26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5" name="Group 24">
                  <a:extLst>
                    <a:ext uri="{FF2B5EF4-FFF2-40B4-BE49-F238E27FC236}">
                      <a16:creationId xmlns:a16="http://schemas.microsoft.com/office/drawing/2014/main" id="{9B98617C-BAD1-0CDD-58DC-8B48483E1DA6}"/>
                    </a:ext>
                  </a:extLst>
                </p:cNvPr>
                <p:cNvGrpSpPr/>
                <p:nvPr/>
              </p:nvGrpSpPr>
              <p:grpSpPr>
                <a:xfrm>
                  <a:off x="343662" y="7518708"/>
                  <a:ext cx="11012496" cy="6144683"/>
                  <a:chOff x="343662" y="-18003"/>
                  <a:chExt cx="11012496" cy="6144683"/>
                </a:xfrm>
              </p:grpSpPr>
              <p:grpSp>
                <p:nvGrpSpPr>
                  <p:cNvPr id="26" name="Google Shape;646;p33">
                    <a:extLst>
                      <a:ext uri="{FF2B5EF4-FFF2-40B4-BE49-F238E27FC236}">
                        <a16:creationId xmlns:a16="http://schemas.microsoft.com/office/drawing/2014/main" id="{C5C81805-163C-29AC-0345-AFFE44A549D1}"/>
                      </a:ext>
                    </a:extLst>
                  </p:cNvPr>
                  <p:cNvGrpSpPr/>
                  <p:nvPr/>
                </p:nvGrpSpPr>
                <p:grpSpPr>
                  <a:xfrm rot="16200000" flipH="1">
                    <a:off x="-222794" y="548513"/>
                    <a:ext cx="2265951" cy="1132920"/>
                    <a:chOff x="3529938" y="261475"/>
                    <a:chExt cx="1699463" cy="849690"/>
                  </a:xfrm>
                </p:grpSpPr>
                <p:sp>
                  <p:nvSpPr>
                    <p:cNvPr id="50" name="Google Shape;647;p33">
                      <a:extLst>
                        <a:ext uri="{FF2B5EF4-FFF2-40B4-BE49-F238E27FC236}">
                          <a16:creationId xmlns:a16="http://schemas.microsoft.com/office/drawing/2014/main" id="{1F579DCB-F060-C86E-5D38-D08678F75A2F}"/>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1" name="Google Shape;648;p33">
                      <a:extLst>
                        <a:ext uri="{FF2B5EF4-FFF2-40B4-BE49-F238E27FC236}">
                          <a16:creationId xmlns:a16="http://schemas.microsoft.com/office/drawing/2014/main" id="{3CD408B1-E17C-FE67-530C-371F98971D8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2" name="Google Shape;649;p33">
                      <a:extLst>
                        <a:ext uri="{FF2B5EF4-FFF2-40B4-BE49-F238E27FC236}">
                          <a16:creationId xmlns:a16="http://schemas.microsoft.com/office/drawing/2014/main" id="{8B8D04D8-0335-7CCB-104B-D75E98275EFC}"/>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3" name="Google Shape;650;p33">
                      <a:extLst>
                        <a:ext uri="{FF2B5EF4-FFF2-40B4-BE49-F238E27FC236}">
                          <a16:creationId xmlns:a16="http://schemas.microsoft.com/office/drawing/2014/main" id="{1223CF25-47A5-7596-854C-6D612DB751D5}"/>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4" name="Google Shape;651;p33">
                      <a:extLst>
                        <a:ext uri="{FF2B5EF4-FFF2-40B4-BE49-F238E27FC236}">
                          <a16:creationId xmlns:a16="http://schemas.microsoft.com/office/drawing/2014/main" id="{42FF38B8-46DB-7ADB-E7CB-79A6A40E970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5" name="Google Shape;652;p33">
                      <a:extLst>
                        <a:ext uri="{FF2B5EF4-FFF2-40B4-BE49-F238E27FC236}">
                          <a16:creationId xmlns:a16="http://schemas.microsoft.com/office/drawing/2014/main" id="{886F8608-E793-6C2D-B9AA-B19FE1EBD79D}"/>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6" name="Google Shape;653;p33">
                      <a:extLst>
                        <a:ext uri="{FF2B5EF4-FFF2-40B4-BE49-F238E27FC236}">
                          <a16:creationId xmlns:a16="http://schemas.microsoft.com/office/drawing/2014/main" id="{8ED7443E-43BE-32F6-F618-6D8C349AC81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 name="Google Shape;654;p33">
                      <a:extLst>
                        <a:ext uri="{FF2B5EF4-FFF2-40B4-BE49-F238E27FC236}">
                          <a16:creationId xmlns:a16="http://schemas.microsoft.com/office/drawing/2014/main" id="{C0BB5850-B859-0049-FCDC-39D03835EA09}"/>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7" name="Google Shape;655;p33">
                    <a:extLst>
                      <a:ext uri="{FF2B5EF4-FFF2-40B4-BE49-F238E27FC236}">
                        <a16:creationId xmlns:a16="http://schemas.microsoft.com/office/drawing/2014/main" id="{D1CA2941-2891-95E4-C9A4-878FD7EBC452}"/>
                      </a:ext>
                    </a:extLst>
                  </p:cNvPr>
                  <p:cNvGrpSpPr/>
                  <p:nvPr/>
                </p:nvGrpSpPr>
                <p:grpSpPr>
                  <a:xfrm>
                    <a:off x="10909569" y="1371918"/>
                    <a:ext cx="446589" cy="813467"/>
                    <a:chOff x="376650" y="567400"/>
                    <a:chExt cx="334942" cy="610100"/>
                  </a:xfrm>
                </p:grpSpPr>
                <p:sp>
                  <p:nvSpPr>
                    <p:cNvPr id="44" name="Google Shape;656;p33">
                      <a:extLst>
                        <a:ext uri="{FF2B5EF4-FFF2-40B4-BE49-F238E27FC236}">
                          <a16:creationId xmlns:a16="http://schemas.microsoft.com/office/drawing/2014/main" id="{40D3D976-9155-4C24-C2F2-C43E664A13D5}"/>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5" name="Google Shape;657;p33">
                      <a:extLst>
                        <a:ext uri="{FF2B5EF4-FFF2-40B4-BE49-F238E27FC236}">
                          <a16:creationId xmlns:a16="http://schemas.microsoft.com/office/drawing/2014/main" id="{6A37EA1D-48F8-E7D7-1B24-FBD33FD9B5B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6" name="Google Shape;658;p33">
                      <a:extLst>
                        <a:ext uri="{FF2B5EF4-FFF2-40B4-BE49-F238E27FC236}">
                          <a16:creationId xmlns:a16="http://schemas.microsoft.com/office/drawing/2014/main" id="{8021A554-0FAB-D9A2-9CDE-510F9C4C2E5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7" name="Google Shape;659;p33">
                      <a:extLst>
                        <a:ext uri="{FF2B5EF4-FFF2-40B4-BE49-F238E27FC236}">
                          <a16:creationId xmlns:a16="http://schemas.microsoft.com/office/drawing/2014/main" id="{25D79297-2157-F4CE-ED3C-A99E17A16301}"/>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8" name="Google Shape;660;p33">
                      <a:extLst>
                        <a:ext uri="{FF2B5EF4-FFF2-40B4-BE49-F238E27FC236}">
                          <a16:creationId xmlns:a16="http://schemas.microsoft.com/office/drawing/2014/main" id="{1C734DAD-1F42-4D02-07B3-4600A4AC84C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9" name="Google Shape;661;p33">
                      <a:extLst>
                        <a:ext uri="{FF2B5EF4-FFF2-40B4-BE49-F238E27FC236}">
                          <a16:creationId xmlns:a16="http://schemas.microsoft.com/office/drawing/2014/main" id="{BE61FA85-2BA4-5A48-4DB4-6A4E03B1956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8" name="Google Shape;646;p33">
                    <a:extLst>
                      <a:ext uri="{FF2B5EF4-FFF2-40B4-BE49-F238E27FC236}">
                        <a16:creationId xmlns:a16="http://schemas.microsoft.com/office/drawing/2014/main" id="{E13A85C5-B7C6-FD85-9BFA-5E41A6DB79C0}"/>
                      </a:ext>
                    </a:extLst>
                  </p:cNvPr>
                  <p:cNvGrpSpPr/>
                  <p:nvPr/>
                </p:nvGrpSpPr>
                <p:grpSpPr>
                  <a:xfrm rot="16200000" flipH="1">
                    <a:off x="-222854" y="4427245"/>
                    <a:ext cx="2265951" cy="1132920"/>
                    <a:chOff x="3529938" y="261475"/>
                    <a:chExt cx="1699463" cy="849690"/>
                  </a:xfrm>
                </p:grpSpPr>
                <p:sp>
                  <p:nvSpPr>
                    <p:cNvPr id="36" name="Google Shape;647;p33">
                      <a:extLst>
                        <a:ext uri="{FF2B5EF4-FFF2-40B4-BE49-F238E27FC236}">
                          <a16:creationId xmlns:a16="http://schemas.microsoft.com/office/drawing/2014/main" id="{39050C3A-0C85-43A6-CF1E-2F493BB8C76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7" name="Google Shape;648;p33">
                      <a:extLst>
                        <a:ext uri="{FF2B5EF4-FFF2-40B4-BE49-F238E27FC236}">
                          <a16:creationId xmlns:a16="http://schemas.microsoft.com/office/drawing/2014/main" id="{C56FC091-CE92-F9FA-0CFA-A1C3D700096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 name="Google Shape;649;p33">
                      <a:extLst>
                        <a:ext uri="{FF2B5EF4-FFF2-40B4-BE49-F238E27FC236}">
                          <a16:creationId xmlns:a16="http://schemas.microsoft.com/office/drawing/2014/main" id="{DC170BF1-D16C-1D64-6B18-193EA5D2AC8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 name="Google Shape;650;p33">
                      <a:extLst>
                        <a:ext uri="{FF2B5EF4-FFF2-40B4-BE49-F238E27FC236}">
                          <a16:creationId xmlns:a16="http://schemas.microsoft.com/office/drawing/2014/main" id="{E52F1F04-B652-9097-6E74-560A9D78B5E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 name="Google Shape;651;p33">
                      <a:extLst>
                        <a:ext uri="{FF2B5EF4-FFF2-40B4-BE49-F238E27FC236}">
                          <a16:creationId xmlns:a16="http://schemas.microsoft.com/office/drawing/2014/main" id="{CEC43D0D-6A9F-7362-7A9D-9DF46C702FF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 name="Google Shape;652;p33">
                      <a:extLst>
                        <a:ext uri="{FF2B5EF4-FFF2-40B4-BE49-F238E27FC236}">
                          <a16:creationId xmlns:a16="http://schemas.microsoft.com/office/drawing/2014/main" id="{261A620C-E9B8-0EBC-553C-E0BF6030619A}"/>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 name="Google Shape;653;p33">
                      <a:extLst>
                        <a:ext uri="{FF2B5EF4-FFF2-40B4-BE49-F238E27FC236}">
                          <a16:creationId xmlns:a16="http://schemas.microsoft.com/office/drawing/2014/main" id="{739A4B9F-8CB6-816D-05A1-4F0A2A18178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3" name="Google Shape;654;p33">
                      <a:extLst>
                        <a:ext uri="{FF2B5EF4-FFF2-40B4-BE49-F238E27FC236}">
                          <a16:creationId xmlns:a16="http://schemas.microsoft.com/office/drawing/2014/main" id="{81ECF1D3-983D-72C2-A442-D306CFFC1B3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9" name="Google Shape;655;p33">
                    <a:extLst>
                      <a:ext uri="{FF2B5EF4-FFF2-40B4-BE49-F238E27FC236}">
                        <a16:creationId xmlns:a16="http://schemas.microsoft.com/office/drawing/2014/main" id="{A1270F00-F9BB-32CA-897C-DB7D17A9E325}"/>
                      </a:ext>
                    </a:extLst>
                  </p:cNvPr>
                  <p:cNvGrpSpPr/>
                  <p:nvPr/>
                </p:nvGrpSpPr>
                <p:grpSpPr>
                  <a:xfrm>
                    <a:off x="10835169" y="5276963"/>
                    <a:ext cx="446589" cy="813467"/>
                    <a:chOff x="376650" y="567400"/>
                    <a:chExt cx="334942" cy="610100"/>
                  </a:xfrm>
                </p:grpSpPr>
                <p:sp>
                  <p:nvSpPr>
                    <p:cNvPr id="30" name="Google Shape;656;p33">
                      <a:extLst>
                        <a:ext uri="{FF2B5EF4-FFF2-40B4-BE49-F238E27FC236}">
                          <a16:creationId xmlns:a16="http://schemas.microsoft.com/office/drawing/2014/main" id="{0D0BC97B-ACC4-D4B1-1462-7AD173DFC33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 name="Google Shape;657;p33">
                      <a:extLst>
                        <a:ext uri="{FF2B5EF4-FFF2-40B4-BE49-F238E27FC236}">
                          <a16:creationId xmlns:a16="http://schemas.microsoft.com/office/drawing/2014/main" id="{6E9798F9-4882-F8FE-E797-07C8CC274B51}"/>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 name="Google Shape;658;p33">
                      <a:extLst>
                        <a:ext uri="{FF2B5EF4-FFF2-40B4-BE49-F238E27FC236}">
                          <a16:creationId xmlns:a16="http://schemas.microsoft.com/office/drawing/2014/main" id="{5D4A2ECC-80F9-64DE-C574-8AF899DE5942}"/>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 name="Google Shape;659;p33">
                      <a:extLst>
                        <a:ext uri="{FF2B5EF4-FFF2-40B4-BE49-F238E27FC236}">
                          <a16:creationId xmlns:a16="http://schemas.microsoft.com/office/drawing/2014/main" id="{C0E55089-EC26-41E3-35DA-F8948F0974C0}"/>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 name="Google Shape;660;p33">
                      <a:extLst>
                        <a:ext uri="{FF2B5EF4-FFF2-40B4-BE49-F238E27FC236}">
                          <a16:creationId xmlns:a16="http://schemas.microsoft.com/office/drawing/2014/main" id="{88EF6A19-82DF-748B-DB01-72935E79360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 name="Google Shape;661;p33">
                      <a:extLst>
                        <a:ext uri="{FF2B5EF4-FFF2-40B4-BE49-F238E27FC236}">
                          <a16:creationId xmlns:a16="http://schemas.microsoft.com/office/drawing/2014/main" id="{63D7687A-D3BD-35D3-9096-E26EDF55090E}"/>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grpSp>
      <p:grpSp>
        <p:nvGrpSpPr>
          <p:cNvPr id="2" name="Google Shape;640;p33">
            <a:extLst>
              <a:ext uri="{FF2B5EF4-FFF2-40B4-BE49-F238E27FC236}">
                <a16:creationId xmlns:a16="http://schemas.microsoft.com/office/drawing/2014/main" id="{51AA6C0A-DDCB-3E5B-8C9F-9F87DA16F943}"/>
              </a:ext>
            </a:extLst>
          </p:cNvPr>
          <p:cNvGrpSpPr/>
          <p:nvPr/>
        </p:nvGrpSpPr>
        <p:grpSpPr>
          <a:xfrm>
            <a:off x="6563956" y="-4572000"/>
            <a:ext cx="3603807" cy="3603807"/>
            <a:chOff x="1190625" y="238125"/>
            <a:chExt cx="5201800" cy="5201801"/>
          </a:xfrm>
        </p:grpSpPr>
        <p:sp>
          <p:nvSpPr>
            <p:cNvPr id="3" name="Google Shape;641;p33">
              <a:extLst>
                <a:ext uri="{FF2B5EF4-FFF2-40B4-BE49-F238E27FC236}">
                  <a16:creationId xmlns:a16="http://schemas.microsoft.com/office/drawing/2014/main" id="{8D107110-7450-FFC4-5299-DDE2398F3849}"/>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5" name="Google Shape;642;p33">
              <a:extLst>
                <a:ext uri="{FF2B5EF4-FFF2-40B4-BE49-F238E27FC236}">
                  <a16:creationId xmlns:a16="http://schemas.microsoft.com/office/drawing/2014/main" id="{0714EF86-6D23-93AA-0243-2F3670D6B73E}"/>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487" name="Google Shape;643;p33">
              <a:extLst>
                <a:ext uri="{FF2B5EF4-FFF2-40B4-BE49-F238E27FC236}">
                  <a16:creationId xmlns:a16="http://schemas.microsoft.com/office/drawing/2014/main" id="{FEA3E066-9AC4-BEED-1AF4-B999CC93177F}"/>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488" name="Google Shape;644;p33">
              <a:extLst>
                <a:ext uri="{FF2B5EF4-FFF2-40B4-BE49-F238E27FC236}">
                  <a16:creationId xmlns:a16="http://schemas.microsoft.com/office/drawing/2014/main" id="{FBD54CC0-275C-FD94-414D-FFC0E27727B7}"/>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489" name="Google Shape;645;p33">
              <a:extLst>
                <a:ext uri="{FF2B5EF4-FFF2-40B4-BE49-F238E27FC236}">
                  <a16:creationId xmlns:a16="http://schemas.microsoft.com/office/drawing/2014/main" id="{C2501789-39BE-3CA0-9C56-FED53B3D7E0E}"/>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
        <p:nvSpPr>
          <p:cNvPr id="490" name="Google Shape;638;p33">
            <a:extLst>
              <a:ext uri="{FF2B5EF4-FFF2-40B4-BE49-F238E27FC236}">
                <a16:creationId xmlns:a16="http://schemas.microsoft.com/office/drawing/2014/main" id="{A8066E3D-8039-2522-C6E6-E86DC69BC6BE}"/>
              </a:ext>
            </a:extLst>
          </p:cNvPr>
          <p:cNvSpPr txBox="1">
            <a:spLocks/>
          </p:cNvSpPr>
          <p:nvPr/>
        </p:nvSpPr>
        <p:spPr>
          <a:xfrm>
            <a:off x="1132637" y="7863840"/>
            <a:ext cx="9340581" cy="1422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algn="ctr"/>
            <a:r>
              <a:rPr lang="en-US" sz="6670">
                <a:latin typeface="Segoe UI" panose="020B0502040204020203" pitchFamily="34" charset="0"/>
                <a:cs typeface="Segoe UI" panose="020B0502040204020203" pitchFamily="34" charset="0"/>
              </a:rPr>
              <a:t>Conclusion</a:t>
            </a:r>
          </a:p>
        </p:txBody>
      </p:sp>
      <p:sp>
        <p:nvSpPr>
          <p:cNvPr id="491" name="Google Shape;639;p33">
            <a:extLst>
              <a:ext uri="{FF2B5EF4-FFF2-40B4-BE49-F238E27FC236}">
                <a16:creationId xmlns:a16="http://schemas.microsoft.com/office/drawing/2014/main" id="{DDAE840C-4E79-F609-8683-8C5AE796377C}"/>
              </a:ext>
            </a:extLst>
          </p:cNvPr>
          <p:cNvSpPr txBox="1">
            <a:spLocks/>
          </p:cNvSpPr>
          <p:nvPr/>
        </p:nvSpPr>
        <p:spPr>
          <a:xfrm>
            <a:off x="5369533" y="6757416"/>
            <a:ext cx="1453200" cy="10192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 sz="6670" b="1">
                <a:latin typeface="Segoe UI" panose="020B0502040204020203" pitchFamily="34" charset="0"/>
                <a:cs typeface="Segoe UI" panose="020B0502040204020203" pitchFamily="34" charset="0"/>
              </a:rPr>
              <a:t>10</a:t>
            </a:r>
          </a:p>
        </p:txBody>
      </p:sp>
      <p:sp>
        <p:nvSpPr>
          <p:cNvPr id="492" name="Google Shape;8947;p61">
            <a:extLst>
              <a:ext uri="{FF2B5EF4-FFF2-40B4-BE49-F238E27FC236}">
                <a16:creationId xmlns:a16="http://schemas.microsoft.com/office/drawing/2014/main" id="{F915BC27-1B3E-EDBC-50A0-2F20F0C10E04}"/>
              </a:ext>
            </a:extLst>
          </p:cNvPr>
          <p:cNvSpPr>
            <a:spLocks noChangeAspect="1"/>
          </p:cNvSpPr>
          <p:nvPr/>
        </p:nvSpPr>
        <p:spPr>
          <a:xfrm>
            <a:off x="6799141" y="2217401"/>
            <a:ext cx="3290633" cy="3289946"/>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26789963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BB9D44-4472-678D-E99D-8510F1607D09}"/>
              </a:ext>
            </a:extLst>
          </p:cNvPr>
          <p:cNvSpPr>
            <a:spLocks noGrp="1"/>
          </p:cNvSpPr>
          <p:nvPr>
            <p:ph type="dt" sz="half" idx="10"/>
          </p:nvPr>
        </p:nvSpPr>
        <p:spPr/>
        <p:txBody>
          <a:bodyPr/>
          <a:lstStyle/>
          <a:p>
            <a:fld id="{7151877D-4A87-41FE-96B7-89727E20756B}"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F365731D-2BDA-7B34-4F0D-2A777F38847A}"/>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52</a:t>
            </a:fld>
            <a:endParaRPr lang="en-US">
              <a:latin typeface="Segoe UI" panose="020B0502040204020203" pitchFamily="34" charset="0"/>
              <a:cs typeface="Segoe UI" panose="020B0502040204020203" pitchFamily="34" charset="0"/>
            </a:endParaRPr>
          </a:p>
        </p:txBody>
      </p:sp>
      <p:sp>
        <p:nvSpPr>
          <p:cNvPr id="285" name="Google Shape;638;p33">
            <a:extLst>
              <a:ext uri="{FF2B5EF4-FFF2-40B4-BE49-F238E27FC236}">
                <a16:creationId xmlns:a16="http://schemas.microsoft.com/office/drawing/2014/main" id="{5EAE4786-3D27-B1DA-019B-B9F489CD9A2C}"/>
              </a:ext>
            </a:extLst>
          </p:cNvPr>
          <p:cNvSpPr txBox="1">
            <a:spLocks/>
          </p:cNvSpPr>
          <p:nvPr/>
        </p:nvSpPr>
        <p:spPr>
          <a:xfrm>
            <a:off x="1524000" y="3287333"/>
            <a:ext cx="9023617" cy="1422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kumimoji="0" lang="en-US" sz="6667" b="1" i="0" u="none" strike="noStrike" kern="0" cap="none" spc="0" normalizeH="0" baseline="0" noProof="0">
                <a:ln>
                  <a:noFill/>
                </a:ln>
                <a:solidFill>
                  <a:srgbClr val="06A02B"/>
                </a:solidFill>
                <a:effectLst/>
                <a:uLnTx/>
                <a:uFillTx/>
                <a:latin typeface="Segoe UI" panose="020B0502040204020203" pitchFamily="34" charset="0"/>
                <a:cs typeface="Segoe UI" panose="020B0502040204020203" pitchFamily="34" charset="0"/>
                <a:sym typeface="Raleway"/>
              </a:rPr>
              <a:t>Conclusion</a:t>
            </a:r>
            <a:endParaRPr lang="en-US" sz="7200" b="1">
              <a:solidFill>
                <a:schemeClr val="tx1"/>
              </a:solidFill>
              <a:latin typeface="Segoe UI" panose="020B0502040204020203" pitchFamily="34" charset="0"/>
              <a:cs typeface="Segoe UI" panose="020B0502040204020203" pitchFamily="34" charset="0"/>
            </a:endParaRPr>
          </a:p>
        </p:txBody>
      </p:sp>
      <p:sp>
        <p:nvSpPr>
          <p:cNvPr id="286" name="Google Shape;639;p33">
            <a:extLst>
              <a:ext uri="{FF2B5EF4-FFF2-40B4-BE49-F238E27FC236}">
                <a16:creationId xmlns:a16="http://schemas.microsoft.com/office/drawing/2014/main" id="{DCC20E4F-FAD9-F6B4-9B56-86CB85317FC6}"/>
              </a:ext>
            </a:extLst>
          </p:cNvPr>
          <p:cNvSpPr txBox="1">
            <a:spLocks/>
          </p:cNvSpPr>
          <p:nvPr/>
        </p:nvSpPr>
        <p:spPr>
          <a:xfrm>
            <a:off x="5369533" y="2185385"/>
            <a:ext cx="1453200" cy="10192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 sz="6670" b="1">
                <a:latin typeface="Segoe UI" panose="020B0502040204020203" pitchFamily="34" charset="0"/>
                <a:cs typeface="Segoe UI" panose="020B0502040204020203" pitchFamily="34" charset="0"/>
              </a:rPr>
              <a:t>10</a:t>
            </a:r>
          </a:p>
        </p:txBody>
      </p:sp>
      <p:grpSp>
        <p:nvGrpSpPr>
          <p:cNvPr id="287" name="Google Shape;640;p33">
            <a:extLst>
              <a:ext uri="{FF2B5EF4-FFF2-40B4-BE49-F238E27FC236}">
                <a16:creationId xmlns:a16="http://schemas.microsoft.com/office/drawing/2014/main" id="{B6B691C2-9458-DA81-B4B9-EFEA716421F2}"/>
              </a:ext>
            </a:extLst>
          </p:cNvPr>
          <p:cNvGrpSpPr/>
          <p:nvPr/>
        </p:nvGrpSpPr>
        <p:grpSpPr>
          <a:xfrm>
            <a:off x="6563956" y="-1801904"/>
            <a:ext cx="3603807" cy="3603807"/>
            <a:chOff x="1190625" y="238125"/>
            <a:chExt cx="5201800" cy="5201801"/>
          </a:xfrm>
        </p:grpSpPr>
        <p:sp>
          <p:nvSpPr>
            <p:cNvPr id="288" name="Google Shape;641;p33">
              <a:extLst>
                <a:ext uri="{FF2B5EF4-FFF2-40B4-BE49-F238E27FC236}">
                  <a16:creationId xmlns:a16="http://schemas.microsoft.com/office/drawing/2014/main" id="{88AC4B79-A1B6-58B1-0DA4-5B1675BA047B}"/>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89" name="Google Shape;642;p33">
              <a:extLst>
                <a:ext uri="{FF2B5EF4-FFF2-40B4-BE49-F238E27FC236}">
                  <a16:creationId xmlns:a16="http://schemas.microsoft.com/office/drawing/2014/main" id="{ECAA109D-6C43-6B28-B8CC-FB070BA8807A}"/>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90" name="Google Shape;643;p33">
              <a:extLst>
                <a:ext uri="{FF2B5EF4-FFF2-40B4-BE49-F238E27FC236}">
                  <a16:creationId xmlns:a16="http://schemas.microsoft.com/office/drawing/2014/main" id="{F00FCC55-D796-5866-BEDD-7FD84BD90A27}"/>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91" name="Google Shape;644;p33">
              <a:extLst>
                <a:ext uri="{FF2B5EF4-FFF2-40B4-BE49-F238E27FC236}">
                  <a16:creationId xmlns:a16="http://schemas.microsoft.com/office/drawing/2014/main" id="{5EE27F21-48AA-2E6F-2E21-407FA5B96E30}"/>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92" name="Google Shape;645;p33">
              <a:extLst>
                <a:ext uri="{FF2B5EF4-FFF2-40B4-BE49-F238E27FC236}">
                  <a16:creationId xmlns:a16="http://schemas.microsoft.com/office/drawing/2014/main" id="{136A404F-5BEE-912A-C085-F04B1A5BFFBA}"/>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
        <p:nvSpPr>
          <p:cNvPr id="564" name="Rectangle 563">
            <a:extLst>
              <a:ext uri="{FF2B5EF4-FFF2-40B4-BE49-F238E27FC236}">
                <a16:creationId xmlns:a16="http://schemas.microsoft.com/office/drawing/2014/main" id="{3165B008-FF6E-F233-B49C-C0C7B7F0023B}"/>
              </a:ext>
            </a:extLst>
          </p:cNvPr>
          <p:cNvSpPr/>
          <p:nvPr/>
        </p:nvSpPr>
        <p:spPr>
          <a:xfrm>
            <a:off x="5407819" y="6607968"/>
            <a:ext cx="1376362" cy="6691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ACEDF4F3-2036-4552-7EFB-24B060283191}"/>
              </a:ext>
            </a:extLst>
          </p:cNvPr>
          <p:cNvGrpSpPr/>
          <p:nvPr/>
        </p:nvGrpSpPr>
        <p:grpSpPr>
          <a:xfrm>
            <a:off x="-282" y="-1"/>
            <a:ext cx="11012496" cy="13681392"/>
            <a:chOff x="343662" y="-18004"/>
            <a:chExt cx="11012496" cy="13681392"/>
          </a:xfrm>
        </p:grpSpPr>
        <p:grpSp>
          <p:nvGrpSpPr>
            <p:cNvPr id="574" name="Group 573">
              <a:extLst>
                <a:ext uri="{FF2B5EF4-FFF2-40B4-BE49-F238E27FC236}">
                  <a16:creationId xmlns:a16="http://schemas.microsoft.com/office/drawing/2014/main" id="{1AA86149-798B-C2A4-E303-3C7C99BCE7C6}"/>
                </a:ext>
              </a:extLst>
            </p:cNvPr>
            <p:cNvGrpSpPr/>
            <p:nvPr/>
          </p:nvGrpSpPr>
          <p:grpSpPr>
            <a:xfrm>
              <a:off x="343662" y="-18004"/>
              <a:ext cx="11012496" cy="6144681"/>
              <a:chOff x="343662" y="-18004"/>
              <a:chExt cx="11012496" cy="6144681"/>
            </a:xfrm>
          </p:grpSpPr>
          <p:grpSp>
            <p:nvGrpSpPr>
              <p:cNvPr id="579" name="Google Shape;646;p33">
                <a:extLst>
                  <a:ext uri="{FF2B5EF4-FFF2-40B4-BE49-F238E27FC236}">
                    <a16:creationId xmlns:a16="http://schemas.microsoft.com/office/drawing/2014/main" id="{A98BBF0A-7C6A-81DC-349A-216431996926}"/>
                  </a:ext>
                </a:extLst>
              </p:cNvPr>
              <p:cNvGrpSpPr/>
              <p:nvPr/>
            </p:nvGrpSpPr>
            <p:grpSpPr>
              <a:xfrm rot="16200000" flipH="1">
                <a:off x="-222793" y="548511"/>
                <a:ext cx="2265949" cy="1132920"/>
                <a:chOff x="3529938" y="261475"/>
                <a:chExt cx="1699462" cy="849690"/>
              </a:xfrm>
            </p:grpSpPr>
            <p:sp>
              <p:nvSpPr>
                <p:cNvPr id="603" name="Google Shape;647;p33">
                  <a:extLst>
                    <a:ext uri="{FF2B5EF4-FFF2-40B4-BE49-F238E27FC236}">
                      <a16:creationId xmlns:a16="http://schemas.microsoft.com/office/drawing/2014/main" id="{D128383B-C120-3780-B17C-E194857EB430}"/>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4" name="Google Shape;648;p33">
                  <a:extLst>
                    <a:ext uri="{FF2B5EF4-FFF2-40B4-BE49-F238E27FC236}">
                      <a16:creationId xmlns:a16="http://schemas.microsoft.com/office/drawing/2014/main" id="{12C89A9E-A068-C7B3-5456-3784AC47D41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5" name="Google Shape;649;p33">
                  <a:extLst>
                    <a:ext uri="{FF2B5EF4-FFF2-40B4-BE49-F238E27FC236}">
                      <a16:creationId xmlns:a16="http://schemas.microsoft.com/office/drawing/2014/main" id="{2A05F8D5-8C7F-E846-ECA8-7788A34E237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6" name="Google Shape;650;p33">
                  <a:extLst>
                    <a:ext uri="{FF2B5EF4-FFF2-40B4-BE49-F238E27FC236}">
                      <a16:creationId xmlns:a16="http://schemas.microsoft.com/office/drawing/2014/main" id="{C657BBDB-6FDB-79EF-E58E-5E7DEC40418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7" name="Google Shape;651;p33">
                  <a:extLst>
                    <a:ext uri="{FF2B5EF4-FFF2-40B4-BE49-F238E27FC236}">
                      <a16:creationId xmlns:a16="http://schemas.microsoft.com/office/drawing/2014/main" id="{01EFC498-CB44-2177-A8C1-2463C65F362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8" name="Google Shape;652;p33">
                  <a:extLst>
                    <a:ext uri="{FF2B5EF4-FFF2-40B4-BE49-F238E27FC236}">
                      <a16:creationId xmlns:a16="http://schemas.microsoft.com/office/drawing/2014/main" id="{F00C38C2-E679-24B1-2BD8-89FFE3A4F3D9}"/>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9" name="Google Shape;653;p33">
                  <a:extLst>
                    <a:ext uri="{FF2B5EF4-FFF2-40B4-BE49-F238E27FC236}">
                      <a16:creationId xmlns:a16="http://schemas.microsoft.com/office/drawing/2014/main" id="{9E182215-1D1D-5675-6A86-7354FB3EA64D}"/>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10" name="Google Shape;654;p33">
                  <a:extLst>
                    <a:ext uri="{FF2B5EF4-FFF2-40B4-BE49-F238E27FC236}">
                      <a16:creationId xmlns:a16="http://schemas.microsoft.com/office/drawing/2014/main" id="{E1747606-72C1-8501-20D6-D40D9F78C53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0" name="Google Shape;655;p33">
                <a:extLst>
                  <a:ext uri="{FF2B5EF4-FFF2-40B4-BE49-F238E27FC236}">
                    <a16:creationId xmlns:a16="http://schemas.microsoft.com/office/drawing/2014/main" id="{E97B0D60-8094-A61F-ED03-5B3852B7CE1F}"/>
                  </a:ext>
                </a:extLst>
              </p:cNvPr>
              <p:cNvGrpSpPr/>
              <p:nvPr/>
            </p:nvGrpSpPr>
            <p:grpSpPr>
              <a:xfrm>
                <a:off x="10909569" y="1371919"/>
                <a:ext cx="446589" cy="813467"/>
                <a:chOff x="376650" y="567400"/>
                <a:chExt cx="334942" cy="610100"/>
              </a:xfrm>
            </p:grpSpPr>
            <p:sp>
              <p:nvSpPr>
                <p:cNvPr id="597" name="Google Shape;656;p33">
                  <a:extLst>
                    <a:ext uri="{FF2B5EF4-FFF2-40B4-BE49-F238E27FC236}">
                      <a16:creationId xmlns:a16="http://schemas.microsoft.com/office/drawing/2014/main" id="{69D9DD2E-35EB-4976-A815-C5D57206CCEB}"/>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8" name="Google Shape;657;p33">
                  <a:extLst>
                    <a:ext uri="{FF2B5EF4-FFF2-40B4-BE49-F238E27FC236}">
                      <a16:creationId xmlns:a16="http://schemas.microsoft.com/office/drawing/2014/main" id="{FC5F89EC-54D4-DFEE-25E3-9E455BAC0B97}"/>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9" name="Google Shape;658;p33">
                  <a:extLst>
                    <a:ext uri="{FF2B5EF4-FFF2-40B4-BE49-F238E27FC236}">
                      <a16:creationId xmlns:a16="http://schemas.microsoft.com/office/drawing/2014/main" id="{47439226-5564-D383-CF80-3FD7F430C98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0" name="Google Shape;659;p33">
                  <a:extLst>
                    <a:ext uri="{FF2B5EF4-FFF2-40B4-BE49-F238E27FC236}">
                      <a16:creationId xmlns:a16="http://schemas.microsoft.com/office/drawing/2014/main" id="{A758D46F-928A-5C28-3A3C-198A9381E2EB}"/>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1" name="Google Shape;660;p33">
                  <a:extLst>
                    <a:ext uri="{FF2B5EF4-FFF2-40B4-BE49-F238E27FC236}">
                      <a16:creationId xmlns:a16="http://schemas.microsoft.com/office/drawing/2014/main" id="{E6669C70-8C8F-0E6A-4EF0-FD71AFB5D843}"/>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602" name="Google Shape;661;p33">
                  <a:extLst>
                    <a:ext uri="{FF2B5EF4-FFF2-40B4-BE49-F238E27FC236}">
                      <a16:creationId xmlns:a16="http://schemas.microsoft.com/office/drawing/2014/main" id="{52BD5B03-28A4-ADE0-6360-4A9C6C42E447}"/>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1" name="Google Shape;646;p33">
                <a:extLst>
                  <a:ext uri="{FF2B5EF4-FFF2-40B4-BE49-F238E27FC236}">
                    <a16:creationId xmlns:a16="http://schemas.microsoft.com/office/drawing/2014/main" id="{9017583F-1718-3DD6-4E56-947212772744}"/>
                  </a:ext>
                </a:extLst>
              </p:cNvPr>
              <p:cNvGrpSpPr/>
              <p:nvPr/>
            </p:nvGrpSpPr>
            <p:grpSpPr>
              <a:xfrm rot="16200000" flipH="1">
                <a:off x="-222853" y="4427243"/>
                <a:ext cx="2265949" cy="1132920"/>
                <a:chOff x="3529938" y="261475"/>
                <a:chExt cx="1699462" cy="849690"/>
              </a:xfrm>
            </p:grpSpPr>
            <p:sp>
              <p:nvSpPr>
                <p:cNvPr id="589" name="Google Shape;647;p33">
                  <a:extLst>
                    <a:ext uri="{FF2B5EF4-FFF2-40B4-BE49-F238E27FC236}">
                      <a16:creationId xmlns:a16="http://schemas.microsoft.com/office/drawing/2014/main" id="{651D654D-D2AA-A6EA-0E6B-A3828E592DBB}"/>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0" name="Google Shape;648;p33">
                  <a:extLst>
                    <a:ext uri="{FF2B5EF4-FFF2-40B4-BE49-F238E27FC236}">
                      <a16:creationId xmlns:a16="http://schemas.microsoft.com/office/drawing/2014/main" id="{66A75722-1363-DE00-F7A5-A687FBA340C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1" name="Google Shape;649;p33">
                  <a:extLst>
                    <a:ext uri="{FF2B5EF4-FFF2-40B4-BE49-F238E27FC236}">
                      <a16:creationId xmlns:a16="http://schemas.microsoft.com/office/drawing/2014/main" id="{B16063D9-0B57-BDB6-5C0D-3E82BF3CFD54}"/>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2" name="Google Shape;650;p33">
                  <a:extLst>
                    <a:ext uri="{FF2B5EF4-FFF2-40B4-BE49-F238E27FC236}">
                      <a16:creationId xmlns:a16="http://schemas.microsoft.com/office/drawing/2014/main" id="{DCABE90D-F44E-C822-7A92-BD795F439BF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3" name="Google Shape;651;p33">
                  <a:extLst>
                    <a:ext uri="{FF2B5EF4-FFF2-40B4-BE49-F238E27FC236}">
                      <a16:creationId xmlns:a16="http://schemas.microsoft.com/office/drawing/2014/main" id="{E3A910D8-4F95-9117-B621-4EADBFCF42C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4" name="Google Shape;652;p33">
                  <a:extLst>
                    <a:ext uri="{FF2B5EF4-FFF2-40B4-BE49-F238E27FC236}">
                      <a16:creationId xmlns:a16="http://schemas.microsoft.com/office/drawing/2014/main" id="{68A6BA7F-58BF-15D7-1E53-C1E9420367F2}"/>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5" name="Google Shape;653;p33">
                  <a:extLst>
                    <a:ext uri="{FF2B5EF4-FFF2-40B4-BE49-F238E27FC236}">
                      <a16:creationId xmlns:a16="http://schemas.microsoft.com/office/drawing/2014/main" id="{657B6858-90FF-9EEB-6CFB-967B35A2ADFC}"/>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96" name="Google Shape;654;p33">
                  <a:extLst>
                    <a:ext uri="{FF2B5EF4-FFF2-40B4-BE49-F238E27FC236}">
                      <a16:creationId xmlns:a16="http://schemas.microsoft.com/office/drawing/2014/main" id="{A953F4E4-C8EE-5114-8B08-D3C7FB508A8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582" name="Google Shape;655;p33">
                <a:extLst>
                  <a:ext uri="{FF2B5EF4-FFF2-40B4-BE49-F238E27FC236}">
                    <a16:creationId xmlns:a16="http://schemas.microsoft.com/office/drawing/2014/main" id="{81300D7A-2BD6-906A-D423-C0703A8B4075}"/>
                  </a:ext>
                </a:extLst>
              </p:cNvPr>
              <p:cNvGrpSpPr/>
              <p:nvPr/>
            </p:nvGrpSpPr>
            <p:grpSpPr>
              <a:xfrm>
                <a:off x="10835169" y="5276964"/>
                <a:ext cx="446589" cy="813467"/>
                <a:chOff x="376650" y="567400"/>
                <a:chExt cx="334942" cy="610100"/>
              </a:xfrm>
            </p:grpSpPr>
            <p:sp>
              <p:nvSpPr>
                <p:cNvPr id="583" name="Google Shape;656;p33">
                  <a:extLst>
                    <a:ext uri="{FF2B5EF4-FFF2-40B4-BE49-F238E27FC236}">
                      <a16:creationId xmlns:a16="http://schemas.microsoft.com/office/drawing/2014/main" id="{C474979F-CDEF-26FC-38ED-4CB5E5E2B21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4" name="Google Shape;657;p33">
                  <a:extLst>
                    <a:ext uri="{FF2B5EF4-FFF2-40B4-BE49-F238E27FC236}">
                      <a16:creationId xmlns:a16="http://schemas.microsoft.com/office/drawing/2014/main" id="{B5EB07A9-E86A-B058-4B84-34CB5FF31E5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5" name="Google Shape;658;p33">
                  <a:extLst>
                    <a:ext uri="{FF2B5EF4-FFF2-40B4-BE49-F238E27FC236}">
                      <a16:creationId xmlns:a16="http://schemas.microsoft.com/office/drawing/2014/main" id="{B21E27AE-6FAB-7624-338C-25F0A2795F0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6" name="Google Shape;659;p33">
                  <a:extLst>
                    <a:ext uri="{FF2B5EF4-FFF2-40B4-BE49-F238E27FC236}">
                      <a16:creationId xmlns:a16="http://schemas.microsoft.com/office/drawing/2014/main" id="{099ADF3A-3CBA-4D8B-0B48-3113D5EF563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7" name="Google Shape;660;p33">
                  <a:extLst>
                    <a:ext uri="{FF2B5EF4-FFF2-40B4-BE49-F238E27FC236}">
                      <a16:creationId xmlns:a16="http://schemas.microsoft.com/office/drawing/2014/main" id="{B070C3DB-9041-5153-AFDE-B0E0C488727E}"/>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88" name="Google Shape;661;p33">
                  <a:extLst>
                    <a:ext uri="{FF2B5EF4-FFF2-40B4-BE49-F238E27FC236}">
                      <a16:creationId xmlns:a16="http://schemas.microsoft.com/office/drawing/2014/main" id="{EFA2C68E-7EDB-0A94-ABB8-2A08B736D91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575" name="Group 574">
              <a:extLst>
                <a:ext uri="{FF2B5EF4-FFF2-40B4-BE49-F238E27FC236}">
                  <a16:creationId xmlns:a16="http://schemas.microsoft.com/office/drawing/2014/main" id="{210B90BB-65C1-11A6-A0D3-FC107B91156E}"/>
                </a:ext>
              </a:extLst>
            </p:cNvPr>
            <p:cNvGrpSpPr/>
            <p:nvPr/>
          </p:nvGrpSpPr>
          <p:grpSpPr>
            <a:xfrm>
              <a:off x="343662" y="7518707"/>
              <a:ext cx="11012496" cy="6144681"/>
              <a:chOff x="343662" y="-18004"/>
              <a:chExt cx="11012496" cy="6144681"/>
            </a:xfrm>
          </p:grpSpPr>
          <p:grpSp>
            <p:nvGrpSpPr>
              <p:cNvPr id="256" name="Google Shape;646;p33">
                <a:extLst>
                  <a:ext uri="{FF2B5EF4-FFF2-40B4-BE49-F238E27FC236}">
                    <a16:creationId xmlns:a16="http://schemas.microsoft.com/office/drawing/2014/main" id="{180BB1D9-F9DF-813E-93B4-20702B175D2E}"/>
                  </a:ext>
                </a:extLst>
              </p:cNvPr>
              <p:cNvGrpSpPr/>
              <p:nvPr/>
            </p:nvGrpSpPr>
            <p:grpSpPr>
              <a:xfrm rot="16200000" flipH="1">
                <a:off x="-222793" y="548511"/>
                <a:ext cx="2265949" cy="1132920"/>
                <a:chOff x="3529938" y="261475"/>
                <a:chExt cx="1699462" cy="849690"/>
              </a:xfrm>
            </p:grpSpPr>
            <p:sp>
              <p:nvSpPr>
                <p:cNvPr id="280" name="Google Shape;647;p33">
                  <a:extLst>
                    <a:ext uri="{FF2B5EF4-FFF2-40B4-BE49-F238E27FC236}">
                      <a16:creationId xmlns:a16="http://schemas.microsoft.com/office/drawing/2014/main" id="{83DB2EA1-B4F4-484A-275F-B1C86FE654C6}"/>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1" name="Google Shape;648;p33">
                  <a:extLst>
                    <a:ext uri="{FF2B5EF4-FFF2-40B4-BE49-F238E27FC236}">
                      <a16:creationId xmlns:a16="http://schemas.microsoft.com/office/drawing/2014/main" id="{408614C9-4F1B-15BE-E19E-4FA73F26AFB3}"/>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2" name="Google Shape;649;p33">
                  <a:extLst>
                    <a:ext uri="{FF2B5EF4-FFF2-40B4-BE49-F238E27FC236}">
                      <a16:creationId xmlns:a16="http://schemas.microsoft.com/office/drawing/2014/main" id="{4B9FF21B-BB59-F3D3-1CA0-1FE6F72CD6B8}"/>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3" name="Google Shape;650;p33">
                  <a:extLst>
                    <a:ext uri="{FF2B5EF4-FFF2-40B4-BE49-F238E27FC236}">
                      <a16:creationId xmlns:a16="http://schemas.microsoft.com/office/drawing/2014/main" id="{15BA4202-9F2B-744B-27EB-8C87C2581E2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4" name="Google Shape;651;p33">
                  <a:extLst>
                    <a:ext uri="{FF2B5EF4-FFF2-40B4-BE49-F238E27FC236}">
                      <a16:creationId xmlns:a16="http://schemas.microsoft.com/office/drawing/2014/main" id="{841CBB63-2207-2925-9656-2AD0F1972AFC}"/>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6" name="Google Shape;652;p33">
                  <a:extLst>
                    <a:ext uri="{FF2B5EF4-FFF2-40B4-BE49-F238E27FC236}">
                      <a16:creationId xmlns:a16="http://schemas.microsoft.com/office/drawing/2014/main" id="{DFEE3228-836F-5A05-F1FD-1EDAC6BD8294}"/>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7" name="Google Shape;653;p33">
                  <a:extLst>
                    <a:ext uri="{FF2B5EF4-FFF2-40B4-BE49-F238E27FC236}">
                      <a16:creationId xmlns:a16="http://schemas.microsoft.com/office/drawing/2014/main" id="{E3F34AE8-A22C-2ACF-F321-C8DD55F3963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578" name="Google Shape;654;p33">
                  <a:extLst>
                    <a:ext uri="{FF2B5EF4-FFF2-40B4-BE49-F238E27FC236}">
                      <a16:creationId xmlns:a16="http://schemas.microsoft.com/office/drawing/2014/main" id="{EE1B5193-61F1-D7A2-E9C5-9373F5B3A08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57" name="Google Shape;655;p33">
                <a:extLst>
                  <a:ext uri="{FF2B5EF4-FFF2-40B4-BE49-F238E27FC236}">
                    <a16:creationId xmlns:a16="http://schemas.microsoft.com/office/drawing/2014/main" id="{248B36F5-914A-1018-3538-E58446C88340}"/>
                  </a:ext>
                </a:extLst>
              </p:cNvPr>
              <p:cNvGrpSpPr/>
              <p:nvPr/>
            </p:nvGrpSpPr>
            <p:grpSpPr>
              <a:xfrm>
                <a:off x="10909569" y="1371919"/>
                <a:ext cx="446589" cy="813467"/>
                <a:chOff x="376650" y="567400"/>
                <a:chExt cx="334942" cy="610100"/>
              </a:xfrm>
            </p:grpSpPr>
            <p:sp>
              <p:nvSpPr>
                <p:cNvPr id="274" name="Google Shape;656;p33">
                  <a:extLst>
                    <a:ext uri="{FF2B5EF4-FFF2-40B4-BE49-F238E27FC236}">
                      <a16:creationId xmlns:a16="http://schemas.microsoft.com/office/drawing/2014/main" id="{A4903094-9B9A-1684-7B31-988C3D00AAA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5" name="Google Shape;657;p33">
                  <a:extLst>
                    <a:ext uri="{FF2B5EF4-FFF2-40B4-BE49-F238E27FC236}">
                      <a16:creationId xmlns:a16="http://schemas.microsoft.com/office/drawing/2014/main" id="{A46A9E2F-6419-EE39-FAC6-9D8569AB890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6" name="Google Shape;658;p33">
                  <a:extLst>
                    <a:ext uri="{FF2B5EF4-FFF2-40B4-BE49-F238E27FC236}">
                      <a16:creationId xmlns:a16="http://schemas.microsoft.com/office/drawing/2014/main" id="{6DD81E3F-15CB-3BA3-828B-CA632660E73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7" name="Google Shape;659;p33">
                  <a:extLst>
                    <a:ext uri="{FF2B5EF4-FFF2-40B4-BE49-F238E27FC236}">
                      <a16:creationId xmlns:a16="http://schemas.microsoft.com/office/drawing/2014/main" id="{99CD1A3F-CEB6-93BA-7985-70473CC00D96}"/>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8" name="Google Shape;660;p33">
                  <a:extLst>
                    <a:ext uri="{FF2B5EF4-FFF2-40B4-BE49-F238E27FC236}">
                      <a16:creationId xmlns:a16="http://schemas.microsoft.com/office/drawing/2014/main" id="{406D615B-BA5C-BF64-05A0-95CB2E252470}"/>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9" name="Google Shape;661;p33">
                  <a:extLst>
                    <a:ext uri="{FF2B5EF4-FFF2-40B4-BE49-F238E27FC236}">
                      <a16:creationId xmlns:a16="http://schemas.microsoft.com/office/drawing/2014/main" id="{E72ACED7-3BB5-B54A-A862-346A99F20089}"/>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58" name="Google Shape;646;p33">
                <a:extLst>
                  <a:ext uri="{FF2B5EF4-FFF2-40B4-BE49-F238E27FC236}">
                    <a16:creationId xmlns:a16="http://schemas.microsoft.com/office/drawing/2014/main" id="{EC4B7ADA-6668-7F75-45EF-99820B068C77}"/>
                  </a:ext>
                </a:extLst>
              </p:cNvPr>
              <p:cNvGrpSpPr/>
              <p:nvPr/>
            </p:nvGrpSpPr>
            <p:grpSpPr>
              <a:xfrm rot="16200000" flipH="1">
                <a:off x="-222853" y="4427243"/>
                <a:ext cx="2265949" cy="1132920"/>
                <a:chOff x="3529938" y="261475"/>
                <a:chExt cx="1699462" cy="849690"/>
              </a:xfrm>
            </p:grpSpPr>
            <p:sp>
              <p:nvSpPr>
                <p:cNvPr id="266" name="Google Shape;647;p33">
                  <a:extLst>
                    <a:ext uri="{FF2B5EF4-FFF2-40B4-BE49-F238E27FC236}">
                      <a16:creationId xmlns:a16="http://schemas.microsoft.com/office/drawing/2014/main" id="{5A18DFAA-4497-015F-B6FB-D17AB00DEE09}"/>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7" name="Google Shape;648;p33">
                  <a:extLst>
                    <a:ext uri="{FF2B5EF4-FFF2-40B4-BE49-F238E27FC236}">
                      <a16:creationId xmlns:a16="http://schemas.microsoft.com/office/drawing/2014/main" id="{D4EBE806-178C-2244-6800-B24783528559}"/>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8" name="Google Shape;649;p33">
                  <a:extLst>
                    <a:ext uri="{FF2B5EF4-FFF2-40B4-BE49-F238E27FC236}">
                      <a16:creationId xmlns:a16="http://schemas.microsoft.com/office/drawing/2014/main" id="{AC6BFC6A-351A-454B-A6CD-919BEB0DF3ED}"/>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9" name="Google Shape;650;p33">
                  <a:extLst>
                    <a:ext uri="{FF2B5EF4-FFF2-40B4-BE49-F238E27FC236}">
                      <a16:creationId xmlns:a16="http://schemas.microsoft.com/office/drawing/2014/main" id="{CF374B04-3A7B-64AD-33DA-39E59971A10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0" name="Google Shape;651;p33">
                  <a:extLst>
                    <a:ext uri="{FF2B5EF4-FFF2-40B4-BE49-F238E27FC236}">
                      <a16:creationId xmlns:a16="http://schemas.microsoft.com/office/drawing/2014/main" id="{A72C03C4-4605-EBB5-26C5-2C84C7FE7FA5}"/>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1" name="Google Shape;652;p33">
                  <a:extLst>
                    <a:ext uri="{FF2B5EF4-FFF2-40B4-BE49-F238E27FC236}">
                      <a16:creationId xmlns:a16="http://schemas.microsoft.com/office/drawing/2014/main" id="{12E4A15F-7E8E-589C-1C57-28E86AE8D6E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2" name="Google Shape;653;p33">
                  <a:extLst>
                    <a:ext uri="{FF2B5EF4-FFF2-40B4-BE49-F238E27FC236}">
                      <a16:creationId xmlns:a16="http://schemas.microsoft.com/office/drawing/2014/main" id="{D5DB7C01-AFE8-B946-462A-56697E83CA01}"/>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3" name="Google Shape;654;p33">
                  <a:extLst>
                    <a:ext uri="{FF2B5EF4-FFF2-40B4-BE49-F238E27FC236}">
                      <a16:creationId xmlns:a16="http://schemas.microsoft.com/office/drawing/2014/main" id="{E4C193C1-C071-0290-238B-1F9F7D8512E1}"/>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59" name="Google Shape;655;p33">
                <a:extLst>
                  <a:ext uri="{FF2B5EF4-FFF2-40B4-BE49-F238E27FC236}">
                    <a16:creationId xmlns:a16="http://schemas.microsoft.com/office/drawing/2014/main" id="{96FFDE66-0C68-9912-8E83-6BF7EA12E0CF}"/>
                  </a:ext>
                </a:extLst>
              </p:cNvPr>
              <p:cNvGrpSpPr/>
              <p:nvPr/>
            </p:nvGrpSpPr>
            <p:grpSpPr>
              <a:xfrm>
                <a:off x="10835169" y="5276964"/>
                <a:ext cx="446589" cy="813467"/>
                <a:chOff x="376650" y="567400"/>
                <a:chExt cx="334942" cy="610100"/>
              </a:xfrm>
            </p:grpSpPr>
            <p:sp>
              <p:nvSpPr>
                <p:cNvPr id="260" name="Google Shape;656;p33">
                  <a:extLst>
                    <a:ext uri="{FF2B5EF4-FFF2-40B4-BE49-F238E27FC236}">
                      <a16:creationId xmlns:a16="http://schemas.microsoft.com/office/drawing/2014/main" id="{65C673C9-9337-585F-08E3-C9ECC100752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1" name="Google Shape;657;p33">
                  <a:extLst>
                    <a:ext uri="{FF2B5EF4-FFF2-40B4-BE49-F238E27FC236}">
                      <a16:creationId xmlns:a16="http://schemas.microsoft.com/office/drawing/2014/main" id="{2A3808B2-C952-AEE6-86B2-4B1F8C9B7BC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2" name="Google Shape;658;p33">
                  <a:extLst>
                    <a:ext uri="{FF2B5EF4-FFF2-40B4-BE49-F238E27FC236}">
                      <a16:creationId xmlns:a16="http://schemas.microsoft.com/office/drawing/2014/main" id="{4041B1DE-044D-5ED1-E9F8-0DFA4A2E6286}"/>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3" name="Google Shape;659;p33">
                  <a:extLst>
                    <a:ext uri="{FF2B5EF4-FFF2-40B4-BE49-F238E27FC236}">
                      <a16:creationId xmlns:a16="http://schemas.microsoft.com/office/drawing/2014/main" id="{C8F9BE4F-348B-FB8D-0E64-F675E3738667}"/>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4" name="Google Shape;660;p33">
                  <a:extLst>
                    <a:ext uri="{FF2B5EF4-FFF2-40B4-BE49-F238E27FC236}">
                      <a16:creationId xmlns:a16="http://schemas.microsoft.com/office/drawing/2014/main" id="{99206A6D-A290-32EB-F67C-022F547BDF59}"/>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5" name="Google Shape;661;p33">
                  <a:extLst>
                    <a:ext uri="{FF2B5EF4-FFF2-40B4-BE49-F238E27FC236}">
                      <a16:creationId xmlns:a16="http://schemas.microsoft.com/office/drawing/2014/main" id="{80B263C6-2C10-87F0-4D1C-681C62D17B3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spTree>
    <p:extLst>
      <p:ext uri="{BB962C8B-B14F-4D97-AF65-F5344CB8AC3E}">
        <p14:creationId xmlns:p14="http://schemas.microsoft.com/office/powerpoint/2010/main" val="3994983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786A2DC-62EB-0CA9-2A60-48653CC83A2E}"/>
              </a:ext>
            </a:extLst>
          </p:cNvPr>
          <p:cNvGrpSpPr/>
          <p:nvPr/>
        </p:nvGrpSpPr>
        <p:grpSpPr>
          <a:xfrm>
            <a:off x="-282" y="-4572001"/>
            <a:ext cx="11012496" cy="13681392"/>
            <a:chOff x="343662" y="-18004"/>
            <a:chExt cx="11012496" cy="13681392"/>
          </a:xfrm>
        </p:grpSpPr>
        <p:grpSp>
          <p:nvGrpSpPr>
            <p:cNvPr id="210" name="Group 209">
              <a:extLst>
                <a:ext uri="{FF2B5EF4-FFF2-40B4-BE49-F238E27FC236}">
                  <a16:creationId xmlns:a16="http://schemas.microsoft.com/office/drawing/2014/main" id="{65FB3C1A-9A39-D837-E1D9-709308A9C7D0}"/>
                </a:ext>
              </a:extLst>
            </p:cNvPr>
            <p:cNvGrpSpPr/>
            <p:nvPr/>
          </p:nvGrpSpPr>
          <p:grpSpPr>
            <a:xfrm>
              <a:off x="343662" y="-18004"/>
              <a:ext cx="11012496" cy="6144681"/>
              <a:chOff x="343662" y="-18004"/>
              <a:chExt cx="11012496" cy="6144681"/>
            </a:xfrm>
          </p:grpSpPr>
          <p:grpSp>
            <p:nvGrpSpPr>
              <p:cNvPr id="244" name="Google Shape;646;p33">
                <a:extLst>
                  <a:ext uri="{FF2B5EF4-FFF2-40B4-BE49-F238E27FC236}">
                    <a16:creationId xmlns:a16="http://schemas.microsoft.com/office/drawing/2014/main" id="{CB0F4194-D37A-0575-9251-6C4E581228D2}"/>
                  </a:ext>
                </a:extLst>
              </p:cNvPr>
              <p:cNvGrpSpPr/>
              <p:nvPr/>
            </p:nvGrpSpPr>
            <p:grpSpPr>
              <a:xfrm rot="16200000" flipH="1">
                <a:off x="-222793" y="548511"/>
                <a:ext cx="2265949" cy="1132920"/>
                <a:chOff x="3529938" y="261475"/>
                <a:chExt cx="1699462" cy="849690"/>
              </a:xfrm>
            </p:grpSpPr>
            <p:sp>
              <p:nvSpPr>
                <p:cNvPr id="268" name="Google Shape;647;p33">
                  <a:extLst>
                    <a:ext uri="{FF2B5EF4-FFF2-40B4-BE49-F238E27FC236}">
                      <a16:creationId xmlns:a16="http://schemas.microsoft.com/office/drawing/2014/main" id="{429CF650-606B-DCC5-6AEE-6C43E5843A2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9" name="Google Shape;648;p33">
                  <a:extLst>
                    <a:ext uri="{FF2B5EF4-FFF2-40B4-BE49-F238E27FC236}">
                      <a16:creationId xmlns:a16="http://schemas.microsoft.com/office/drawing/2014/main" id="{1F1F649A-93C4-F8A7-26AF-BC70EB9D62B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0" name="Google Shape;649;p33">
                  <a:extLst>
                    <a:ext uri="{FF2B5EF4-FFF2-40B4-BE49-F238E27FC236}">
                      <a16:creationId xmlns:a16="http://schemas.microsoft.com/office/drawing/2014/main" id="{00642B4D-D2C8-6D31-84C1-19B67E43C3F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1" name="Google Shape;650;p33">
                  <a:extLst>
                    <a:ext uri="{FF2B5EF4-FFF2-40B4-BE49-F238E27FC236}">
                      <a16:creationId xmlns:a16="http://schemas.microsoft.com/office/drawing/2014/main" id="{044A0304-1365-0F35-1036-163D6DC6F81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2" name="Google Shape;651;p33">
                  <a:extLst>
                    <a:ext uri="{FF2B5EF4-FFF2-40B4-BE49-F238E27FC236}">
                      <a16:creationId xmlns:a16="http://schemas.microsoft.com/office/drawing/2014/main" id="{BF054521-4BD0-C839-07E7-E918E317D1F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3" name="Google Shape;652;p33">
                  <a:extLst>
                    <a:ext uri="{FF2B5EF4-FFF2-40B4-BE49-F238E27FC236}">
                      <a16:creationId xmlns:a16="http://schemas.microsoft.com/office/drawing/2014/main" id="{236829F1-9E19-260F-CC4A-A066E2F1CAA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4" name="Google Shape;653;p33">
                  <a:extLst>
                    <a:ext uri="{FF2B5EF4-FFF2-40B4-BE49-F238E27FC236}">
                      <a16:creationId xmlns:a16="http://schemas.microsoft.com/office/drawing/2014/main" id="{76C896D7-1851-CEF1-EEDD-450C36DC12D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5" name="Google Shape;654;p33">
                  <a:extLst>
                    <a:ext uri="{FF2B5EF4-FFF2-40B4-BE49-F238E27FC236}">
                      <a16:creationId xmlns:a16="http://schemas.microsoft.com/office/drawing/2014/main" id="{721B2535-B285-1BE6-9ADF-0CF81B00AF2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5" name="Google Shape;655;p33">
                <a:extLst>
                  <a:ext uri="{FF2B5EF4-FFF2-40B4-BE49-F238E27FC236}">
                    <a16:creationId xmlns:a16="http://schemas.microsoft.com/office/drawing/2014/main" id="{21CC006F-9D03-C4DE-EBAB-11C501912306}"/>
                  </a:ext>
                </a:extLst>
              </p:cNvPr>
              <p:cNvGrpSpPr/>
              <p:nvPr/>
            </p:nvGrpSpPr>
            <p:grpSpPr>
              <a:xfrm>
                <a:off x="10909569" y="1371919"/>
                <a:ext cx="446589" cy="813467"/>
                <a:chOff x="376650" y="567400"/>
                <a:chExt cx="334942" cy="610100"/>
              </a:xfrm>
            </p:grpSpPr>
            <p:sp>
              <p:nvSpPr>
                <p:cNvPr id="262" name="Google Shape;656;p33">
                  <a:extLst>
                    <a:ext uri="{FF2B5EF4-FFF2-40B4-BE49-F238E27FC236}">
                      <a16:creationId xmlns:a16="http://schemas.microsoft.com/office/drawing/2014/main" id="{4F00E2DC-0E12-EE72-5F22-B53072493FE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3" name="Google Shape;657;p33">
                  <a:extLst>
                    <a:ext uri="{FF2B5EF4-FFF2-40B4-BE49-F238E27FC236}">
                      <a16:creationId xmlns:a16="http://schemas.microsoft.com/office/drawing/2014/main" id="{805FA8A8-F998-961C-A155-E53830384DC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4" name="Google Shape;658;p33">
                  <a:extLst>
                    <a:ext uri="{FF2B5EF4-FFF2-40B4-BE49-F238E27FC236}">
                      <a16:creationId xmlns:a16="http://schemas.microsoft.com/office/drawing/2014/main" id="{7DC4CE80-39FC-84E2-018E-38A8CD9040D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5" name="Google Shape;659;p33">
                  <a:extLst>
                    <a:ext uri="{FF2B5EF4-FFF2-40B4-BE49-F238E27FC236}">
                      <a16:creationId xmlns:a16="http://schemas.microsoft.com/office/drawing/2014/main" id="{AD62382F-C2E0-CA3B-DABB-8F1BA3D9752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6" name="Google Shape;660;p33">
                  <a:extLst>
                    <a:ext uri="{FF2B5EF4-FFF2-40B4-BE49-F238E27FC236}">
                      <a16:creationId xmlns:a16="http://schemas.microsoft.com/office/drawing/2014/main" id="{C66C4B28-D2C8-003A-D0AD-7D68893A08E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7" name="Google Shape;661;p33">
                  <a:extLst>
                    <a:ext uri="{FF2B5EF4-FFF2-40B4-BE49-F238E27FC236}">
                      <a16:creationId xmlns:a16="http://schemas.microsoft.com/office/drawing/2014/main" id="{1F417E9C-1630-374A-5B01-CB8F07FBA41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6" name="Google Shape;646;p33">
                <a:extLst>
                  <a:ext uri="{FF2B5EF4-FFF2-40B4-BE49-F238E27FC236}">
                    <a16:creationId xmlns:a16="http://schemas.microsoft.com/office/drawing/2014/main" id="{C8F3A264-90BC-2EB4-6724-D6D3B8BEE20B}"/>
                  </a:ext>
                </a:extLst>
              </p:cNvPr>
              <p:cNvGrpSpPr/>
              <p:nvPr/>
            </p:nvGrpSpPr>
            <p:grpSpPr>
              <a:xfrm rot="16200000" flipH="1">
                <a:off x="-222853" y="4427243"/>
                <a:ext cx="2265949" cy="1132920"/>
                <a:chOff x="3529938" y="261475"/>
                <a:chExt cx="1699462" cy="849690"/>
              </a:xfrm>
            </p:grpSpPr>
            <p:sp>
              <p:nvSpPr>
                <p:cNvPr id="254" name="Google Shape;647;p33">
                  <a:extLst>
                    <a:ext uri="{FF2B5EF4-FFF2-40B4-BE49-F238E27FC236}">
                      <a16:creationId xmlns:a16="http://schemas.microsoft.com/office/drawing/2014/main" id="{46D7DB43-8BF4-29CF-34EB-F4CAF4361BB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5" name="Google Shape;648;p33">
                  <a:extLst>
                    <a:ext uri="{FF2B5EF4-FFF2-40B4-BE49-F238E27FC236}">
                      <a16:creationId xmlns:a16="http://schemas.microsoft.com/office/drawing/2014/main" id="{632AF95F-D530-AE9F-0555-4DCF55AF9E4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6" name="Google Shape;649;p33">
                  <a:extLst>
                    <a:ext uri="{FF2B5EF4-FFF2-40B4-BE49-F238E27FC236}">
                      <a16:creationId xmlns:a16="http://schemas.microsoft.com/office/drawing/2014/main" id="{2725EA7D-A690-6065-B357-8B7327D5339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7" name="Google Shape;650;p33">
                  <a:extLst>
                    <a:ext uri="{FF2B5EF4-FFF2-40B4-BE49-F238E27FC236}">
                      <a16:creationId xmlns:a16="http://schemas.microsoft.com/office/drawing/2014/main" id="{94F2CA7E-64AF-87FC-D713-5074798F00E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8" name="Google Shape;651;p33">
                  <a:extLst>
                    <a:ext uri="{FF2B5EF4-FFF2-40B4-BE49-F238E27FC236}">
                      <a16:creationId xmlns:a16="http://schemas.microsoft.com/office/drawing/2014/main" id="{2A0D94D1-C594-9075-5299-B6182D93AD7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9" name="Google Shape;652;p33">
                  <a:extLst>
                    <a:ext uri="{FF2B5EF4-FFF2-40B4-BE49-F238E27FC236}">
                      <a16:creationId xmlns:a16="http://schemas.microsoft.com/office/drawing/2014/main" id="{BCA19702-1FB7-9641-46D9-E61F62FDB59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0" name="Google Shape;653;p33">
                  <a:extLst>
                    <a:ext uri="{FF2B5EF4-FFF2-40B4-BE49-F238E27FC236}">
                      <a16:creationId xmlns:a16="http://schemas.microsoft.com/office/drawing/2014/main" id="{2C25B0B4-28A0-2999-C948-AF16ADECB94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1" name="Google Shape;654;p33">
                  <a:extLst>
                    <a:ext uri="{FF2B5EF4-FFF2-40B4-BE49-F238E27FC236}">
                      <a16:creationId xmlns:a16="http://schemas.microsoft.com/office/drawing/2014/main" id="{8B8A8075-04A1-168A-116D-0FFF6E18144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7" name="Google Shape;655;p33">
                <a:extLst>
                  <a:ext uri="{FF2B5EF4-FFF2-40B4-BE49-F238E27FC236}">
                    <a16:creationId xmlns:a16="http://schemas.microsoft.com/office/drawing/2014/main" id="{38D64BE6-0D2F-3C72-83C9-4E061D38515E}"/>
                  </a:ext>
                </a:extLst>
              </p:cNvPr>
              <p:cNvGrpSpPr/>
              <p:nvPr/>
            </p:nvGrpSpPr>
            <p:grpSpPr>
              <a:xfrm>
                <a:off x="10835169" y="5276964"/>
                <a:ext cx="446589" cy="813467"/>
                <a:chOff x="376650" y="567400"/>
                <a:chExt cx="334942" cy="610100"/>
              </a:xfrm>
            </p:grpSpPr>
            <p:sp>
              <p:nvSpPr>
                <p:cNvPr id="248" name="Google Shape;656;p33">
                  <a:extLst>
                    <a:ext uri="{FF2B5EF4-FFF2-40B4-BE49-F238E27FC236}">
                      <a16:creationId xmlns:a16="http://schemas.microsoft.com/office/drawing/2014/main" id="{EC43C329-C2B6-D543-C034-9F1B30E1DEA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9" name="Google Shape;657;p33">
                  <a:extLst>
                    <a:ext uri="{FF2B5EF4-FFF2-40B4-BE49-F238E27FC236}">
                      <a16:creationId xmlns:a16="http://schemas.microsoft.com/office/drawing/2014/main" id="{1750735D-18E8-A01E-9F83-9D4116856AA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0" name="Google Shape;658;p33">
                  <a:extLst>
                    <a:ext uri="{FF2B5EF4-FFF2-40B4-BE49-F238E27FC236}">
                      <a16:creationId xmlns:a16="http://schemas.microsoft.com/office/drawing/2014/main" id="{9B1A09F3-9482-0459-6B31-3B78BEBF3B2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1" name="Google Shape;659;p33">
                  <a:extLst>
                    <a:ext uri="{FF2B5EF4-FFF2-40B4-BE49-F238E27FC236}">
                      <a16:creationId xmlns:a16="http://schemas.microsoft.com/office/drawing/2014/main" id="{A4BFD07F-65B3-24E2-0F2F-E5B667F9D07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2" name="Google Shape;660;p33">
                  <a:extLst>
                    <a:ext uri="{FF2B5EF4-FFF2-40B4-BE49-F238E27FC236}">
                      <a16:creationId xmlns:a16="http://schemas.microsoft.com/office/drawing/2014/main" id="{4E2F6C8F-5B37-FF1E-450F-9B96C1D294E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3" name="Google Shape;661;p33">
                  <a:extLst>
                    <a:ext uri="{FF2B5EF4-FFF2-40B4-BE49-F238E27FC236}">
                      <a16:creationId xmlns:a16="http://schemas.microsoft.com/office/drawing/2014/main" id="{4060E4D6-F3BE-8EA6-A54B-D8A170BC5D8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11" name="Group 210">
              <a:extLst>
                <a:ext uri="{FF2B5EF4-FFF2-40B4-BE49-F238E27FC236}">
                  <a16:creationId xmlns:a16="http://schemas.microsoft.com/office/drawing/2014/main" id="{C916DD18-DC15-A4AB-79CB-858486870554}"/>
                </a:ext>
              </a:extLst>
            </p:cNvPr>
            <p:cNvGrpSpPr/>
            <p:nvPr/>
          </p:nvGrpSpPr>
          <p:grpSpPr>
            <a:xfrm>
              <a:off x="343662" y="7518707"/>
              <a:ext cx="11012496" cy="6144681"/>
              <a:chOff x="343662" y="-18004"/>
              <a:chExt cx="11012496" cy="6144681"/>
            </a:xfrm>
          </p:grpSpPr>
          <p:grpSp>
            <p:nvGrpSpPr>
              <p:cNvPr id="212" name="Google Shape;646;p33">
                <a:extLst>
                  <a:ext uri="{FF2B5EF4-FFF2-40B4-BE49-F238E27FC236}">
                    <a16:creationId xmlns:a16="http://schemas.microsoft.com/office/drawing/2014/main" id="{EDD27787-2DF4-1894-CBA1-B6BEE87B2629}"/>
                  </a:ext>
                </a:extLst>
              </p:cNvPr>
              <p:cNvGrpSpPr/>
              <p:nvPr/>
            </p:nvGrpSpPr>
            <p:grpSpPr>
              <a:xfrm rot="16200000" flipH="1">
                <a:off x="-222793" y="548511"/>
                <a:ext cx="2265949" cy="1132920"/>
                <a:chOff x="3529938" y="261475"/>
                <a:chExt cx="1699462" cy="849690"/>
              </a:xfrm>
            </p:grpSpPr>
            <p:sp>
              <p:nvSpPr>
                <p:cNvPr id="236" name="Google Shape;647;p33">
                  <a:extLst>
                    <a:ext uri="{FF2B5EF4-FFF2-40B4-BE49-F238E27FC236}">
                      <a16:creationId xmlns:a16="http://schemas.microsoft.com/office/drawing/2014/main" id="{566DBDA9-61B2-F322-AFB0-F2E43A97B78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7" name="Google Shape;648;p33">
                  <a:extLst>
                    <a:ext uri="{FF2B5EF4-FFF2-40B4-BE49-F238E27FC236}">
                      <a16:creationId xmlns:a16="http://schemas.microsoft.com/office/drawing/2014/main" id="{F0A597B5-5B7C-72F0-E21A-1877229F9E4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8" name="Google Shape;649;p33">
                  <a:extLst>
                    <a:ext uri="{FF2B5EF4-FFF2-40B4-BE49-F238E27FC236}">
                      <a16:creationId xmlns:a16="http://schemas.microsoft.com/office/drawing/2014/main" id="{6DEA6628-6FF4-93CE-6DA9-018FF0ED136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9" name="Google Shape;650;p33">
                  <a:extLst>
                    <a:ext uri="{FF2B5EF4-FFF2-40B4-BE49-F238E27FC236}">
                      <a16:creationId xmlns:a16="http://schemas.microsoft.com/office/drawing/2014/main" id="{D57519D1-8B7D-7459-5EE3-79EC29A5E94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0" name="Google Shape;651;p33">
                  <a:extLst>
                    <a:ext uri="{FF2B5EF4-FFF2-40B4-BE49-F238E27FC236}">
                      <a16:creationId xmlns:a16="http://schemas.microsoft.com/office/drawing/2014/main" id="{E9F32983-EC45-3349-A91E-C5542332A9E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1" name="Google Shape;652;p33">
                  <a:extLst>
                    <a:ext uri="{FF2B5EF4-FFF2-40B4-BE49-F238E27FC236}">
                      <a16:creationId xmlns:a16="http://schemas.microsoft.com/office/drawing/2014/main" id="{401D9B17-4144-89EA-AE54-4C883C19D60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2" name="Google Shape;653;p33">
                  <a:extLst>
                    <a:ext uri="{FF2B5EF4-FFF2-40B4-BE49-F238E27FC236}">
                      <a16:creationId xmlns:a16="http://schemas.microsoft.com/office/drawing/2014/main" id="{5C607C95-5B28-CDAD-6399-2881DF683CC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3" name="Google Shape;654;p33">
                  <a:extLst>
                    <a:ext uri="{FF2B5EF4-FFF2-40B4-BE49-F238E27FC236}">
                      <a16:creationId xmlns:a16="http://schemas.microsoft.com/office/drawing/2014/main" id="{D0C3C416-CB6F-3795-5CD5-7E114EEA441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3" name="Google Shape;655;p33">
                <a:extLst>
                  <a:ext uri="{FF2B5EF4-FFF2-40B4-BE49-F238E27FC236}">
                    <a16:creationId xmlns:a16="http://schemas.microsoft.com/office/drawing/2014/main" id="{5201CF1F-1AE3-C672-91A4-071969B18F7B}"/>
                  </a:ext>
                </a:extLst>
              </p:cNvPr>
              <p:cNvGrpSpPr/>
              <p:nvPr/>
            </p:nvGrpSpPr>
            <p:grpSpPr>
              <a:xfrm>
                <a:off x="10909569" y="1371919"/>
                <a:ext cx="446589" cy="813467"/>
                <a:chOff x="376650" y="567400"/>
                <a:chExt cx="334942" cy="610100"/>
              </a:xfrm>
            </p:grpSpPr>
            <p:sp>
              <p:nvSpPr>
                <p:cNvPr id="230" name="Google Shape;656;p33">
                  <a:extLst>
                    <a:ext uri="{FF2B5EF4-FFF2-40B4-BE49-F238E27FC236}">
                      <a16:creationId xmlns:a16="http://schemas.microsoft.com/office/drawing/2014/main" id="{C4C11870-BA00-0BBC-77F1-0B00BAB7F15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1" name="Google Shape;657;p33">
                  <a:extLst>
                    <a:ext uri="{FF2B5EF4-FFF2-40B4-BE49-F238E27FC236}">
                      <a16:creationId xmlns:a16="http://schemas.microsoft.com/office/drawing/2014/main" id="{8C5FF2DA-4C1F-9BEC-5E3A-91AF38316F5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2" name="Google Shape;658;p33">
                  <a:extLst>
                    <a:ext uri="{FF2B5EF4-FFF2-40B4-BE49-F238E27FC236}">
                      <a16:creationId xmlns:a16="http://schemas.microsoft.com/office/drawing/2014/main" id="{66CFFB99-EDEE-6201-AC1F-03ABB82BFA0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3" name="Google Shape;659;p33">
                  <a:extLst>
                    <a:ext uri="{FF2B5EF4-FFF2-40B4-BE49-F238E27FC236}">
                      <a16:creationId xmlns:a16="http://schemas.microsoft.com/office/drawing/2014/main" id="{FE07C76D-E86B-A906-F1F0-5D1E926096D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4" name="Google Shape;660;p33">
                  <a:extLst>
                    <a:ext uri="{FF2B5EF4-FFF2-40B4-BE49-F238E27FC236}">
                      <a16:creationId xmlns:a16="http://schemas.microsoft.com/office/drawing/2014/main" id="{C496422E-614C-080F-8C3C-8032CB59998F}"/>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5" name="Google Shape;661;p33">
                  <a:extLst>
                    <a:ext uri="{FF2B5EF4-FFF2-40B4-BE49-F238E27FC236}">
                      <a16:creationId xmlns:a16="http://schemas.microsoft.com/office/drawing/2014/main" id="{F499DD1F-44FB-980C-528F-38104511715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4" name="Google Shape;646;p33">
                <a:extLst>
                  <a:ext uri="{FF2B5EF4-FFF2-40B4-BE49-F238E27FC236}">
                    <a16:creationId xmlns:a16="http://schemas.microsoft.com/office/drawing/2014/main" id="{C437579D-7A1F-655B-5B33-5E87B0C12EA6}"/>
                  </a:ext>
                </a:extLst>
              </p:cNvPr>
              <p:cNvGrpSpPr/>
              <p:nvPr/>
            </p:nvGrpSpPr>
            <p:grpSpPr>
              <a:xfrm rot="16200000" flipH="1">
                <a:off x="-222853" y="4427243"/>
                <a:ext cx="2265949" cy="1132920"/>
                <a:chOff x="3529938" y="261475"/>
                <a:chExt cx="1699462" cy="849690"/>
              </a:xfrm>
            </p:grpSpPr>
            <p:sp>
              <p:nvSpPr>
                <p:cNvPr id="222" name="Google Shape;647;p33">
                  <a:extLst>
                    <a:ext uri="{FF2B5EF4-FFF2-40B4-BE49-F238E27FC236}">
                      <a16:creationId xmlns:a16="http://schemas.microsoft.com/office/drawing/2014/main" id="{84ADE04A-24D2-B446-2D8A-7A725CB0355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3" name="Google Shape;648;p33">
                  <a:extLst>
                    <a:ext uri="{FF2B5EF4-FFF2-40B4-BE49-F238E27FC236}">
                      <a16:creationId xmlns:a16="http://schemas.microsoft.com/office/drawing/2014/main" id="{65C9B5FF-13FC-5181-DF28-ED6320083CA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4" name="Google Shape;649;p33">
                  <a:extLst>
                    <a:ext uri="{FF2B5EF4-FFF2-40B4-BE49-F238E27FC236}">
                      <a16:creationId xmlns:a16="http://schemas.microsoft.com/office/drawing/2014/main" id="{4F751C8A-98DC-B6B0-1F34-B1BF9128751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5" name="Google Shape;650;p33">
                  <a:extLst>
                    <a:ext uri="{FF2B5EF4-FFF2-40B4-BE49-F238E27FC236}">
                      <a16:creationId xmlns:a16="http://schemas.microsoft.com/office/drawing/2014/main" id="{FA9096DD-DBFD-32F9-2FF2-257356CAEC4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6" name="Google Shape;651;p33">
                  <a:extLst>
                    <a:ext uri="{FF2B5EF4-FFF2-40B4-BE49-F238E27FC236}">
                      <a16:creationId xmlns:a16="http://schemas.microsoft.com/office/drawing/2014/main" id="{FEAC2860-2FBA-B6E6-27FD-23CAF624A9A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7" name="Google Shape;652;p33">
                  <a:extLst>
                    <a:ext uri="{FF2B5EF4-FFF2-40B4-BE49-F238E27FC236}">
                      <a16:creationId xmlns:a16="http://schemas.microsoft.com/office/drawing/2014/main" id="{31EE500C-7F6D-96BE-710D-867162378B8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8" name="Google Shape;653;p33">
                  <a:extLst>
                    <a:ext uri="{FF2B5EF4-FFF2-40B4-BE49-F238E27FC236}">
                      <a16:creationId xmlns:a16="http://schemas.microsoft.com/office/drawing/2014/main" id="{AC2B93C9-EEDD-8929-1CD9-F0C29FFC15F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9" name="Google Shape;654;p33">
                  <a:extLst>
                    <a:ext uri="{FF2B5EF4-FFF2-40B4-BE49-F238E27FC236}">
                      <a16:creationId xmlns:a16="http://schemas.microsoft.com/office/drawing/2014/main" id="{D8BE243E-D315-FB3D-F9B5-A162279AF5F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5" name="Google Shape;655;p33">
                <a:extLst>
                  <a:ext uri="{FF2B5EF4-FFF2-40B4-BE49-F238E27FC236}">
                    <a16:creationId xmlns:a16="http://schemas.microsoft.com/office/drawing/2014/main" id="{6CEFDAB3-3D81-C203-5846-98EB20794B98}"/>
                  </a:ext>
                </a:extLst>
              </p:cNvPr>
              <p:cNvGrpSpPr/>
              <p:nvPr/>
            </p:nvGrpSpPr>
            <p:grpSpPr>
              <a:xfrm>
                <a:off x="10835169" y="5276964"/>
                <a:ext cx="446589" cy="813467"/>
                <a:chOff x="376650" y="567400"/>
                <a:chExt cx="334942" cy="610100"/>
              </a:xfrm>
            </p:grpSpPr>
            <p:sp>
              <p:nvSpPr>
                <p:cNvPr id="216" name="Google Shape;656;p33">
                  <a:extLst>
                    <a:ext uri="{FF2B5EF4-FFF2-40B4-BE49-F238E27FC236}">
                      <a16:creationId xmlns:a16="http://schemas.microsoft.com/office/drawing/2014/main" id="{D25C816F-7AAC-0906-7E46-110ECD945CA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7" name="Google Shape;657;p33">
                  <a:extLst>
                    <a:ext uri="{FF2B5EF4-FFF2-40B4-BE49-F238E27FC236}">
                      <a16:creationId xmlns:a16="http://schemas.microsoft.com/office/drawing/2014/main" id="{733B640A-7572-7C03-8440-A39287263C9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8" name="Google Shape;658;p33">
                  <a:extLst>
                    <a:ext uri="{FF2B5EF4-FFF2-40B4-BE49-F238E27FC236}">
                      <a16:creationId xmlns:a16="http://schemas.microsoft.com/office/drawing/2014/main" id="{772486D5-C744-E499-C790-A2C4CD6BF9C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9" name="Google Shape;659;p33">
                  <a:extLst>
                    <a:ext uri="{FF2B5EF4-FFF2-40B4-BE49-F238E27FC236}">
                      <a16:creationId xmlns:a16="http://schemas.microsoft.com/office/drawing/2014/main" id="{4C8A1067-575A-A7CD-D221-79932FF6B0B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0" name="Google Shape;660;p33">
                  <a:extLst>
                    <a:ext uri="{FF2B5EF4-FFF2-40B4-BE49-F238E27FC236}">
                      <a16:creationId xmlns:a16="http://schemas.microsoft.com/office/drawing/2014/main" id="{6EA01FC5-EBDC-7DA8-A898-47D5AF56F59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1" name="Google Shape;661;p33">
                  <a:extLst>
                    <a:ext uri="{FF2B5EF4-FFF2-40B4-BE49-F238E27FC236}">
                      <a16:creationId xmlns:a16="http://schemas.microsoft.com/office/drawing/2014/main" id="{632A5222-0257-B549-8480-7ABE581FBE1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Conclusion</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D19E311F-85D6-465D-9495-558284ABA0F8}"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53</a:t>
            </a:fld>
            <a:endParaRPr lang="en-US">
              <a:latin typeface="Segoe UI" panose="020B0502040204020203" pitchFamily="34" charset="0"/>
              <a:cs typeface="Segoe UI" panose="020B0502040204020203" pitchFamily="34" charset="0"/>
            </a:endParaRPr>
          </a:p>
        </p:txBody>
      </p:sp>
      <p:grpSp>
        <p:nvGrpSpPr>
          <p:cNvPr id="7" name="Google Shape;640;p33">
            <a:extLst>
              <a:ext uri="{FF2B5EF4-FFF2-40B4-BE49-F238E27FC236}">
                <a16:creationId xmlns:a16="http://schemas.microsoft.com/office/drawing/2014/main" id="{AE96F716-3DA2-C59D-90B2-E1D90446E57C}"/>
              </a:ext>
            </a:extLst>
          </p:cNvPr>
          <p:cNvGrpSpPr/>
          <p:nvPr/>
        </p:nvGrpSpPr>
        <p:grpSpPr>
          <a:xfrm>
            <a:off x="6563956" y="-4572000"/>
            <a:ext cx="3603807" cy="3603807"/>
            <a:chOff x="1190625" y="238125"/>
            <a:chExt cx="5201800" cy="5201801"/>
          </a:xfrm>
        </p:grpSpPr>
        <p:sp>
          <p:nvSpPr>
            <p:cNvPr id="8" name="Google Shape;641;p33">
              <a:extLst>
                <a:ext uri="{FF2B5EF4-FFF2-40B4-BE49-F238E27FC236}">
                  <a16:creationId xmlns:a16="http://schemas.microsoft.com/office/drawing/2014/main" id="{1A08CBB9-9991-5B04-ADA7-4D43E12CAF5E}"/>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9" name="Google Shape;642;p33">
              <a:extLst>
                <a:ext uri="{FF2B5EF4-FFF2-40B4-BE49-F238E27FC236}">
                  <a16:creationId xmlns:a16="http://schemas.microsoft.com/office/drawing/2014/main" id="{5DDFC836-9A43-AADC-B640-11F000DA60F1}"/>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0" name="Google Shape;643;p33">
              <a:extLst>
                <a:ext uri="{FF2B5EF4-FFF2-40B4-BE49-F238E27FC236}">
                  <a16:creationId xmlns:a16="http://schemas.microsoft.com/office/drawing/2014/main" id="{0BCFC2F8-D53E-6007-D012-E5C9281482B5}"/>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1" name="Google Shape;644;p33">
              <a:extLst>
                <a:ext uri="{FF2B5EF4-FFF2-40B4-BE49-F238E27FC236}">
                  <a16:creationId xmlns:a16="http://schemas.microsoft.com/office/drawing/2014/main" id="{04D3DEE5-FB00-68C8-68DE-3D821997154E}"/>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2" name="Google Shape;645;p33">
              <a:extLst>
                <a:ext uri="{FF2B5EF4-FFF2-40B4-BE49-F238E27FC236}">
                  <a16:creationId xmlns:a16="http://schemas.microsoft.com/office/drawing/2014/main" id="{50D8C5CD-4F9A-3DAF-9CFC-62A1E6081D4E}"/>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
        <p:nvSpPr>
          <p:cNvPr id="14" name="Text Placeholder 6">
            <a:extLst>
              <a:ext uri="{FF2B5EF4-FFF2-40B4-BE49-F238E27FC236}">
                <a16:creationId xmlns:a16="http://schemas.microsoft.com/office/drawing/2014/main" id="{5F74F356-EF55-F56D-4023-AEB14AC31F44}"/>
              </a:ext>
            </a:extLst>
          </p:cNvPr>
          <p:cNvSpPr>
            <a:spLocks noGrp="1"/>
          </p:cNvSpPr>
          <p:nvPr>
            <p:ph type="body" idx="1"/>
          </p:nvPr>
        </p:nvSpPr>
        <p:spPr>
          <a:xfrm>
            <a:off x="960000" y="1536633"/>
            <a:ext cx="9307836" cy="4051926"/>
          </a:xfrm>
        </p:spPr>
        <p:txBody>
          <a:bodyPr anchor="ctr"/>
          <a:lstStyle/>
          <a:p>
            <a:pPr marL="495296" indent="-342900" algn="just"/>
            <a:r>
              <a:rPr lang="en-US" sz="2000" i="1"/>
              <a:t>Our project successfully provides a distortion free feed with at least 81° V-FOV of around 10 to 15 fps that is smooth and viewed comfortably. It also provides a user-friendly visual to depict the respective distances of surrounding objects within a 23-meter radius with an accuracy of at least 90%. It also provides a bird’s eye view for 3 meters around the vehicle to assist while parking in tight spots and parallel parking. And it also provides a segmented view of all objects. All with of that is controlled with comfort and ease using a keypad. </a:t>
            </a:r>
          </a:p>
        </p:txBody>
      </p:sp>
    </p:spTree>
    <p:extLst>
      <p:ext uri="{BB962C8B-B14F-4D97-AF65-F5344CB8AC3E}">
        <p14:creationId xmlns:p14="http://schemas.microsoft.com/office/powerpoint/2010/main" val="32581969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786A2DC-62EB-0CA9-2A60-48653CC83A2E}"/>
              </a:ext>
            </a:extLst>
          </p:cNvPr>
          <p:cNvGrpSpPr/>
          <p:nvPr/>
        </p:nvGrpSpPr>
        <p:grpSpPr>
          <a:xfrm>
            <a:off x="-282" y="-9144000"/>
            <a:ext cx="11012496" cy="13681394"/>
            <a:chOff x="343662" y="-18003"/>
            <a:chExt cx="11012496" cy="13681394"/>
          </a:xfrm>
        </p:grpSpPr>
        <p:grpSp>
          <p:nvGrpSpPr>
            <p:cNvPr id="210" name="Group 209">
              <a:extLst>
                <a:ext uri="{FF2B5EF4-FFF2-40B4-BE49-F238E27FC236}">
                  <a16:creationId xmlns:a16="http://schemas.microsoft.com/office/drawing/2014/main" id="{65FB3C1A-9A39-D837-E1D9-709308A9C7D0}"/>
                </a:ext>
              </a:extLst>
            </p:cNvPr>
            <p:cNvGrpSpPr/>
            <p:nvPr/>
          </p:nvGrpSpPr>
          <p:grpSpPr>
            <a:xfrm>
              <a:off x="343662" y="-18003"/>
              <a:ext cx="11012496" cy="6144683"/>
              <a:chOff x="343662" y="-18003"/>
              <a:chExt cx="11012496" cy="6144683"/>
            </a:xfrm>
          </p:grpSpPr>
          <p:grpSp>
            <p:nvGrpSpPr>
              <p:cNvPr id="244" name="Google Shape;646;p33">
                <a:extLst>
                  <a:ext uri="{FF2B5EF4-FFF2-40B4-BE49-F238E27FC236}">
                    <a16:creationId xmlns:a16="http://schemas.microsoft.com/office/drawing/2014/main" id="{CB0F4194-D37A-0575-9251-6C4E581228D2}"/>
                  </a:ext>
                </a:extLst>
              </p:cNvPr>
              <p:cNvGrpSpPr/>
              <p:nvPr/>
            </p:nvGrpSpPr>
            <p:grpSpPr>
              <a:xfrm rot="16200000" flipH="1">
                <a:off x="-222794" y="548513"/>
                <a:ext cx="2265951" cy="1132920"/>
                <a:chOff x="3529938" y="261475"/>
                <a:chExt cx="1699463" cy="849690"/>
              </a:xfrm>
            </p:grpSpPr>
            <p:sp>
              <p:nvSpPr>
                <p:cNvPr id="268" name="Google Shape;647;p33">
                  <a:extLst>
                    <a:ext uri="{FF2B5EF4-FFF2-40B4-BE49-F238E27FC236}">
                      <a16:creationId xmlns:a16="http://schemas.microsoft.com/office/drawing/2014/main" id="{429CF650-606B-DCC5-6AEE-6C43E5843A2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9" name="Google Shape;648;p33">
                  <a:extLst>
                    <a:ext uri="{FF2B5EF4-FFF2-40B4-BE49-F238E27FC236}">
                      <a16:creationId xmlns:a16="http://schemas.microsoft.com/office/drawing/2014/main" id="{1F1F649A-93C4-F8A7-26AF-BC70EB9D62B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0" name="Google Shape;649;p33">
                  <a:extLst>
                    <a:ext uri="{FF2B5EF4-FFF2-40B4-BE49-F238E27FC236}">
                      <a16:creationId xmlns:a16="http://schemas.microsoft.com/office/drawing/2014/main" id="{00642B4D-D2C8-6D31-84C1-19B67E43C3F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1" name="Google Shape;650;p33">
                  <a:extLst>
                    <a:ext uri="{FF2B5EF4-FFF2-40B4-BE49-F238E27FC236}">
                      <a16:creationId xmlns:a16="http://schemas.microsoft.com/office/drawing/2014/main" id="{044A0304-1365-0F35-1036-163D6DC6F81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2" name="Google Shape;651;p33">
                  <a:extLst>
                    <a:ext uri="{FF2B5EF4-FFF2-40B4-BE49-F238E27FC236}">
                      <a16:creationId xmlns:a16="http://schemas.microsoft.com/office/drawing/2014/main" id="{BF054521-4BD0-C839-07E7-E918E317D1F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3" name="Google Shape;652;p33">
                  <a:extLst>
                    <a:ext uri="{FF2B5EF4-FFF2-40B4-BE49-F238E27FC236}">
                      <a16:creationId xmlns:a16="http://schemas.microsoft.com/office/drawing/2014/main" id="{236829F1-9E19-260F-CC4A-A066E2F1CAA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4" name="Google Shape;653;p33">
                  <a:extLst>
                    <a:ext uri="{FF2B5EF4-FFF2-40B4-BE49-F238E27FC236}">
                      <a16:creationId xmlns:a16="http://schemas.microsoft.com/office/drawing/2014/main" id="{76C896D7-1851-CEF1-EEDD-450C36DC12D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5" name="Google Shape;654;p33">
                  <a:extLst>
                    <a:ext uri="{FF2B5EF4-FFF2-40B4-BE49-F238E27FC236}">
                      <a16:creationId xmlns:a16="http://schemas.microsoft.com/office/drawing/2014/main" id="{721B2535-B285-1BE6-9ADF-0CF81B00AF2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5" name="Google Shape;655;p33">
                <a:extLst>
                  <a:ext uri="{FF2B5EF4-FFF2-40B4-BE49-F238E27FC236}">
                    <a16:creationId xmlns:a16="http://schemas.microsoft.com/office/drawing/2014/main" id="{21CC006F-9D03-C4DE-EBAB-11C501912306}"/>
                  </a:ext>
                </a:extLst>
              </p:cNvPr>
              <p:cNvGrpSpPr/>
              <p:nvPr/>
            </p:nvGrpSpPr>
            <p:grpSpPr>
              <a:xfrm>
                <a:off x="10909569" y="1371918"/>
                <a:ext cx="446589" cy="813467"/>
                <a:chOff x="376650" y="567400"/>
                <a:chExt cx="334942" cy="610100"/>
              </a:xfrm>
            </p:grpSpPr>
            <p:sp>
              <p:nvSpPr>
                <p:cNvPr id="262" name="Google Shape;656;p33">
                  <a:extLst>
                    <a:ext uri="{FF2B5EF4-FFF2-40B4-BE49-F238E27FC236}">
                      <a16:creationId xmlns:a16="http://schemas.microsoft.com/office/drawing/2014/main" id="{4F00E2DC-0E12-EE72-5F22-B53072493FE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3" name="Google Shape;657;p33">
                  <a:extLst>
                    <a:ext uri="{FF2B5EF4-FFF2-40B4-BE49-F238E27FC236}">
                      <a16:creationId xmlns:a16="http://schemas.microsoft.com/office/drawing/2014/main" id="{805FA8A8-F998-961C-A155-E53830384DC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4" name="Google Shape;658;p33">
                  <a:extLst>
                    <a:ext uri="{FF2B5EF4-FFF2-40B4-BE49-F238E27FC236}">
                      <a16:creationId xmlns:a16="http://schemas.microsoft.com/office/drawing/2014/main" id="{7DC4CE80-39FC-84E2-018E-38A8CD9040D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5" name="Google Shape;659;p33">
                  <a:extLst>
                    <a:ext uri="{FF2B5EF4-FFF2-40B4-BE49-F238E27FC236}">
                      <a16:creationId xmlns:a16="http://schemas.microsoft.com/office/drawing/2014/main" id="{AD62382F-C2E0-CA3B-DABB-8F1BA3D9752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6" name="Google Shape;660;p33">
                  <a:extLst>
                    <a:ext uri="{FF2B5EF4-FFF2-40B4-BE49-F238E27FC236}">
                      <a16:creationId xmlns:a16="http://schemas.microsoft.com/office/drawing/2014/main" id="{C66C4B28-D2C8-003A-D0AD-7D68893A08E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7" name="Google Shape;661;p33">
                  <a:extLst>
                    <a:ext uri="{FF2B5EF4-FFF2-40B4-BE49-F238E27FC236}">
                      <a16:creationId xmlns:a16="http://schemas.microsoft.com/office/drawing/2014/main" id="{1F417E9C-1630-374A-5B01-CB8F07FBA41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6" name="Google Shape;646;p33">
                <a:extLst>
                  <a:ext uri="{FF2B5EF4-FFF2-40B4-BE49-F238E27FC236}">
                    <a16:creationId xmlns:a16="http://schemas.microsoft.com/office/drawing/2014/main" id="{C8F3A264-90BC-2EB4-6724-D6D3B8BEE20B}"/>
                  </a:ext>
                </a:extLst>
              </p:cNvPr>
              <p:cNvGrpSpPr/>
              <p:nvPr/>
            </p:nvGrpSpPr>
            <p:grpSpPr>
              <a:xfrm rot="16200000" flipH="1">
                <a:off x="-222854" y="4427245"/>
                <a:ext cx="2265951" cy="1132920"/>
                <a:chOff x="3529938" y="261475"/>
                <a:chExt cx="1699463" cy="849690"/>
              </a:xfrm>
            </p:grpSpPr>
            <p:sp>
              <p:nvSpPr>
                <p:cNvPr id="254" name="Google Shape;647;p33">
                  <a:extLst>
                    <a:ext uri="{FF2B5EF4-FFF2-40B4-BE49-F238E27FC236}">
                      <a16:creationId xmlns:a16="http://schemas.microsoft.com/office/drawing/2014/main" id="{46D7DB43-8BF4-29CF-34EB-F4CAF4361BB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5" name="Google Shape;648;p33">
                  <a:extLst>
                    <a:ext uri="{FF2B5EF4-FFF2-40B4-BE49-F238E27FC236}">
                      <a16:creationId xmlns:a16="http://schemas.microsoft.com/office/drawing/2014/main" id="{632AF95F-D530-AE9F-0555-4DCF55AF9E4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6" name="Google Shape;649;p33">
                  <a:extLst>
                    <a:ext uri="{FF2B5EF4-FFF2-40B4-BE49-F238E27FC236}">
                      <a16:creationId xmlns:a16="http://schemas.microsoft.com/office/drawing/2014/main" id="{2725EA7D-A690-6065-B357-8B7327D5339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7" name="Google Shape;650;p33">
                  <a:extLst>
                    <a:ext uri="{FF2B5EF4-FFF2-40B4-BE49-F238E27FC236}">
                      <a16:creationId xmlns:a16="http://schemas.microsoft.com/office/drawing/2014/main" id="{94F2CA7E-64AF-87FC-D713-5074798F00E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8" name="Google Shape;651;p33">
                  <a:extLst>
                    <a:ext uri="{FF2B5EF4-FFF2-40B4-BE49-F238E27FC236}">
                      <a16:creationId xmlns:a16="http://schemas.microsoft.com/office/drawing/2014/main" id="{2A0D94D1-C594-9075-5299-B6182D93AD7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9" name="Google Shape;652;p33">
                  <a:extLst>
                    <a:ext uri="{FF2B5EF4-FFF2-40B4-BE49-F238E27FC236}">
                      <a16:creationId xmlns:a16="http://schemas.microsoft.com/office/drawing/2014/main" id="{BCA19702-1FB7-9641-46D9-E61F62FDB59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0" name="Google Shape;653;p33">
                  <a:extLst>
                    <a:ext uri="{FF2B5EF4-FFF2-40B4-BE49-F238E27FC236}">
                      <a16:creationId xmlns:a16="http://schemas.microsoft.com/office/drawing/2014/main" id="{2C25B0B4-28A0-2999-C948-AF16ADECB94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1" name="Google Shape;654;p33">
                  <a:extLst>
                    <a:ext uri="{FF2B5EF4-FFF2-40B4-BE49-F238E27FC236}">
                      <a16:creationId xmlns:a16="http://schemas.microsoft.com/office/drawing/2014/main" id="{8B8A8075-04A1-168A-116D-0FFF6E18144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7" name="Google Shape;655;p33">
                <a:extLst>
                  <a:ext uri="{FF2B5EF4-FFF2-40B4-BE49-F238E27FC236}">
                    <a16:creationId xmlns:a16="http://schemas.microsoft.com/office/drawing/2014/main" id="{38D64BE6-0D2F-3C72-83C9-4E061D38515E}"/>
                  </a:ext>
                </a:extLst>
              </p:cNvPr>
              <p:cNvGrpSpPr/>
              <p:nvPr/>
            </p:nvGrpSpPr>
            <p:grpSpPr>
              <a:xfrm>
                <a:off x="10835169" y="5276963"/>
                <a:ext cx="446589" cy="813467"/>
                <a:chOff x="376650" y="567400"/>
                <a:chExt cx="334942" cy="610100"/>
              </a:xfrm>
            </p:grpSpPr>
            <p:sp>
              <p:nvSpPr>
                <p:cNvPr id="248" name="Google Shape;656;p33">
                  <a:extLst>
                    <a:ext uri="{FF2B5EF4-FFF2-40B4-BE49-F238E27FC236}">
                      <a16:creationId xmlns:a16="http://schemas.microsoft.com/office/drawing/2014/main" id="{EC43C329-C2B6-D543-C034-9F1B30E1DEA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9" name="Google Shape;657;p33">
                  <a:extLst>
                    <a:ext uri="{FF2B5EF4-FFF2-40B4-BE49-F238E27FC236}">
                      <a16:creationId xmlns:a16="http://schemas.microsoft.com/office/drawing/2014/main" id="{1750735D-18E8-A01E-9F83-9D4116856AA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0" name="Google Shape;658;p33">
                  <a:extLst>
                    <a:ext uri="{FF2B5EF4-FFF2-40B4-BE49-F238E27FC236}">
                      <a16:creationId xmlns:a16="http://schemas.microsoft.com/office/drawing/2014/main" id="{9B1A09F3-9482-0459-6B31-3B78BEBF3B2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1" name="Google Shape;659;p33">
                  <a:extLst>
                    <a:ext uri="{FF2B5EF4-FFF2-40B4-BE49-F238E27FC236}">
                      <a16:creationId xmlns:a16="http://schemas.microsoft.com/office/drawing/2014/main" id="{A4BFD07F-65B3-24E2-0F2F-E5B667F9D07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2" name="Google Shape;660;p33">
                  <a:extLst>
                    <a:ext uri="{FF2B5EF4-FFF2-40B4-BE49-F238E27FC236}">
                      <a16:creationId xmlns:a16="http://schemas.microsoft.com/office/drawing/2014/main" id="{4E2F6C8F-5B37-FF1E-450F-9B96C1D294E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3" name="Google Shape;661;p33">
                  <a:extLst>
                    <a:ext uri="{FF2B5EF4-FFF2-40B4-BE49-F238E27FC236}">
                      <a16:creationId xmlns:a16="http://schemas.microsoft.com/office/drawing/2014/main" id="{4060E4D6-F3BE-8EA6-A54B-D8A170BC5D8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11" name="Group 210">
              <a:extLst>
                <a:ext uri="{FF2B5EF4-FFF2-40B4-BE49-F238E27FC236}">
                  <a16:creationId xmlns:a16="http://schemas.microsoft.com/office/drawing/2014/main" id="{C916DD18-DC15-A4AB-79CB-858486870554}"/>
                </a:ext>
              </a:extLst>
            </p:cNvPr>
            <p:cNvGrpSpPr/>
            <p:nvPr/>
          </p:nvGrpSpPr>
          <p:grpSpPr>
            <a:xfrm>
              <a:off x="343662" y="7518708"/>
              <a:ext cx="11012496" cy="6144683"/>
              <a:chOff x="343662" y="-18003"/>
              <a:chExt cx="11012496" cy="6144683"/>
            </a:xfrm>
          </p:grpSpPr>
          <p:grpSp>
            <p:nvGrpSpPr>
              <p:cNvPr id="212" name="Google Shape;646;p33">
                <a:extLst>
                  <a:ext uri="{FF2B5EF4-FFF2-40B4-BE49-F238E27FC236}">
                    <a16:creationId xmlns:a16="http://schemas.microsoft.com/office/drawing/2014/main" id="{EDD27787-2DF4-1894-CBA1-B6BEE87B2629}"/>
                  </a:ext>
                </a:extLst>
              </p:cNvPr>
              <p:cNvGrpSpPr/>
              <p:nvPr/>
            </p:nvGrpSpPr>
            <p:grpSpPr>
              <a:xfrm rot="16200000" flipH="1">
                <a:off x="-222794" y="548513"/>
                <a:ext cx="2265951" cy="1132920"/>
                <a:chOff x="3529938" y="261475"/>
                <a:chExt cx="1699463" cy="849690"/>
              </a:xfrm>
            </p:grpSpPr>
            <p:sp>
              <p:nvSpPr>
                <p:cNvPr id="236" name="Google Shape;647;p33">
                  <a:extLst>
                    <a:ext uri="{FF2B5EF4-FFF2-40B4-BE49-F238E27FC236}">
                      <a16:creationId xmlns:a16="http://schemas.microsoft.com/office/drawing/2014/main" id="{566DBDA9-61B2-F322-AFB0-F2E43A97B78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7" name="Google Shape;648;p33">
                  <a:extLst>
                    <a:ext uri="{FF2B5EF4-FFF2-40B4-BE49-F238E27FC236}">
                      <a16:creationId xmlns:a16="http://schemas.microsoft.com/office/drawing/2014/main" id="{F0A597B5-5B7C-72F0-E21A-1877229F9E4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8" name="Google Shape;649;p33">
                  <a:extLst>
                    <a:ext uri="{FF2B5EF4-FFF2-40B4-BE49-F238E27FC236}">
                      <a16:creationId xmlns:a16="http://schemas.microsoft.com/office/drawing/2014/main" id="{6DEA6628-6FF4-93CE-6DA9-018FF0ED136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9" name="Google Shape;650;p33">
                  <a:extLst>
                    <a:ext uri="{FF2B5EF4-FFF2-40B4-BE49-F238E27FC236}">
                      <a16:creationId xmlns:a16="http://schemas.microsoft.com/office/drawing/2014/main" id="{D57519D1-8B7D-7459-5EE3-79EC29A5E94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0" name="Google Shape;651;p33">
                  <a:extLst>
                    <a:ext uri="{FF2B5EF4-FFF2-40B4-BE49-F238E27FC236}">
                      <a16:creationId xmlns:a16="http://schemas.microsoft.com/office/drawing/2014/main" id="{E9F32983-EC45-3349-A91E-C5542332A9E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1" name="Google Shape;652;p33">
                  <a:extLst>
                    <a:ext uri="{FF2B5EF4-FFF2-40B4-BE49-F238E27FC236}">
                      <a16:creationId xmlns:a16="http://schemas.microsoft.com/office/drawing/2014/main" id="{401D9B17-4144-89EA-AE54-4C883C19D60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2" name="Google Shape;653;p33">
                  <a:extLst>
                    <a:ext uri="{FF2B5EF4-FFF2-40B4-BE49-F238E27FC236}">
                      <a16:creationId xmlns:a16="http://schemas.microsoft.com/office/drawing/2014/main" id="{5C607C95-5B28-CDAD-6399-2881DF683CC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3" name="Google Shape;654;p33">
                  <a:extLst>
                    <a:ext uri="{FF2B5EF4-FFF2-40B4-BE49-F238E27FC236}">
                      <a16:creationId xmlns:a16="http://schemas.microsoft.com/office/drawing/2014/main" id="{D0C3C416-CB6F-3795-5CD5-7E114EEA441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3" name="Google Shape;655;p33">
                <a:extLst>
                  <a:ext uri="{FF2B5EF4-FFF2-40B4-BE49-F238E27FC236}">
                    <a16:creationId xmlns:a16="http://schemas.microsoft.com/office/drawing/2014/main" id="{5201CF1F-1AE3-C672-91A4-071969B18F7B}"/>
                  </a:ext>
                </a:extLst>
              </p:cNvPr>
              <p:cNvGrpSpPr/>
              <p:nvPr/>
            </p:nvGrpSpPr>
            <p:grpSpPr>
              <a:xfrm>
                <a:off x="10909569" y="1371918"/>
                <a:ext cx="446589" cy="813467"/>
                <a:chOff x="376650" y="567400"/>
                <a:chExt cx="334942" cy="610100"/>
              </a:xfrm>
            </p:grpSpPr>
            <p:sp>
              <p:nvSpPr>
                <p:cNvPr id="230" name="Google Shape;656;p33">
                  <a:extLst>
                    <a:ext uri="{FF2B5EF4-FFF2-40B4-BE49-F238E27FC236}">
                      <a16:creationId xmlns:a16="http://schemas.microsoft.com/office/drawing/2014/main" id="{C4C11870-BA00-0BBC-77F1-0B00BAB7F15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1" name="Google Shape;657;p33">
                  <a:extLst>
                    <a:ext uri="{FF2B5EF4-FFF2-40B4-BE49-F238E27FC236}">
                      <a16:creationId xmlns:a16="http://schemas.microsoft.com/office/drawing/2014/main" id="{8C5FF2DA-4C1F-9BEC-5E3A-91AF38316F5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2" name="Google Shape;658;p33">
                  <a:extLst>
                    <a:ext uri="{FF2B5EF4-FFF2-40B4-BE49-F238E27FC236}">
                      <a16:creationId xmlns:a16="http://schemas.microsoft.com/office/drawing/2014/main" id="{66CFFB99-EDEE-6201-AC1F-03ABB82BFA0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3" name="Google Shape;659;p33">
                  <a:extLst>
                    <a:ext uri="{FF2B5EF4-FFF2-40B4-BE49-F238E27FC236}">
                      <a16:creationId xmlns:a16="http://schemas.microsoft.com/office/drawing/2014/main" id="{FE07C76D-E86B-A906-F1F0-5D1E926096D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4" name="Google Shape;660;p33">
                  <a:extLst>
                    <a:ext uri="{FF2B5EF4-FFF2-40B4-BE49-F238E27FC236}">
                      <a16:creationId xmlns:a16="http://schemas.microsoft.com/office/drawing/2014/main" id="{C496422E-614C-080F-8C3C-8032CB59998F}"/>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5" name="Google Shape;661;p33">
                  <a:extLst>
                    <a:ext uri="{FF2B5EF4-FFF2-40B4-BE49-F238E27FC236}">
                      <a16:creationId xmlns:a16="http://schemas.microsoft.com/office/drawing/2014/main" id="{F499DD1F-44FB-980C-528F-38104511715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4" name="Google Shape;646;p33">
                <a:extLst>
                  <a:ext uri="{FF2B5EF4-FFF2-40B4-BE49-F238E27FC236}">
                    <a16:creationId xmlns:a16="http://schemas.microsoft.com/office/drawing/2014/main" id="{C437579D-7A1F-655B-5B33-5E87B0C12EA6}"/>
                  </a:ext>
                </a:extLst>
              </p:cNvPr>
              <p:cNvGrpSpPr/>
              <p:nvPr/>
            </p:nvGrpSpPr>
            <p:grpSpPr>
              <a:xfrm rot="16200000" flipH="1">
                <a:off x="-222854" y="4427245"/>
                <a:ext cx="2265951" cy="1132920"/>
                <a:chOff x="3529938" y="261475"/>
                <a:chExt cx="1699463" cy="849690"/>
              </a:xfrm>
            </p:grpSpPr>
            <p:sp>
              <p:nvSpPr>
                <p:cNvPr id="222" name="Google Shape;647;p33">
                  <a:extLst>
                    <a:ext uri="{FF2B5EF4-FFF2-40B4-BE49-F238E27FC236}">
                      <a16:creationId xmlns:a16="http://schemas.microsoft.com/office/drawing/2014/main" id="{84ADE04A-24D2-B446-2D8A-7A725CB0355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3" name="Google Shape;648;p33">
                  <a:extLst>
                    <a:ext uri="{FF2B5EF4-FFF2-40B4-BE49-F238E27FC236}">
                      <a16:creationId xmlns:a16="http://schemas.microsoft.com/office/drawing/2014/main" id="{65C9B5FF-13FC-5181-DF28-ED6320083CA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4" name="Google Shape;649;p33">
                  <a:extLst>
                    <a:ext uri="{FF2B5EF4-FFF2-40B4-BE49-F238E27FC236}">
                      <a16:creationId xmlns:a16="http://schemas.microsoft.com/office/drawing/2014/main" id="{4F751C8A-98DC-B6B0-1F34-B1BF9128751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5" name="Google Shape;650;p33">
                  <a:extLst>
                    <a:ext uri="{FF2B5EF4-FFF2-40B4-BE49-F238E27FC236}">
                      <a16:creationId xmlns:a16="http://schemas.microsoft.com/office/drawing/2014/main" id="{FA9096DD-DBFD-32F9-2FF2-257356CAEC4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6" name="Google Shape;651;p33">
                  <a:extLst>
                    <a:ext uri="{FF2B5EF4-FFF2-40B4-BE49-F238E27FC236}">
                      <a16:creationId xmlns:a16="http://schemas.microsoft.com/office/drawing/2014/main" id="{FEAC2860-2FBA-B6E6-27FD-23CAF624A9A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7" name="Google Shape;652;p33">
                  <a:extLst>
                    <a:ext uri="{FF2B5EF4-FFF2-40B4-BE49-F238E27FC236}">
                      <a16:creationId xmlns:a16="http://schemas.microsoft.com/office/drawing/2014/main" id="{31EE500C-7F6D-96BE-710D-867162378B8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8" name="Google Shape;653;p33">
                  <a:extLst>
                    <a:ext uri="{FF2B5EF4-FFF2-40B4-BE49-F238E27FC236}">
                      <a16:creationId xmlns:a16="http://schemas.microsoft.com/office/drawing/2014/main" id="{AC2B93C9-EEDD-8929-1CD9-F0C29FFC15F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9" name="Google Shape;654;p33">
                  <a:extLst>
                    <a:ext uri="{FF2B5EF4-FFF2-40B4-BE49-F238E27FC236}">
                      <a16:creationId xmlns:a16="http://schemas.microsoft.com/office/drawing/2014/main" id="{D8BE243E-D315-FB3D-F9B5-A162279AF5F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5" name="Google Shape;655;p33">
                <a:extLst>
                  <a:ext uri="{FF2B5EF4-FFF2-40B4-BE49-F238E27FC236}">
                    <a16:creationId xmlns:a16="http://schemas.microsoft.com/office/drawing/2014/main" id="{6CEFDAB3-3D81-C203-5846-98EB20794B98}"/>
                  </a:ext>
                </a:extLst>
              </p:cNvPr>
              <p:cNvGrpSpPr/>
              <p:nvPr/>
            </p:nvGrpSpPr>
            <p:grpSpPr>
              <a:xfrm>
                <a:off x="10835169" y="5276963"/>
                <a:ext cx="446589" cy="813467"/>
                <a:chOff x="376650" y="567400"/>
                <a:chExt cx="334942" cy="610100"/>
              </a:xfrm>
            </p:grpSpPr>
            <p:sp>
              <p:nvSpPr>
                <p:cNvPr id="216" name="Google Shape;656;p33">
                  <a:extLst>
                    <a:ext uri="{FF2B5EF4-FFF2-40B4-BE49-F238E27FC236}">
                      <a16:creationId xmlns:a16="http://schemas.microsoft.com/office/drawing/2014/main" id="{D25C816F-7AAC-0906-7E46-110ECD945CA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7" name="Google Shape;657;p33">
                  <a:extLst>
                    <a:ext uri="{FF2B5EF4-FFF2-40B4-BE49-F238E27FC236}">
                      <a16:creationId xmlns:a16="http://schemas.microsoft.com/office/drawing/2014/main" id="{733B640A-7572-7C03-8440-A39287263C9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8" name="Google Shape;658;p33">
                  <a:extLst>
                    <a:ext uri="{FF2B5EF4-FFF2-40B4-BE49-F238E27FC236}">
                      <a16:creationId xmlns:a16="http://schemas.microsoft.com/office/drawing/2014/main" id="{772486D5-C744-E499-C790-A2C4CD6BF9C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9" name="Google Shape;659;p33">
                  <a:extLst>
                    <a:ext uri="{FF2B5EF4-FFF2-40B4-BE49-F238E27FC236}">
                      <a16:creationId xmlns:a16="http://schemas.microsoft.com/office/drawing/2014/main" id="{4C8A1067-575A-A7CD-D221-79932FF6B0B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0" name="Google Shape;660;p33">
                  <a:extLst>
                    <a:ext uri="{FF2B5EF4-FFF2-40B4-BE49-F238E27FC236}">
                      <a16:creationId xmlns:a16="http://schemas.microsoft.com/office/drawing/2014/main" id="{6EA01FC5-EBDC-7DA8-A898-47D5AF56F59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1" name="Google Shape;661;p33">
                  <a:extLst>
                    <a:ext uri="{FF2B5EF4-FFF2-40B4-BE49-F238E27FC236}">
                      <a16:creationId xmlns:a16="http://schemas.microsoft.com/office/drawing/2014/main" id="{632A5222-0257-B549-8480-7ABE581FBE1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Conclusion</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D19E311F-85D6-465D-9495-558284ABA0F8}"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54</a:t>
            </a:fld>
            <a:endParaRPr lang="en-US">
              <a:latin typeface="Segoe UI" panose="020B0502040204020203" pitchFamily="34" charset="0"/>
              <a:cs typeface="Segoe UI" panose="020B0502040204020203" pitchFamily="34" charset="0"/>
            </a:endParaRPr>
          </a:p>
        </p:txBody>
      </p:sp>
      <p:grpSp>
        <p:nvGrpSpPr>
          <p:cNvPr id="7" name="Google Shape;640;p33">
            <a:extLst>
              <a:ext uri="{FF2B5EF4-FFF2-40B4-BE49-F238E27FC236}">
                <a16:creationId xmlns:a16="http://schemas.microsoft.com/office/drawing/2014/main" id="{AE96F716-3DA2-C59D-90B2-E1D90446E57C}"/>
              </a:ext>
            </a:extLst>
          </p:cNvPr>
          <p:cNvGrpSpPr/>
          <p:nvPr/>
        </p:nvGrpSpPr>
        <p:grpSpPr>
          <a:xfrm>
            <a:off x="6563956" y="-4572000"/>
            <a:ext cx="3603807" cy="3603807"/>
            <a:chOff x="1190625" y="238125"/>
            <a:chExt cx="5201800" cy="5201801"/>
          </a:xfrm>
        </p:grpSpPr>
        <p:sp>
          <p:nvSpPr>
            <p:cNvPr id="8" name="Google Shape;641;p33">
              <a:extLst>
                <a:ext uri="{FF2B5EF4-FFF2-40B4-BE49-F238E27FC236}">
                  <a16:creationId xmlns:a16="http://schemas.microsoft.com/office/drawing/2014/main" id="{1A08CBB9-9991-5B04-ADA7-4D43E12CAF5E}"/>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9" name="Google Shape;642;p33">
              <a:extLst>
                <a:ext uri="{FF2B5EF4-FFF2-40B4-BE49-F238E27FC236}">
                  <a16:creationId xmlns:a16="http://schemas.microsoft.com/office/drawing/2014/main" id="{5DDFC836-9A43-AADC-B640-11F000DA60F1}"/>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0" name="Google Shape;643;p33">
              <a:extLst>
                <a:ext uri="{FF2B5EF4-FFF2-40B4-BE49-F238E27FC236}">
                  <a16:creationId xmlns:a16="http://schemas.microsoft.com/office/drawing/2014/main" id="{0BCFC2F8-D53E-6007-D012-E5C9281482B5}"/>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1" name="Google Shape;644;p33">
              <a:extLst>
                <a:ext uri="{FF2B5EF4-FFF2-40B4-BE49-F238E27FC236}">
                  <a16:creationId xmlns:a16="http://schemas.microsoft.com/office/drawing/2014/main" id="{04D3DEE5-FB00-68C8-68DE-3D821997154E}"/>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2" name="Google Shape;645;p33">
              <a:extLst>
                <a:ext uri="{FF2B5EF4-FFF2-40B4-BE49-F238E27FC236}">
                  <a16:creationId xmlns:a16="http://schemas.microsoft.com/office/drawing/2014/main" id="{50D8C5CD-4F9A-3DAF-9CFC-62A1E6081D4E}"/>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pic>
        <p:nvPicPr>
          <p:cNvPr id="2" name="صورة 16" descr="صورة تحتوي على المواصلات, عربة اليد, طاولة, عجلة&#10;&#10;تم إنشاء الوصف تلقائياً">
            <a:extLst>
              <a:ext uri="{FF2B5EF4-FFF2-40B4-BE49-F238E27FC236}">
                <a16:creationId xmlns:a16="http://schemas.microsoft.com/office/drawing/2014/main" id="{1F12CB96-246F-80F8-43B1-43DBA925D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8916" y="1434022"/>
            <a:ext cx="6198217" cy="4648663"/>
          </a:xfrm>
          <a:prstGeom prst="rect">
            <a:avLst/>
          </a:prstGeom>
        </p:spPr>
      </p:pic>
    </p:spTree>
    <p:extLst>
      <p:ext uri="{BB962C8B-B14F-4D97-AF65-F5344CB8AC3E}">
        <p14:creationId xmlns:p14="http://schemas.microsoft.com/office/powerpoint/2010/main" val="23061302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References</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2574F4D2-CD91-49DA-B3C7-4AE8F87AFF3B}"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55</a:t>
            </a:fld>
            <a:endParaRPr lang="en-US">
              <a:latin typeface="Segoe UI" panose="020B0502040204020203" pitchFamily="34" charset="0"/>
              <a:cs typeface="Segoe UI" panose="020B0502040204020203" pitchFamily="34" charset="0"/>
            </a:endParaRPr>
          </a:p>
        </p:txBody>
      </p:sp>
      <p:grpSp>
        <p:nvGrpSpPr>
          <p:cNvPr id="7" name="Google Shape;1067;p48">
            <a:extLst>
              <a:ext uri="{FF2B5EF4-FFF2-40B4-BE49-F238E27FC236}">
                <a16:creationId xmlns:a16="http://schemas.microsoft.com/office/drawing/2014/main" id="{39530AF4-C9B6-1D36-7085-6B8DEFF0AF5C}"/>
              </a:ext>
            </a:extLst>
          </p:cNvPr>
          <p:cNvGrpSpPr/>
          <p:nvPr/>
        </p:nvGrpSpPr>
        <p:grpSpPr>
          <a:xfrm>
            <a:off x="10191082" y="-5486400"/>
            <a:ext cx="3603807" cy="3603807"/>
            <a:chOff x="1190625" y="238125"/>
            <a:chExt cx="5201800" cy="5201800"/>
          </a:xfrm>
        </p:grpSpPr>
        <p:sp>
          <p:nvSpPr>
            <p:cNvPr id="8" name="Google Shape;1068;p48">
              <a:extLst>
                <a:ext uri="{FF2B5EF4-FFF2-40B4-BE49-F238E27FC236}">
                  <a16:creationId xmlns:a16="http://schemas.microsoft.com/office/drawing/2014/main" id="{AF568B76-655C-F7C7-B866-F4FDFD0EE5B0}"/>
                </a:ext>
              </a:extLst>
            </p:cNvPr>
            <p:cNvSpPr/>
            <p:nvPr/>
          </p:nvSpPr>
          <p:spPr>
            <a:xfrm>
              <a:off x="1190625" y="238125"/>
              <a:ext cx="5201800" cy="5201800"/>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9" name="Google Shape;1069;p48">
              <a:extLst>
                <a:ext uri="{FF2B5EF4-FFF2-40B4-BE49-F238E27FC236}">
                  <a16:creationId xmlns:a16="http://schemas.microsoft.com/office/drawing/2014/main" id="{02895497-C2AA-C818-32F8-416E3351ED32}"/>
                </a:ext>
              </a:extLst>
            </p:cNvPr>
            <p:cNvSpPr/>
            <p:nvPr/>
          </p:nvSpPr>
          <p:spPr>
            <a:xfrm>
              <a:off x="3132350" y="2179850"/>
              <a:ext cx="1318325" cy="1318325"/>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0" name="Google Shape;1070;p48">
              <a:extLst>
                <a:ext uri="{FF2B5EF4-FFF2-40B4-BE49-F238E27FC236}">
                  <a16:creationId xmlns:a16="http://schemas.microsoft.com/office/drawing/2014/main" id="{4DB0D0F4-73A3-F496-34DE-1660382FB1AA}"/>
                </a:ext>
              </a:extLst>
            </p:cNvPr>
            <p:cNvSpPr/>
            <p:nvPr/>
          </p:nvSpPr>
          <p:spPr>
            <a:xfrm>
              <a:off x="3904975"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1" name="Google Shape;1071;p48">
              <a:extLst>
                <a:ext uri="{FF2B5EF4-FFF2-40B4-BE49-F238E27FC236}">
                  <a16:creationId xmlns:a16="http://schemas.microsoft.com/office/drawing/2014/main" id="{E1E7DFCC-A281-BF50-4458-32AD3C46A5D6}"/>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2" name="Google Shape;1072;p48">
              <a:extLst>
                <a:ext uri="{FF2B5EF4-FFF2-40B4-BE49-F238E27FC236}">
                  <a16:creationId xmlns:a16="http://schemas.microsoft.com/office/drawing/2014/main" id="{B3A9D572-5CC2-581A-B483-30156BD465C2}"/>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
        <p:nvSpPr>
          <p:cNvPr id="13" name="Rectangle 12">
            <a:extLst>
              <a:ext uri="{FF2B5EF4-FFF2-40B4-BE49-F238E27FC236}">
                <a16:creationId xmlns:a16="http://schemas.microsoft.com/office/drawing/2014/main" id="{78511674-4744-7F1E-4A74-30E726A709BC}"/>
              </a:ext>
            </a:extLst>
          </p:cNvPr>
          <p:cNvSpPr/>
          <p:nvPr/>
        </p:nvSpPr>
        <p:spPr>
          <a:xfrm>
            <a:off x="4592603" y="-4572000"/>
            <a:ext cx="3006657" cy="6933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4594FEA-7A2D-3F05-329B-5FF5B2257751}"/>
              </a:ext>
            </a:extLst>
          </p:cNvPr>
          <p:cNvGrpSpPr/>
          <p:nvPr/>
        </p:nvGrpSpPr>
        <p:grpSpPr>
          <a:xfrm flipV="1">
            <a:off x="0" y="9144000"/>
            <a:ext cx="1132921" cy="2265950"/>
            <a:chOff x="-18289" y="-1469694"/>
            <a:chExt cx="1132921" cy="2265950"/>
          </a:xfrm>
        </p:grpSpPr>
        <p:sp>
          <p:nvSpPr>
            <p:cNvPr id="15" name="Google Shape;647;p33">
              <a:extLst>
                <a:ext uri="{FF2B5EF4-FFF2-40B4-BE49-F238E27FC236}">
                  <a16:creationId xmlns:a16="http://schemas.microsoft.com/office/drawing/2014/main" id="{9A3B4270-E02E-F8E9-2632-B73AFEBD2A45}"/>
                </a:ext>
              </a:extLst>
            </p:cNvPr>
            <p:cNvSpPr/>
            <p:nvPr/>
          </p:nvSpPr>
          <p:spPr>
            <a:xfrm rot="10800000" flipH="1">
              <a:off x="-18289" y="-1469694"/>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 name="Google Shape;648;p33">
              <a:extLst>
                <a:ext uri="{FF2B5EF4-FFF2-40B4-BE49-F238E27FC236}">
                  <a16:creationId xmlns:a16="http://schemas.microsoft.com/office/drawing/2014/main" id="{31A2189D-0AFF-0C36-C59D-9D3236514BD7}"/>
                </a:ext>
              </a:extLst>
            </p:cNvPr>
            <p:cNvSpPr/>
            <p:nvPr/>
          </p:nvSpPr>
          <p:spPr>
            <a:xfrm rot="10800000" flipH="1">
              <a:off x="-18289" y="-903177"/>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 name="Google Shape;649;p33">
              <a:extLst>
                <a:ext uri="{FF2B5EF4-FFF2-40B4-BE49-F238E27FC236}">
                  <a16:creationId xmlns:a16="http://schemas.microsoft.com/office/drawing/2014/main" id="{A6DE69F2-5D24-772B-5722-393CD7B4BEDF}"/>
                </a:ext>
              </a:extLst>
            </p:cNvPr>
            <p:cNvSpPr/>
            <p:nvPr/>
          </p:nvSpPr>
          <p:spPr>
            <a:xfrm rot="10800000" flipH="1">
              <a:off x="-18288" y="-336660"/>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 name="Google Shape;650;p33">
              <a:extLst>
                <a:ext uri="{FF2B5EF4-FFF2-40B4-BE49-F238E27FC236}">
                  <a16:creationId xmlns:a16="http://schemas.microsoft.com/office/drawing/2014/main" id="{900416C7-88AA-BB90-1B04-5CB53BFE6D4D}"/>
                </a:ext>
              </a:extLst>
            </p:cNvPr>
            <p:cNvSpPr/>
            <p:nvPr/>
          </p:nvSpPr>
          <p:spPr>
            <a:xfrm rot="10800000" flipH="1">
              <a:off x="-18288" y="229856"/>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 name="Google Shape;651;p33">
              <a:extLst>
                <a:ext uri="{FF2B5EF4-FFF2-40B4-BE49-F238E27FC236}">
                  <a16:creationId xmlns:a16="http://schemas.microsoft.com/office/drawing/2014/main" id="{11869569-CBB5-5F73-D280-53724362B122}"/>
                </a:ext>
              </a:extLst>
            </p:cNvPr>
            <p:cNvSpPr/>
            <p:nvPr/>
          </p:nvSpPr>
          <p:spPr>
            <a:xfrm rot="10800000" flipH="1">
              <a:off x="548231" y="-1469694"/>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 name="Google Shape;652;p33">
              <a:extLst>
                <a:ext uri="{FF2B5EF4-FFF2-40B4-BE49-F238E27FC236}">
                  <a16:creationId xmlns:a16="http://schemas.microsoft.com/office/drawing/2014/main" id="{E7F46131-973D-5198-3D13-6F0BC6276DD9}"/>
                </a:ext>
              </a:extLst>
            </p:cNvPr>
            <p:cNvSpPr/>
            <p:nvPr/>
          </p:nvSpPr>
          <p:spPr>
            <a:xfrm rot="10800000" flipH="1">
              <a:off x="548231" y="-903177"/>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 name="Google Shape;653;p33">
              <a:extLst>
                <a:ext uri="{FF2B5EF4-FFF2-40B4-BE49-F238E27FC236}">
                  <a16:creationId xmlns:a16="http://schemas.microsoft.com/office/drawing/2014/main" id="{620D923D-BB22-3669-87B8-6A9B1EA2AC62}"/>
                </a:ext>
              </a:extLst>
            </p:cNvPr>
            <p:cNvSpPr/>
            <p:nvPr/>
          </p:nvSpPr>
          <p:spPr>
            <a:xfrm rot="10800000" flipH="1">
              <a:off x="548232" y="-336660"/>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 name="Google Shape;654;p33">
              <a:extLst>
                <a:ext uri="{FF2B5EF4-FFF2-40B4-BE49-F238E27FC236}">
                  <a16:creationId xmlns:a16="http://schemas.microsoft.com/office/drawing/2014/main" id="{30F25DCA-5038-5631-C18B-FFA5F5CD8C2E}"/>
                </a:ext>
              </a:extLst>
            </p:cNvPr>
            <p:cNvSpPr/>
            <p:nvPr/>
          </p:nvSpPr>
          <p:spPr>
            <a:xfrm rot="10800000" flipH="1">
              <a:off x="548232" y="229856"/>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3" name="Google Shape;1073;p48">
            <a:extLst>
              <a:ext uri="{FF2B5EF4-FFF2-40B4-BE49-F238E27FC236}">
                <a16:creationId xmlns:a16="http://schemas.microsoft.com/office/drawing/2014/main" id="{0903C1A0-B51E-D094-1C1A-AB3437EC90A4}"/>
              </a:ext>
            </a:extLst>
          </p:cNvPr>
          <p:cNvGrpSpPr/>
          <p:nvPr/>
        </p:nvGrpSpPr>
        <p:grpSpPr>
          <a:xfrm>
            <a:off x="125794" y="-3657600"/>
            <a:ext cx="1190969" cy="813467"/>
            <a:chOff x="2969550" y="392000"/>
            <a:chExt cx="893227" cy="610100"/>
          </a:xfrm>
        </p:grpSpPr>
        <p:sp>
          <p:nvSpPr>
            <p:cNvPr id="24" name="Google Shape;1074;p48">
              <a:extLst>
                <a:ext uri="{FF2B5EF4-FFF2-40B4-BE49-F238E27FC236}">
                  <a16:creationId xmlns:a16="http://schemas.microsoft.com/office/drawing/2014/main" id="{BE46CB2B-37EE-D920-008B-D9996EE84CB6}"/>
                </a:ext>
              </a:extLst>
            </p:cNvPr>
            <p:cNvSpPr/>
            <p:nvPr/>
          </p:nvSpPr>
          <p:spPr>
            <a:xfrm rot="10800000" flipH="1">
              <a:off x="2969550" y="3920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 name="Google Shape;1075;p48">
              <a:extLst>
                <a:ext uri="{FF2B5EF4-FFF2-40B4-BE49-F238E27FC236}">
                  <a16:creationId xmlns:a16="http://schemas.microsoft.com/office/drawing/2014/main" id="{1890DE87-91AC-D797-5AE1-C8110494450A}"/>
                </a:ext>
              </a:extLst>
            </p:cNvPr>
            <p:cNvSpPr/>
            <p:nvPr/>
          </p:nvSpPr>
          <p:spPr>
            <a:xfrm rot="10800000" flipH="1">
              <a:off x="3248692" y="3920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 name="Google Shape;1076;p48">
              <a:extLst>
                <a:ext uri="{FF2B5EF4-FFF2-40B4-BE49-F238E27FC236}">
                  <a16:creationId xmlns:a16="http://schemas.microsoft.com/office/drawing/2014/main" id="{747F4497-15BD-2F09-A396-347E2D926C40}"/>
                </a:ext>
              </a:extLst>
            </p:cNvPr>
            <p:cNvSpPr/>
            <p:nvPr/>
          </p:nvSpPr>
          <p:spPr>
            <a:xfrm rot="10800000" flipH="1">
              <a:off x="3527834" y="3920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 name="Google Shape;1077;p48">
              <a:extLst>
                <a:ext uri="{FF2B5EF4-FFF2-40B4-BE49-F238E27FC236}">
                  <a16:creationId xmlns:a16="http://schemas.microsoft.com/office/drawing/2014/main" id="{E8546590-69C8-63C1-4EB5-184EEB512D24}"/>
                </a:ext>
              </a:extLst>
            </p:cNvPr>
            <p:cNvSpPr/>
            <p:nvPr/>
          </p:nvSpPr>
          <p:spPr>
            <a:xfrm rot="10800000" flipH="1">
              <a:off x="3806977" y="3920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 name="Google Shape;1078;p48">
              <a:extLst>
                <a:ext uri="{FF2B5EF4-FFF2-40B4-BE49-F238E27FC236}">
                  <a16:creationId xmlns:a16="http://schemas.microsoft.com/office/drawing/2014/main" id="{640C5105-90EE-309E-A41C-FDD735C43BA3}"/>
                </a:ext>
              </a:extLst>
            </p:cNvPr>
            <p:cNvSpPr/>
            <p:nvPr/>
          </p:nvSpPr>
          <p:spPr>
            <a:xfrm rot="10800000" flipH="1">
              <a:off x="2969550" y="6600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 name="Google Shape;1079;p48">
              <a:extLst>
                <a:ext uri="{FF2B5EF4-FFF2-40B4-BE49-F238E27FC236}">
                  <a16:creationId xmlns:a16="http://schemas.microsoft.com/office/drawing/2014/main" id="{F185E94A-EAF7-FB03-1E6F-711187981B1F}"/>
                </a:ext>
              </a:extLst>
            </p:cNvPr>
            <p:cNvSpPr/>
            <p:nvPr/>
          </p:nvSpPr>
          <p:spPr>
            <a:xfrm rot="10800000" flipH="1">
              <a:off x="3248692" y="6600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 name="Google Shape;1080;p48">
              <a:extLst>
                <a:ext uri="{FF2B5EF4-FFF2-40B4-BE49-F238E27FC236}">
                  <a16:creationId xmlns:a16="http://schemas.microsoft.com/office/drawing/2014/main" id="{38585A43-0ACB-83C7-1646-58B6A360C36D}"/>
                </a:ext>
              </a:extLst>
            </p:cNvPr>
            <p:cNvSpPr/>
            <p:nvPr/>
          </p:nvSpPr>
          <p:spPr>
            <a:xfrm rot="10800000" flipH="1">
              <a:off x="3527834" y="6600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 name="Google Shape;1081;p48">
              <a:extLst>
                <a:ext uri="{FF2B5EF4-FFF2-40B4-BE49-F238E27FC236}">
                  <a16:creationId xmlns:a16="http://schemas.microsoft.com/office/drawing/2014/main" id="{84AB248D-14FD-283B-E0B1-6ADCC5681963}"/>
                </a:ext>
              </a:extLst>
            </p:cNvPr>
            <p:cNvSpPr/>
            <p:nvPr/>
          </p:nvSpPr>
          <p:spPr>
            <a:xfrm rot="10800000" flipH="1">
              <a:off x="3806977" y="6600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 name="Google Shape;1082;p48">
              <a:extLst>
                <a:ext uri="{FF2B5EF4-FFF2-40B4-BE49-F238E27FC236}">
                  <a16:creationId xmlns:a16="http://schemas.microsoft.com/office/drawing/2014/main" id="{D0728FE9-B05B-7DD0-2029-8B255C1F626A}"/>
                </a:ext>
              </a:extLst>
            </p:cNvPr>
            <p:cNvSpPr/>
            <p:nvPr/>
          </p:nvSpPr>
          <p:spPr>
            <a:xfrm rot="10800000" flipH="1">
              <a:off x="2969550" y="9460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 name="Google Shape;1083;p48">
              <a:extLst>
                <a:ext uri="{FF2B5EF4-FFF2-40B4-BE49-F238E27FC236}">
                  <a16:creationId xmlns:a16="http://schemas.microsoft.com/office/drawing/2014/main" id="{355BAC52-584E-4B9D-5666-8354DEF0AE22}"/>
                </a:ext>
              </a:extLst>
            </p:cNvPr>
            <p:cNvSpPr/>
            <p:nvPr/>
          </p:nvSpPr>
          <p:spPr>
            <a:xfrm rot="10800000" flipH="1">
              <a:off x="3248692" y="9460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 name="Google Shape;1084;p48">
              <a:extLst>
                <a:ext uri="{FF2B5EF4-FFF2-40B4-BE49-F238E27FC236}">
                  <a16:creationId xmlns:a16="http://schemas.microsoft.com/office/drawing/2014/main" id="{CEE64CDC-3D47-58AA-D4B2-8FF6E5C5A94A}"/>
                </a:ext>
              </a:extLst>
            </p:cNvPr>
            <p:cNvSpPr/>
            <p:nvPr/>
          </p:nvSpPr>
          <p:spPr>
            <a:xfrm rot="10800000" flipH="1">
              <a:off x="3527834" y="9460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 name="Google Shape;1085;p48">
              <a:extLst>
                <a:ext uri="{FF2B5EF4-FFF2-40B4-BE49-F238E27FC236}">
                  <a16:creationId xmlns:a16="http://schemas.microsoft.com/office/drawing/2014/main" id="{2E1CEEA7-4ECF-D754-690E-3F5074F70DF6}"/>
                </a:ext>
              </a:extLst>
            </p:cNvPr>
            <p:cNvSpPr/>
            <p:nvPr/>
          </p:nvSpPr>
          <p:spPr>
            <a:xfrm rot="10800000" flipH="1">
              <a:off x="3806977" y="9460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6" name="Google Shape;1086;p48">
            <a:extLst>
              <a:ext uri="{FF2B5EF4-FFF2-40B4-BE49-F238E27FC236}">
                <a16:creationId xmlns:a16="http://schemas.microsoft.com/office/drawing/2014/main" id="{0E1B337E-CAE8-DD0B-B274-D6050A18BA8D}"/>
              </a:ext>
            </a:extLst>
          </p:cNvPr>
          <p:cNvGrpSpPr/>
          <p:nvPr/>
        </p:nvGrpSpPr>
        <p:grpSpPr>
          <a:xfrm>
            <a:off x="10791942" y="9144000"/>
            <a:ext cx="446589" cy="813467"/>
            <a:chOff x="376650" y="567400"/>
            <a:chExt cx="334942" cy="610100"/>
          </a:xfrm>
        </p:grpSpPr>
        <p:sp>
          <p:nvSpPr>
            <p:cNvPr id="37" name="Google Shape;1087;p48">
              <a:extLst>
                <a:ext uri="{FF2B5EF4-FFF2-40B4-BE49-F238E27FC236}">
                  <a16:creationId xmlns:a16="http://schemas.microsoft.com/office/drawing/2014/main" id="{B4D01553-7829-B237-4854-B0729B9204FE}"/>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 name="Google Shape;1088;p48">
              <a:extLst>
                <a:ext uri="{FF2B5EF4-FFF2-40B4-BE49-F238E27FC236}">
                  <a16:creationId xmlns:a16="http://schemas.microsoft.com/office/drawing/2014/main" id="{356BA1C9-F236-773E-4A01-87033DBF950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 name="Google Shape;1089;p48">
              <a:extLst>
                <a:ext uri="{FF2B5EF4-FFF2-40B4-BE49-F238E27FC236}">
                  <a16:creationId xmlns:a16="http://schemas.microsoft.com/office/drawing/2014/main" id="{6A061F0E-8601-6BA7-FE1D-59B2B4C780A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 name="Google Shape;1090;p48">
              <a:extLst>
                <a:ext uri="{FF2B5EF4-FFF2-40B4-BE49-F238E27FC236}">
                  <a16:creationId xmlns:a16="http://schemas.microsoft.com/office/drawing/2014/main" id="{C54B094E-6064-975E-97A8-E1CF768DAA8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 name="Google Shape;1091;p48">
              <a:extLst>
                <a:ext uri="{FF2B5EF4-FFF2-40B4-BE49-F238E27FC236}">
                  <a16:creationId xmlns:a16="http://schemas.microsoft.com/office/drawing/2014/main" id="{22F1DE8D-6942-1406-4AE2-17917925614A}"/>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 name="Google Shape;1092;p48">
              <a:extLst>
                <a:ext uri="{FF2B5EF4-FFF2-40B4-BE49-F238E27FC236}">
                  <a16:creationId xmlns:a16="http://schemas.microsoft.com/office/drawing/2014/main" id="{94041F70-9BEC-DD43-B4E7-AD3F5F5F28A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sp>
        <p:nvSpPr>
          <p:cNvPr id="2" name="Text Placeholder 6">
            <a:extLst>
              <a:ext uri="{FF2B5EF4-FFF2-40B4-BE49-F238E27FC236}">
                <a16:creationId xmlns:a16="http://schemas.microsoft.com/office/drawing/2014/main" id="{4629EB44-3A3D-836F-79A3-2024DF33F61C}"/>
              </a:ext>
            </a:extLst>
          </p:cNvPr>
          <p:cNvSpPr>
            <a:spLocks noGrp="1"/>
          </p:cNvSpPr>
          <p:nvPr>
            <p:ph type="body" idx="1"/>
          </p:nvPr>
        </p:nvSpPr>
        <p:spPr>
          <a:xfrm>
            <a:off x="437259" y="1536633"/>
            <a:ext cx="11290284" cy="4597016"/>
          </a:xfrm>
        </p:spPr>
        <p:txBody>
          <a:bodyPr anchor="t"/>
          <a:lstStyle/>
          <a:p>
            <a:pPr marL="152396" indent="0" algn="just">
              <a:lnSpc>
                <a:spcPct val="150000"/>
              </a:lnSpc>
              <a:buNone/>
            </a:pPr>
            <a:r>
              <a:rPr lang="en-US" b="1">
                <a:solidFill>
                  <a:schemeClr val="tx1"/>
                </a:solidFill>
                <a:latin typeface="Segoe UI" panose="020B0502040204020203" pitchFamily="34" charset="0"/>
                <a:cs typeface="Segoe UI" panose="020B0502040204020203" pitchFamily="34" charset="0"/>
              </a:rPr>
              <a:t>[1]</a:t>
            </a:r>
            <a:r>
              <a:rPr lang="en-US" b="1">
                <a:latin typeface="Segoe UI" panose="020B0502040204020203" pitchFamily="34" charset="0"/>
                <a:cs typeface="Segoe UI" panose="020B0502040204020203" pitchFamily="34" charset="0"/>
              </a:rPr>
              <a:t> J. Shepard, “The role of </a:t>
            </a:r>
            <a:r>
              <a:rPr lang="en-US" b="1" err="1">
                <a:latin typeface="Segoe UI" panose="020B0502040204020203" pitchFamily="34" charset="0"/>
                <a:cs typeface="Segoe UI" panose="020B0502040204020203" pitchFamily="34" charset="0"/>
              </a:rPr>
              <a:t>Adas</a:t>
            </a:r>
            <a:r>
              <a:rPr lang="en-US" b="1">
                <a:latin typeface="Segoe UI" panose="020B0502040204020203" pitchFamily="34" charset="0"/>
                <a:cs typeface="Segoe UI" panose="020B0502040204020203" pitchFamily="34" charset="0"/>
              </a:rPr>
              <a:t> sensors in Automotive Design,” Microcontroller Tips. [Online]. Available: https://www.microcontrollertips.com/the-role-of-adas-sensors-in-automotive-design-faq/. [Accessed: 01-Mar-2023]. </a:t>
            </a:r>
          </a:p>
          <a:p>
            <a:pPr marL="152396" indent="0" algn="just">
              <a:lnSpc>
                <a:spcPct val="150000"/>
              </a:lnSpc>
              <a:buNone/>
            </a:pPr>
            <a:r>
              <a:rPr lang="en-US" b="1">
                <a:solidFill>
                  <a:schemeClr val="tx1"/>
                </a:solidFill>
                <a:latin typeface="Segoe UI" panose="020B0502040204020203" pitchFamily="34" charset="0"/>
                <a:cs typeface="Segoe UI" panose="020B0502040204020203" pitchFamily="34" charset="0"/>
              </a:rPr>
              <a:t>[2]</a:t>
            </a:r>
            <a:r>
              <a:rPr lang="en-US" b="1">
                <a:latin typeface="Segoe UI" panose="020B0502040204020203" pitchFamily="34" charset="0"/>
                <a:cs typeface="Segoe UI" panose="020B0502040204020203" pitchFamily="34" charset="0"/>
              </a:rPr>
              <a:t> “Camera calibrator,” MATLAB &amp; Simulink. [Online]. Available: https://www.mathworks.com/help/driving/ug/create-360-birds-eye-view-image.html. [Accessed: 01-Mar-2023]. </a:t>
            </a:r>
          </a:p>
          <a:p>
            <a:pPr marL="152396" indent="0" algn="just">
              <a:lnSpc>
                <a:spcPct val="150000"/>
              </a:lnSpc>
              <a:buNone/>
            </a:pPr>
            <a:r>
              <a:rPr lang="en-US" b="1">
                <a:solidFill>
                  <a:schemeClr val="tx1"/>
                </a:solidFill>
                <a:latin typeface="Segoe UI" panose="020B0502040204020203" pitchFamily="34" charset="0"/>
                <a:cs typeface="Segoe UI" panose="020B0502040204020203" pitchFamily="34" charset="0"/>
              </a:rPr>
              <a:t>[3]</a:t>
            </a:r>
            <a:r>
              <a:rPr lang="en-US" b="1">
                <a:latin typeface="Segoe UI" panose="020B0502040204020203" pitchFamily="34" charset="0"/>
                <a:cs typeface="Segoe UI" panose="020B0502040204020203" pitchFamily="34" charset="0"/>
              </a:rPr>
              <a:t> “What is a car blind spot and how to check it,” Learn Automatic, 02-Mar-2021. [Online]. Available: https://www.learn-automatic.com/tutorials/observation-and-mirrors/car-blind-spot-and-how-to-check/. [Accessed: 01-Mar-2023]. </a:t>
            </a:r>
          </a:p>
          <a:p>
            <a:pPr marL="152396" indent="0" algn="just">
              <a:lnSpc>
                <a:spcPct val="150000"/>
              </a:lnSpc>
              <a:buNone/>
            </a:pPr>
            <a:r>
              <a:rPr lang="en-US" b="1">
                <a:solidFill>
                  <a:schemeClr val="tx1"/>
                </a:solidFill>
                <a:latin typeface="Segoe UI" panose="020B0502040204020203" pitchFamily="34" charset="0"/>
                <a:cs typeface="Segoe UI" panose="020B0502040204020203" pitchFamily="34" charset="0"/>
              </a:rPr>
              <a:t>[4]</a:t>
            </a:r>
            <a:r>
              <a:rPr lang="en-US" b="1">
                <a:latin typeface="Segoe UI" panose="020B0502040204020203" pitchFamily="34" charset="0"/>
                <a:cs typeface="Segoe UI" panose="020B0502040204020203" pitchFamily="34" charset="0"/>
              </a:rPr>
              <a:t> </a:t>
            </a:r>
            <a:r>
              <a:rPr lang="en-US" b="1">
                <a:effectLst/>
              </a:rPr>
              <a:t>“Jetson Nano Developer Kit,” NVIDIA Developer, https://developer.nvidia.com/embedded/jetson-nano-developer-kit (accessed Nov. 15, 2023). </a:t>
            </a:r>
            <a:endParaRPr lang="en-US" b="1">
              <a:latin typeface="Segoe UI" panose="020B0502040204020203" pitchFamily="34" charset="0"/>
              <a:cs typeface="Segoe UI" panose="020B0502040204020203" pitchFamily="34" charset="0"/>
            </a:endParaRPr>
          </a:p>
          <a:p>
            <a:pPr marL="152396" indent="0" algn="just">
              <a:lnSpc>
                <a:spcPct val="150000"/>
              </a:lnSpc>
              <a:buNone/>
            </a:pPr>
            <a:r>
              <a:rPr lang="en-US" b="1">
                <a:solidFill>
                  <a:schemeClr val="tx1"/>
                </a:solidFill>
              </a:rPr>
              <a:t>[5] </a:t>
            </a:r>
            <a:r>
              <a:rPr lang="en-US">
                <a:effectLst/>
              </a:rPr>
              <a:t>“</a:t>
            </a:r>
            <a:r>
              <a:rPr lang="en-US" b="1">
                <a:effectLst/>
              </a:rPr>
              <a:t>1.3 Megapixel 960p OmniVision OV9750 USB dual lens USB synchronized stereo camera webcam for 3D VR system,” 1.3 Megapixel 960p </a:t>
            </a:r>
            <a:r>
              <a:rPr lang="en-US" b="1" err="1">
                <a:effectLst/>
              </a:rPr>
              <a:t>Omnivision</a:t>
            </a:r>
            <a:r>
              <a:rPr lang="en-US" b="1">
                <a:effectLst/>
              </a:rPr>
              <a:t> Ov9750 </a:t>
            </a:r>
            <a:r>
              <a:rPr lang="en-US" b="1" err="1">
                <a:effectLst/>
              </a:rPr>
              <a:t>Usb</a:t>
            </a:r>
            <a:r>
              <a:rPr lang="en-US" b="1">
                <a:effectLst/>
              </a:rPr>
              <a:t> Dual Lens </a:t>
            </a:r>
            <a:r>
              <a:rPr lang="en-US" b="1" err="1">
                <a:effectLst/>
              </a:rPr>
              <a:t>Usb</a:t>
            </a:r>
            <a:r>
              <a:rPr lang="en-US" b="1">
                <a:effectLst/>
              </a:rPr>
              <a:t> Synchronized Stereo Camera Webcam For 3d </a:t>
            </a:r>
            <a:r>
              <a:rPr lang="en-US" b="1" err="1">
                <a:effectLst/>
              </a:rPr>
              <a:t>Vr</a:t>
            </a:r>
            <a:r>
              <a:rPr lang="en-US" b="1">
                <a:effectLst/>
              </a:rPr>
              <a:t> System - Buy </a:t>
            </a:r>
            <a:r>
              <a:rPr lang="en-US" b="1" err="1">
                <a:effectLst/>
              </a:rPr>
              <a:t>Webcam,Webcam,Stereo</a:t>
            </a:r>
            <a:r>
              <a:rPr lang="en-US" b="1">
                <a:effectLst/>
              </a:rPr>
              <a:t> Camera Product on Alibaba.com, https://www.alibaba.com/product-detail/1-3-megapixel-960P-OmniVision-OV9750_60176783227.html (accessed Nov. 15, 2023). </a:t>
            </a:r>
            <a:endParaRPr lang="en-US" b="1">
              <a:solidFill>
                <a:schemeClr val="tx1"/>
              </a:solidFill>
            </a:endParaRPr>
          </a:p>
          <a:p>
            <a:pPr marL="152396" indent="0" algn="just">
              <a:lnSpc>
                <a:spcPct val="150000"/>
              </a:lnSpc>
              <a:buNone/>
            </a:pPr>
            <a:r>
              <a:rPr lang="en-US" b="1">
                <a:solidFill>
                  <a:schemeClr val="tx1"/>
                </a:solidFill>
              </a:rPr>
              <a:t>[6] </a:t>
            </a:r>
            <a:r>
              <a:rPr lang="en-US" b="1">
                <a:solidFill>
                  <a:schemeClr val="bg2"/>
                </a:solidFill>
              </a:rPr>
              <a:t>“Secure Digital, SD Card PNG image with transparent background,” pngimg.com, https://pngimg.com/image/64256 (accessed Nov. 15, 2023). </a:t>
            </a:r>
          </a:p>
          <a:p>
            <a:pPr marL="152396" indent="0" algn="just">
              <a:lnSpc>
                <a:spcPct val="150000"/>
              </a:lnSpc>
              <a:buNone/>
            </a:pPr>
            <a:r>
              <a:rPr lang="en-US" b="1">
                <a:solidFill>
                  <a:schemeClr val="tx1"/>
                </a:solidFill>
                <a:latin typeface="Segoe UI" panose="020B0502040204020203" pitchFamily="34" charset="0"/>
                <a:cs typeface="Segoe UI" panose="020B0502040204020203" pitchFamily="34" charset="0"/>
              </a:rPr>
              <a:t>[7] </a:t>
            </a:r>
            <a:r>
              <a:rPr lang="en-US" b="1">
                <a:solidFill>
                  <a:schemeClr val="bg2"/>
                </a:solidFill>
                <a:latin typeface="Segoe UI" panose="020B0502040204020203" pitchFamily="34" charset="0"/>
                <a:cs typeface="Segoe UI" panose="020B0502040204020203" pitchFamily="34" charset="0"/>
              </a:rPr>
              <a:t>“7 inch TFT LCD Touch Screen Module HDMI 1024x600 RGB display board for Raspberry Pi and Arduino : Buy Online at best price in KSA - Souq is now Amazon.sa: Electronics,” 7 inch TFT LCD Touch Screen Module HDMI 1024x600 RGB Display Board for Raspberry pi and Arduino : Buy Online at Best Price in KSA - Souq is now Amazon.sa: Electronics, https://www.amazon.sa/-/en/Screen-1024x600-Display-Raspberry-Arduino/dp/B07NTTT5HH (accessed Nov. 15, 2023). </a:t>
            </a:r>
          </a:p>
        </p:txBody>
      </p:sp>
      <p:grpSp>
        <p:nvGrpSpPr>
          <p:cNvPr id="3" name="Group 2">
            <a:extLst>
              <a:ext uri="{FF2B5EF4-FFF2-40B4-BE49-F238E27FC236}">
                <a16:creationId xmlns:a16="http://schemas.microsoft.com/office/drawing/2014/main" id="{F512ACB0-79CB-B555-6346-EB07418940D3}"/>
              </a:ext>
            </a:extLst>
          </p:cNvPr>
          <p:cNvGrpSpPr/>
          <p:nvPr/>
        </p:nvGrpSpPr>
        <p:grpSpPr>
          <a:xfrm>
            <a:off x="-282" y="-13898881"/>
            <a:ext cx="11012496" cy="13681392"/>
            <a:chOff x="343662" y="-18004"/>
            <a:chExt cx="11012496" cy="13681392"/>
          </a:xfrm>
        </p:grpSpPr>
        <p:grpSp>
          <p:nvGrpSpPr>
            <p:cNvPr id="143" name="Group 142">
              <a:extLst>
                <a:ext uri="{FF2B5EF4-FFF2-40B4-BE49-F238E27FC236}">
                  <a16:creationId xmlns:a16="http://schemas.microsoft.com/office/drawing/2014/main" id="{516D82A2-0FD6-2474-12F9-FAB7B1414468}"/>
                </a:ext>
              </a:extLst>
            </p:cNvPr>
            <p:cNvGrpSpPr/>
            <p:nvPr/>
          </p:nvGrpSpPr>
          <p:grpSpPr>
            <a:xfrm>
              <a:off x="343662" y="-18004"/>
              <a:ext cx="11012496" cy="6144681"/>
              <a:chOff x="343662" y="-18004"/>
              <a:chExt cx="11012496" cy="6144681"/>
            </a:xfrm>
          </p:grpSpPr>
          <p:grpSp>
            <p:nvGrpSpPr>
              <p:cNvPr id="177" name="Google Shape;646;p33">
                <a:extLst>
                  <a:ext uri="{FF2B5EF4-FFF2-40B4-BE49-F238E27FC236}">
                    <a16:creationId xmlns:a16="http://schemas.microsoft.com/office/drawing/2014/main" id="{7AA7CD58-E306-1721-7D23-66456F7C6C49}"/>
                  </a:ext>
                </a:extLst>
              </p:cNvPr>
              <p:cNvGrpSpPr/>
              <p:nvPr/>
            </p:nvGrpSpPr>
            <p:grpSpPr>
              <a:xfrm rot="16200000" flipH="1">
                <a:off x="-222793" y="548511"/>
                <a:ext cx="2265949" cy="1132920"/>
                <a:chOff x="3529938" y="261475"/>
                <a:chExt cx="1699462" cy="849690"/>
              </a:xfrm>
            </p:grpSpPr>
            <p:sp>
              <p:nvSpPr>
                <p:cNvPr id="265" name="Google Shape;647;p33">
                  <a:extLst>
                    <a:ext uri="{FF2B5EF4-FFF2-40B4-BE49-F238E27FC236}">
                      <a16:creationId xmlns:a16="http://schemas.microsoft.com/office/drawing/2014/main" id="{09D03C12-ADDE-900F-2898-ACE3AAC0E1F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6" name="Google Shape;648;p33">
                  <a:extLst>
                    <a:ext uri="{FF2B5EF4-FFF2-40B4-BE49-F238E27FC236}">
                      <a16:creationId xmlns:a16="http://schemas.microsoft.com/office/drawing/2014/main" id="{6285AE52-8688-E876-0882-D0B71AE617C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7" name="Google Shape;649;p33">
                  <a:extLst>
                    <a:ext uri="{FF2B5EF4-FFF2-40B4-BE49-F238E27FC236}">
                      <a16:creationId xmlns:a16="http://schemas.microsoft.com/office/drawing/2014/main" id="{A20405AC-953F-895E-270B-CF29D04ACA0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8" name="Google Shape;650;p33">
                  <a:extLst>
                    <a:ext uri="{FF2B5EF4-FFF2-40B4-BE49-F238E27FC236}">
                      <a16:creationId xmlns:a16="http://schemas.microsoft.com/office/drawing/2014/main" id="{05E749D8-76B2-90AA-424F-0A1795D35AA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9" name="Google Shape;651;p33">
                  <a:extLst>
                    <a:ext uri="{FF2B5EF4-FFF2-40B4-BE49-F238E27FC236}">
                      <a16:creationId xmlns:a16="http://schemas.microsoft.com/office/drawing/2014/main" id="{F4150EE0-FB1A-B043-DF45-D52204481F0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0" name="Google Shape;652;p33">
                  <a:extLst>
                    <a:ext uri="{FF2B5EF4-FFF2-40B4-BE49-F238E27FC236}">
                      <a16:creationId xmlns:a16="http://schemas.microsoft.com/office/drawing/2014/main" id="{440F8ACB-63C1-378C-EE3C-67A1FDDF8AF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1" name="Google Shape;653;p33">
                  <a:extLst>
                    <a:ext uri="{FF2B5EF4-FFF2-40B4-BE49-F238E27FC236}">
                      <a16:creationId xmlns:a16="http://schemas.microsoft.com/office/drawing/2014/main" id="{7DA83B28-F4BB-F089-B56A-E326139AF0E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2" name="Google Shape;654;p33">
                  <a:extLst>
                    <a:ext uri="{FF2B5EF4-FFF2-40B4-BE49-F238E27FC236}">
                      <a16:creationId xmlns:a16="http://schemas.microsoft.com/office/drawing/2014/main" id="{F2F5F2BB-14C6-30EE-4AD8-00257C790A57}"/>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78" name="Google Shape;655;p33">
                <a:extLst>
                  <a:ext uri="{FF2B5EF4-FFF2-40B4-BE49-F238E27FC236}">
                    <a16:creationId xmlns:a16="http://schemas.microsoft.com/office/drawing/2014/main" id="{673DEDF5-8090-FA6A-2416-BC24A554BC88}"/>
                  </a:ext>
                </a:extLst>
              </p:cNvPr>
              <p:cNvGrpSpPr/>
              <p:nvPr/>
            </p:nvGrpSpPr>
            <p:grpSpPr>
              <a:xfrm>
                <a:off x="10909569" y="1371919"/>
                <a:ext cx="446589" cy="813467"/>
                <a:chOff x="376650" y="567400"/>
                <a:chExt cx="334942" cy="610100"/>
              </a:xfrm>
            </p:grpSpPr>
            <p:sp>
              <p:nvSpPr>
                <p:cNvPr id="259" name="Google Shape;656;p33">
                  <a:extLst>
                    <a:ext uri="{FF2B5EF4-FFF2-40B4-BE49-F238E27FC236}">
                      <a16:creationId xmlns:a16="http://schemas.microsoft.com/office/drawing/2014/main" id="{92C49ED7-BD6A-B064-C20F-4563BADFF5D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0" name="Google Shape;657;p33">
                  <a:extLst>
                    <a:ext uri="{FF2B5EF4-FFF2-40B4-BE49-F238E27FC236}">
                      <a16:creationId xmlns:a16="http://schemas.microsoft.com/office/drawing/2014/main" id="{06CF3C6B-B8EF-B162-9BF8-156A0FCF2C0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1" name="Google Shape;658;p33">
                  <a:extLst>
                    <a:ext uri="{FF2B5EF4-FFF2-40B4-BE49-F238E27FC236}">
                      <a16:creationId xmlns:a16="http://schemas.microsoft.com/office/drawing/2014/main" id="{ABE1C12C-71A3-FC3A-5A9D-03E746182E7E}"/>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2" name="Google Shape;659;p33">
                  <a:extLst>
                    <a:ext uri="{FF2B5EF4-FFF2-40B4-BE49-F238E27FC236}">
                      <a16:creationId xmlns:a16="http://schemas.microsoft.com/office/drawing/2014/main" id="{59E31F94-0C41-5562-E874-74EE0B969DC7}"/>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3" name="Google Shape;660;p33">
                  <a:extLst>
                    <a:ext uri="{FF2B5EF4-FFF2-40B4-BE49-F238E27FC236}">
                      <a16:creationId xmlns:a16="http://schemas.microsoft.com/office/drawing/2014/main" id="{23337CC1-ED28-3D4D-443D-EE5BC267AD72}"/>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4" name="Google Shape;661;p33">
                  <a:extLst>
                    <a:ext uri="{FF2B5EF4-FFF2-40B4-BE49-F238E27FC236}">
                      <a16:creationId xmlns:a16="http://schemas.microsoft.com/office/drawing/2014/main" id="{8FD331D5-47E4-EC47-17EA-6AF03010A1C3}"/>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79" name="Google Shape;646;p33">
                <a:extLst>
                  <a:ext uri="{FF2B5EF4-FFF2-40B4-BE49-F238E27FC236}">
                    <a16:creationId xmlns:a16="http://schemas.microsoft.com/office/drawing/2014/main" id="{B2A21CF8-EB2C-F392-C352-5555550BC94A}"/>
                  </a:ext>
                </a:extLst>
              </p:cNvPr>
              <p:cNvGrpSpPr/>
              <p:nvPr/>
            </p:nvGrpSpPr>
            <p:grpSpPr>
              <a:xfrm rot="16200000" flipH="1">
                <a:off x="-222853" y="4427243"/>
                <a:ext cx="2265949" cy="1132920"/>
                <a:chOff x="3529938" y="261475"/>
                <a:chExt cx="1699462" cy="849690"/>
              </a:xfrm>
            </p:grpSpPr>
            <p:sp>
              <p:nvSpPr>
                <p:cNvPr id="187" name="Google Shape;647;p33">
                  <a:extLst>
                    <a:ext uri="{FF2B5EF4-FFF2-40B4-BE49-F238E27FC236}">
                      <a16:creationId xmlns:a16="http://schemas.microsoft.com/office/drawing/2014/main" id="{E1BDA575-A246-F96C-D3F1-E50BDBACB30C}"/>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8" name="Google Shape;648;p33">
                  <a:extLst>
                    <a:ext uri="{FF2B5EF4-FFF2-40B4-BE49-F238E27FC236}">
                      <a16:creationId xmlns:a16="http://schemas.microsoft.com/office/drawing/2014/main" id="{427452C6-EE87-C231-F37C-EA6F67C4D130}"/>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9" name="Google Shape;649;p33">
                  <a:extLst>
                    <a:ext uri="{FF2B5EF4-FFF2-40B4-BE49-F238E27FC236}">
                      <a16:creationId xmlns:a16="http://schemas.microsoft.com/office/drawing/2014/main" id="{B3731310-CCCE-26EF-1412-D06DA9A16421}"/>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0" name="Google Shape;650;p33">
                  <a:extLst>
                    <a:ext uri="{FF2B5EF4-FFF2-40B4-BE49-F238E27FC236}">
                      <a16:creationId xmlns:a16="http://schemas.microsoft.com/office/drawing/2014/main" id="{4185B135-FBB6-CD12-6DEE-62D8B3380E3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1" name="Google Shape;651;p33">
                  <a:extLst>
                    <a:ext uri="{FF2B5EF4-FFF2-40B4-BE49-F238E27FC236}">
                      <a16:creationId xmlns:a16="http://schemas.microsoft.com/office/drawing/2014/main" id="{FCA5FBCC-918F-3A8C-9390-B0DC11256B7E}"/>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6" name="Google Shape;652;p33">
                  <a:extLst>
                    <a:ext uri="{FF2B5EF4-FFF2-40B4-BE49-F238E27FC236}">
                      <a16:creationId xmlns:a16="http://schemas.microsoft.com/office/drawing/2014/main" id="{DEFE43D1-1AA9-1AE8-762D-9CB5A3202B43}"/>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7" name="Google Shape;653;p33">
                  <a:extLst>
                    <a:ext uri="{FF2B5EF4-FFF2-40B4-BE49-F238E27FC236}">
                      <a16:creationId xmlns:a16="http://schemas.microsoft.com/office/drawing/2014/main" id="{754D3028-7DB1-B81F-E628-AFF0A97AA6B7}"/>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8" name="Google Shape;654;p33">
                  <a:extLst>
                    <a:ext uri="{FF2B5EF4-FFF2-40B4-BE49-F238E27FC236}">
                      <a16:creationId xmlns:a16="http://schemas.microsoft.com/office/drawing/2014/main" id="{BB5C1607-52F1-F660-4509-85315A716C05}"/>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0" name="Google Shape;655;p33">
                <a:extLst>
                  <a:ext uri="{FF2B5EF4-FFF2-40B4-BE49-F238E27FC236}">
                    <a16:creationId xmlns:a16="http://schemas.microsoft.com/office/drawing/2014/main" id="{2D6DA0AC-E9E7-AF30-1882-B83AD836406A}"/>
                  </a:ext>
                </a:extLst>
              </p:cNvPr>
              <p:cNvGrpSpPr/>
              <p:nvPr/>
            </p:nvGrpSpPr>
            <p:grpSpPr>
              <a:xfrm>
                <a:off x="10835169" y="5276964"/>
                <a:ext cx="446589" cy="813467"/>
                <a:chOff x="376650" y="567400"/>
                <a:chExt cx="334942" cy="610100"/>
              </a:xfrm>
            </p:grpSpPr>
            <p:sp>
              <p:nvSpPr>
                <p:cNvPr id="181" name="Google Shape;656;p33">
                  <a:extLst>
                    <a:ext uri="{FF2B5EF4-FFF2-40B4-BE49-F238E27FC236}">
                      <a16:creationId xmlns:a16="http://schemas.microsoft.com/office/drawing/2014/main" id="{02A4C09B-55F8-6E60-21D6-193C9C6BBB70}"/>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2" name="Google Shape;657;p33">
                  <a:extLst>
                    <a:ext uri="{FF2B5EF4-FFF2-40B4-BE49-F238E27FC236}">
                      <a16:creationId xmlns:a16="http://schemas.microsoft.com/office/drawing/2014/main" id="{CB67A8FD-E811-9514-E48A-6F37F23710CF}"/>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3" name="Google Shape;658;p33">
                  <a:extLst>
                    <a:ext uri="{FF2B5EF4-FFF2-40B4-BE49-F238E27FC236}">
                      <a16:creationId xmlns:a16="http://schemas.microsoft.com/office/drawing/2014/main" id="{3E39D4F6-3296-F3B2-2DE9-CC393158447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4" name="Google Shape;659;p33">
                  <a:extLst>
                    <a:ext uri="{FF2B5EF4-FFF2-40B4-BE49-F238E27FC236}">
                      <a16:creationId xmlns:a16="http://schemas.microsoft.com/office/drawing/2014/main" id="{6F67E322-D904-BB48-AB8E-71CC9E197837}"/>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5" name="Google Shape;660;p33">
                  <a:extLst>
                    <a:ext uri="{FF2B5EF4-FFF2-40B4-BE49-F238E27FC236}">
                      <a16:creationId xmlns:a16="http://schemas.microsoft.com/office/drawing/2014/main" id="{CB7E4603-0AF4-BEF2-9FB8-A0E04D56568D}"/>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6" name="Google Shape;661;p33">
                  <a:extLst>
                    <a:ext uri="{FF2B5EF4-FFF2-40B4-BE49-F238E27FC236}">
                      <a16:creationId xmlns:a16="http://schemas.microsoft.com/office/drawing/2014/main" id="{03171BA6-136A-A7F2-90F2-4AEC9077969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44" name="Group 143">
              <a:extLst>
                <a:ext uri="{FF2B5EF4-FFF2-40B4-BE49-F238E27FC236}">
                  <a16:creationId xmlns:a16="http://schemas.microsoft.com/office/drawing/2014/main" id="{DE87069B-BE30-C12D-380F-2B46DF7ECB81}"/>
                </a:ext>
              </a:extLst>
            </p:cNvPr>
            <p:cNvGrpSpPr/>
            <p:nvPr/>
          </p:nvGrpSpPr>
          <p:grpSpPr>
            <a:xfrm>
              <a:off x="343662" y="7518707"/>
              <a:ext cx="11012496" cy="6144681"/>
              <a:chOff x="343662" y="-18004"/>
              <a:chExt cx="11012496" cy="6144681"/>
            </a:xfrm>
          </p:grpSpPr>
          <p:grpSp>
            <p:nvGrpSpPr>
              <p:cNvPr id="145" name="Google Shape;646;p33">
                <a:extLst>
                  <a:ext uri="{FF2B5EF4-FFF2-40B4-BE49-F238E27FC236}">
                    <a16:creationId xmlns:a16="http://schemas.microsoft.com/office/drawing/2014/main" id="{CEC5BB8A-4D3E-3FA7-C418-51EE8454F964}"/>
                  </a:ext>
                </a:extLst>
              </p:cNvPr>
              <p:cNvGrpSpPr/>
              <p:nvPr/>
            </p:nvGrpSpPr>
            <p:grpSpPr>
              <a:xfrm rot="16200000" flipH="1">
                <a:off x="-222793" y="548511"/>
                <a:ext cx="2265949" cy="1132920"/>
                <a:chOff x="3529938" y="261475"/>
                <a:chExt cx="1699462" cy="849690"/>
              </a:xfrm>
            </p:grpSpPr>
            <p:sp>
              <p:nvSpPr>
                <p:cNvPr id="169" name="Google Shape;647;p33">
                  <a:extLst>
                    <a:ext uri="{FF2B5EF4-FFF2-40B4-BE49-F238E27FC236}">
                      <a16:creationId xmlns:a16="http://schemas.microsoft.com/office/drawing/2014/main" id="{EF876167-6C1B-004B-E5EC-EF6CA84EF818}"/>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0" name="Google Shape;648;p33">
                  <a:extLst>
                    <a:ext uri="{FF2B5EF4-FFF2-40B4-BE49-F238E27FC236}">
                      <a16:creationId xmlns:a16="http://schemas.microsoft.com/office/drawing/2014/main" id="{F90503D3-D060-7BE0-BDF4-CF106BD3454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1" name="Google Shape;649;p33">
                  <a:extLst>
                    <a:ext uri="{FF2B5EF4-FFF2-40B4-BE49-F238E27FC236}">
                      <a16:creationId xmlns:a16="http://schemas.microsoft.com/office/drawing/2014/main" id="{FE91CD73-1A69-78F6-FB25-E27C3A215C5F}"/>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2" name="Google Shape;650;p33">
                  <a:extLst>
                    <a:ext uri="{FF2B5EF4-FFF2-40B4-BE49-F238E27FC236}">
                      <a16:creationId xmlns:a16="http://schemas.microsoft.com/office/drawing/2014/main" id="{324887D1-C4F3-9EAB-4DB7-8B7EF0AEE163}"/>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3" name="Google Shape;651;p33">
                  <a:extLst>
                    <a:ext uri="{FF2B5EF4-FFF2-40B4-BE49-F238E27FC236}">
                      <a16:creationId xmlns:a16="http://schemas.microsoft.com/office/drawing/2014/main" id="{DEC4FEB4-E245-D52E-8025-AAECC0E4925C}"/>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4" name="Google Shape;652;p33">
                  <a:extLst>
                    <a:ext uri="{FF2B5EF4-FFF2-40B4-BE49-F238E27FC236}">
                      <a16:creationId xmlns:a16="http://schemas.microsoft.com/office/drawing/2014/main" id="{6595C1BB-8701-E80B-09F4-B3C400CA28E7}"/>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5" name="Google Shape;653;p33">
                  <a:extLst>
                    <a:ext uri="{FF2B5EF4-FFF2-40B4-BE49-F238E27FC236}">
                      <a16:creationId xmlns:a16="http://schemas.microsoft.com/office/drawing/2014/main" id="{BA356B51-958F-7428-0A08-A611EE3BE95A}"/>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6" name="Google Shape;654;p33">
                  <a:extLst>
                    <a:ext uri="{FF2B5EF4-FFF2-40B4-BE49-F238E27FC236}">
                      <a16:creationId xmlns:a16="http://schemas.microsoft.com/office/drawing/2014/main" id="{E8FB4FAE-6FEB-6CDD-5C64-59A55658E1DA}"/>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6" name="Google Shape;655;p33">
                <a:extLst>
                  <a:ext uri="{FF2B5EF4-FFF2-40B4-BE49-F238E27FC236}">
                    <a16:creationId xmlns:a16="http://schemas.microsoft.com/office/drawing/2014/main" id="{9ED3EF02-1FBE-7BF5-DAD7-98867473FD28}"/>
                  </a:ext>
                </a:extLst>
              </p:cNvPr>
              <p:cNvGrpSpPr/>
              <p:nvPr/>
            </p:nvGrpSpPr>
            <p:grpSpPr>
              <a:xfrm>
                <a:off x="10909569" y="1371919"/>
                <a:ext cx="446589" cy="813467"/>
                <a:chOff x="376650" y="567400"/>
                <a:chExt cx="334942" cy="610100"/>
              </a:xfrm>
            </p:grpSpPr>
            <p:sp>
              <p:nvSpPr>
                <p:cNvPr id="163" name="Google Shape;656;p33">
                  <a:extLst>
                    <a:ext uri="{FF2B5EF4-FFF2-40B4-BE49-F238E27FC236}">
                      <a16:creationId xmlns:a16="http://schemas.microsoft.com/office/drawing/2014/main" id="{5A975144-CC97-A252-BB57-D822C674E5BC}"/>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4" name="Google Shape;657;p33">
                  <a:extLst>
                    <a:ext uri="{FF2B5EF4-FFF2-40B4-BE49-F238E27FC236}">
                      <a16:creationId xmlns:a16="http://schemas.microsoft.com/office/drawing/2014/main" id="{950DD53C-0BE3-EADB-CF2F-FDB682A11EC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5" name="Google Shape;658;p33">
                  <a:extLst>
                    <a:ext uri="{FF2B5EF4-FFF2-40B4-BE49-F238E27FC236}">
                      <a16:creationId xmlns:a16="http://schemas.microsoft.com/office/drawing/2014/main" id="{ADF94881-A957-5F11-F2F2-2FD967E201B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6" name="Google Shape;659;p33">
                  <a:extLst>
                    <a:ext uri="{FF2B5EF4-FFF2-40B4-BE49-F238E27FC236}">
                      <a16:creationId xmlns:a16="http://schemas.microsoft.com/office/drawing/2014/main" id="{877165AD-7F33-78FD-5B96-49307CA4BA6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7" name="Google Shape;660;p33">
                  <a:extLst>
                    <a:ext uri="{FF2B5EF4-FFF2-40B4-BE49-F238E27FC236}">
                      <a16:creationId xmlns:a16="http://schemas.microsoft.com/office/drawing/2014/main" id="{F6178EC5-DD6B-1A5A-7E3F-0DBBC3FB2A4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8" name="Google Shape;661;p33">
                  <a:extLst>
                    <a:ext uri="{FF2B5EF4-FFF2-40B4-BE49-F238E27FC236}">
                      <a16:creationId xmlns:a16="http://schemas.microsoft.com/office/drawing/2014/main" id="{8B5655C1-BE39-3B6A-F542-A309215B675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7" name="Google Shape;646;p33">
                <a:extLst>
                  <a:ext uri="{FF2B5EF4-FFF2-40B4-BE49-F238E27FC236}">
                    <a16:creationId xmlns:a16="http://schemas.microsoft.com/office/drawing/2014/main" id="{17C31FD7-EB37-A3C2-745A-81060C6998B4}"/>
                  </a:ext>
                </a:extLst>
              </p:cNvPr>
              <p:cNvGrpSpPr/>
              <p:nvPr/>
            </p:nvGrpSpPr>
            <p:grpSpPr>
              <a:xfrm rot="16200000" flipH="1">
                <a:off x="-222853" y="4427243"/>
                <a:ext cx="2265949" cy="1132920"/>
                <a:chOff x="3529938" y="261475"/>
                <a:chExt cx="1699462" cy="849690"/>
              </a:xfrm>
            </p:grpSpPr>
            <p:sp>
              <p:nvSpPr>
                <p:cNvPr id="155" name="Google Shape;647;p33">
                  <a:extLst>
                    <a:ext uri="{FF2B5EF4-FFF2-40B4-BE49-F238E27FC236}">
                      <a16:creationId xmlns:a16="http://schemas.microsoft.com/office/drawing/2014/main" id="{4B5E5D53-9531-E8C5-0B7F-A777D5B5A235}"/>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6" name="Google Shape;648;p33">
                  <a:extLst>
                    <a:ext uri="{FF2B5EF4-FFF2-40B4-BE49-F238E27FC236}">
                      <a16:creationId xmlns:a16="http://schemas.microsoft.com/office/drawing/2014/main" id="{98BB10DB-BB81-4627-9B5C-A99966FE1B4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7" name="Google Shape;649;p33">
                  <a:extLst>
                    <a:ext uri="{FF2B5EF4-FFF2-40B4-BE49-F238E27FC236}">
                      <a16:creationId xmlns:a16="http://schemas.microsoft.com/office/drawing/2014/main" id="{71CCC3CE-E979-1A84-DF6F-AE998B0884DB}"/>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8" name="Google Shape;650;p33">
                  <a:extLst>
                    <a:ext uri="{FF2B5EF4-FFF2-40B4-BE49-F238E27FC236}">
                      <a16:creationId xmlns:a16="http://schemas.microsoft.com/office/drawing/2014/main" id="{6F1475F5-14D3-9316-9805-20F01FC32B11}"/>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9" name="Google Shape;651;p33">
                  <a:extLst>
                    <a:ext uri="{FF2B5EF4-FFF2-40B4-BE49-F238E27FC236}">
                      <a16:creationId xmlns:a16="http://schemas.microsoft.com/office/drawing/2014/main" id="{CC93ADF2-60A6-0B0C-4478-33FE47ABDB4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0" name="Google Shape;652;p33">
                  <a:extLst>
                    <a:ext uri="{FF2B5EF4-FFF2-40B4-BE49-F238E27FC236}">
                      <a16:creationId xmlns:a16="http://schemas.microsoft.com/office/drawing/2014/main" id="{6491E88A-3A3C-12C9-1E99-8022BEF540D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1" name="Google Shape;653;p33">
                  <a:extLst>
                    <a:ext uri="{FF2B5EF4-FFF2-40B4-BE49-F238E27FC236}">
                      <a16:creationId xmlns:a16="http://schemas.microsoft.com/office/drawing/2014/main" id="{C6E3A388-3EE8-EF13-9752-47196BA8D419}"/>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2" name="Google Shape;654;p33">
                  <a:extLst>
                    <a:ext uri="{FF2B5EF4-FFF2-40B4-BE49-F238E27FC236}">
                      <a16:creationId xmlns:a16="http://schemas.microsoft.com/office/drawing/2014/main" id="{CE7510CE-37E0-EC8B-A97F-5AEBA1BE959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8" name="Google Shape;655;p33">
                <a:extLst>
                  <a:ext uri="{FF2B5EF4-FFF2-40B4-BE49-F238E27FC236}">
                    <a16:creationId xmlns:a16="http://schemas.microsoft.com/office/drawing/2014/main" id="{8ECB0E2C-7BC2-F0B6-C299-6CDAC564BD95}"/>
                  </a:ext>
                </a:extLst>
              </p:cNvPr>
              <p:cNvGrpSpPr/>
              <p:nvPr/>
            </p:nvGrpSpPr>
            <p:grpSpPr>
              <a:xfrm>
                <a:off x="10835169" y="5276964"/>
                <a:ext cx="446589" cy="813467"/>
                <a:chOff x="376650" y="567400"/>
                <a:chExt cx="334942" cy="610100"/>
              </a:xfrm>
            </p:grpSpPr>
            <p:sp>
              <p:nvSpPr>
                <p:cNvPr id="149" name="Google Shape;656;p33">
                  <a:extLst>
                    <a:ext uri="{FF2B5EF4-FFF2-40B4-BE49-F238E27FC236}">
                      <a16:creationId xmlns:a16="http://schemas.microsoft.com/office/drawing/2014/main" id="{106D5E77-B1D7-DD1A-C0EE-F35C1C2EB03A}"/>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0" name="Google Shape;657;p33">
                  <a:extLst>
                    <a:ext uri="{FF2B5EF4-FFF2-40B4-BE49-F238E27FC236}">
                      <a16:creationId xmlns:a16="http://schemas.microsoft.com/office/drawing/2014/main" id="{A43AD68E-0486-71C3-9D17-2CE62005EF5C}"/>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1" name="Google Shape;658;p33">
                  <a:extLst>
                    <a:ext uri="{FF2B5EF4-FFF2-40B4-BE49-F238E27FC236}">
                      <a16:creationId xmlns:a16="http://schemas.microsoft.com/office/drawing/2014/main" id="{1FCF69A0-EA0A-A207-654C-C5A502E7BB9D}"/>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2" name="Google Shape;659;p33">
                  <a:extLst>
                    <a:ext uri="{FF2B5EF4-FFF2-40B4-BE49-F238E27FC236}">
                      <a16:creationId xmlns:a16="http://schemas.microsoft.com/office/drawing/2014/main" id="{C66576AA-5CE7-DB4C-AAD2-BBA5E851D06C}"/>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3" name="Google Shape;660;p33">
                  <a:extLst>
                    <a:ext uri="{FF2B5EF4-FFF2-40B4-BE49-F238E27FC236}">
                      <a16:creationId xmlns:a16="http://schemas.microsoft.com/office/drawing/2014/main" id="{1DFB4464-49E3-90AA-FB61-67579589BA7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4" name="Google Shape;661;p33">
                  <a:extLst>
                    <a:ext uri="{FF2B5EF4-FFF2-40B4-BE49-F238E27FC236}">
                      <a16:creationId xmlns:a16="http://schemas.microsoft.com/office/drawing/2014/main" id="{FCE64B8A-FBF9-734E-9FC1-E1C67CDCBEBB}"/>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spTree>
    <p:extLst>
      <p:ext uri="{BB962C8B-B14F-4D97-AF65-F5344CB8AC3E}">
        <p14:creationId xmlns:p14="http://schemas.microsoft.com/office/powerpoint/2010/main" val="8980390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5F02AE0-21E7-0B4A-A2AB-8DDB262468F9}"/>
              </a:ext>
            </a:extLst>
          </p:cNvPr>
          <p:cNvSpPr>
            <a:spLocks noGrp="1"/>
          </p:cNvSpPr>
          <p:nvPr>
            <p:ph type="dt" sz="half" idx="10"/>
          </p:nvPr>
        </p:nvSpPr>
        <p:spPr/>
        <p:txBody>
          <a:bodyPr/>
          <a:lstStyle/>
          <a:p>
            <a:fld id="{BD0B58E8-2655-4E4E-B999-CBA42F382521}"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4E63CDCE-29B7-C085-4C53-6F3A95F44B34}"/>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56</a:t>
            </a:fld>
            <a:endParaRPr lang="en-US">
              <a:latin typeface="Segoe UI" panose="020B0502040204020203" pitchFamily="34" charset="0"/>
              <a:cs typeface="Segoe UI" panose="020B0502040204020203" pitchFamily="34" charset="0"/>
            </a:endParaRPr>
          </a:p>
        </p:txBody>
      </p:sp>
      <p:grpSp>
        <p:nvGrpSpPr>
          <p:cNvPr id="14" name="Group 13">
            <a:extLst>
              <a:ext uri="{FF2B5EF4-FFF2-40B4-BE49-F238E27FC236}">
                <a16:creationId xmlns:a16="http://schemas.microsoft.com/office/drawing/2014/main" id="{8B706EAC-33C9-CBA7-6783-232069932193}"/>
              </a:ext>
            </a:extLst>
          </p:cNvPr>
          <p:cNvGrpSpPr/>
          <p:nvPr/>
        </p:nvGrpSpPr>
        <p:grpSpPr>
          <a:xfrm flipV="1">
            <a:off x="0" y="4592050"/>
            <a:ext cx="1132921" cy="2265950"/>
            <a:chOff x="-18289" y="-1469694"/>
            <a:chExt cx="1132921" cy="2265950"/>
          </a:xfrm>
        </p:grpSpPr>
        <p:sp>
          <p:nvSpPr>
            <p:cNvPr id="6" name="Google Shape;647;p33">
              <a:extLst>
                <a:ext uri="{FF2B5EF4-FFF2-40B4-BE49-F238E27FC236}">
                  <a16:creationId xmlns:a16="http://schemas.microsoft.com/office/drawing/2014/main" id="{C3CDE9DA-7DD9-35CB-4A94-6CF602F5DE19}"/>
                </a:ext>
              </a:extLst>
            </p:cNvPr>
            <p:cNvSpPr/>
            <p:nvPr/>
          </p:nvSpPr>
          <p:spPr>
            <a:xfrm rot="10800000" flipH="1">
              <a:off x="-18289" y="-1469694"/>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7" name="Google Shape;648;p33">
              <a:extLst>
                <a:ext uri="{FF2B5EF4-FFF2-40B4-BE49-F238E27FC236}">
                  <a16:creationId xmlns:a16="http://schemas.microsoft.com/office/drawing/2014/main" id="{3775F46A-7425-6820-C134-2623DF590AF0}"/>
                </a:ext>
              </a:extLst>
            </p:cNvPr>
            <p:cNvSpPr/>
            <p:nvPr/>
          </p:nvSpPr>
          <p:spPr>
            <a:xfrm rot="10800000" flipH="1">
              <a:off x="-18289" y="-903177"/>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8" name="Google Shape;649;p33">
              <a:extLst>
                <a:ext uri="{FF2B5EF4-FFF2-40B4-BE49-F238E27FC236}">
                  <a16:creationId xmlns:a16="http://schemas.microsoft.com/office/drawing/2014/main" id="{A95DDD8E-7A4E-31C7-153D-565F8FCD6FC3}"/>
                </a:ext>
              </a:extLst>
            </p:cNvPr>
            <p:cNvSpPr/>
            <p:nvPr/>
          </p:nvSpPr>
          <p:spPr>
            <a:xfrm rot="10800000" flipH="1">
              <a:off x="-18288" y="-336660"/>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9" name="Google Shape;650;p33">
              <a:extLst>
                <a:ext uri="{FF2B5EF4-FFF2-40B4-BE49-F238E27FC236}">
                  <a16:creationId xmlns:a16="http://schemas.microsoft.com/office/drawing/2014/main" id="{4DBC631E-7BB6-39E1-3A58-92EC92F95992}"/>
                </a:ext>
              </a:extLst>
            </p:cNvPr>
            <p:cNvSpPr/>
            <p:nvPr/>
          </p:nvSpPr>
          <p:spPr>
            <a:xfrm rot="10800000" flipH="1">
              <a:off x="-18288" y="229856"/>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0" name="Google Shape;651;p33">
              <a:extLst>
                <a:ext uri="{FF2B5EF4-FFF2-40B4-BE49-F238E27FC236}">
                  <a16:creationId xmlns:a16="http://schemas.microsoft.com/office/drawing/2014/main" id="{B962B11B-5A54-F581-524A-88FB86A0EAF1}"/>
                </a:ext>
              </a:extLst>
            </p:cNvPr>
            <p:cNvSpPr/>
            <p:nvPr/>
          </p:nvSpPr>
          <p:spPr>
            <a:xfrm rot="10800000" flipH="1">
              <a:off x="548231" y="-1469694"/>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1" name="Google Shape;652;p33">
              <a:extLst>
                <a:ext uri="{FF2B5EF4-FFF2-40B4-BE49-F238E27FC236}">
                  <a16:creationId xmlns:a16="http://schemas.microsoft.com/office/drawing/2014/main" id="{7974064B-DF3F-54C2-3251-FF6C60BC9A4F}"/>
                </a:ext>
              </a:extLst>
            </p:cNvPr>
            <p:cNvSpPr/>
            <p:nvPr/>
          </p:nvSpPr>
          <p:spPr>
            <a:xfrm rot="10800000" flipH="1">
              <a:off x="548231" y="-903177"/>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2" name="Google Shape;653;p33">
              <a:extLst>
                <a:ext uri="{FF2B5EF4-FFF2-40B4-BE49-F238E27FC236}">
                  <a16:creationId xmlns:a16="http://schemas.microsoft.com/office/drawing/2014/main" id="{7C14B3EA-B645-F74F-AC44-26C63E5A54B0}"/>
                </a:ext>
              </a:extLst>
            </p:cNvPr>
            <p:cNvSpPr/>
            <p:nvPr/>
          </p:nvSpPr>
          <p:spPr>
            <a:xfrm rot="10800000" flipH="1">
              <a:off x="548232" y="-336660"/>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3" name="Google Shape;654;p33">
              <a:extLst>
                <a:ext uri="{FF2B5EF4-FFF2-40B4-BE49-F238E27FC236}">
                  <a16:creationId xmlns:a16="http://schemas.microsoft.com/office/drawing/2014/main" id="{0CC9998D-A92D-0298-EDCC-587967FADDD1}"/>
                </a:ext>
              </a:extLst>
            </p:cNvPr>
            <p:cNvSpPr/>
            <p:nvPr/>
          </p:nvSpPr>
          <p:spPr>
            <a:xfrm rot="10800000" flipH="1">
              <a:off x="548232" y="229856"/>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sp>
        <p:nvSpPr>
          <p:cNvPr id="15" name="Google Shape;1064;p48">
            <a:extLst>
              <a:ext uri="{FF2B5EF4-FFF2-40B4-BE49-F238E27FC236}">
                <a16:creationId xmlns:a16="http://schemas.microsoft.com/office/drawing/2014/main" id="{1B7B413A-7434-82B9-EC48-9C31BA774F55}"/>
              </a:ext>
            </a:extLst>
          </p:cNvPr>
          <p:cNvSpPr txBox="1">
            <a:spLocks/>
          </p:cNvSpPr>
          <p:nvPr/>
        </p:nvSpPr>
        <p:spPr>
          <a:xfrm>
            <a:off x="4294029" y="4106133"/>
            <a:ext cx="3603807" cy="48591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1pPr>
            <a:lvl2pPr marL="1219170" marR="0" lvl="1"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2pPr>
            <a:lvl3pPr marL="1828754" marR="0" lvl="2"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3pPr>
            <a:lvl4pPr marL="2438339" marR="0" lvl="3"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4pPr>
            <a:lvl5pPr marL="3047924" marR="0" lvl="4"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5pPr>
            <a:lvl6pPr marL="3657509" marR="0" lvl="5"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6pPr>
            <a:lvl7pPr marL="4267093" marR="0" lvl="6"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7pPr>
            <a:lvl8pPr marL="4876678" marR="0" lvl="7"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8pPr>
            <a:lvl9pPr marL="5486263" marR="0" lvl="8" indent="-423323" algn="l" rtl="0" eaLnBrk="1" hangingPunct="1">
              <a:lnSpc>
                <a:spcPct val="100000"/>
              </a:lnSpc>
              <a:spcBef>
                <a:spcPts val="0"/>
              </a:spcBef>
              <a:spcAft>
                <a:spcPts val="0"/>
              </a:spcAft>
              <a:buClr>
                <a:schemeClr val="dk2"/>
              </a:buClr>
              <a:buSzPts val="1400"/>
              <a:buFont typeface="Arial"/>
              <a:buChar char="■"/>
              <a:defRPr sz="1200" b="0" i="0" u="none" strike="noStrike" cap="none">
                <a:solidFill>
                  <a:schemeClr val="dk2"/>
                </a:solidFill>
                <a:latin typeface="Lato"/>
                <a:ea typeface="Lato"/>
                <a:cs typeface="Lato"/>
                <a:sym typeface="Lato"/>
              </a:defRPr>
            </a:lvl9pPr>
          </a:lstStyle>
          <a:p>
            <a:pPr marL="0" indent="0"/>
            <a:r>
              <a:rPr lang="en-US" sz="1867" b="1">
                <a:latin typeface="Segoe UI" panose="020B0502040204020203" pitchFamily="34" charset="0"/>
                <a:ea typeface="Raleway"/>
                <a:cs typeface="Segoe UI" panose="020B0502040204020203" pitchFamily="34" charset="0"/>
                <a:sym typeface="Raleway"/>
              </a:rPr>
              <a:t>Do you have any questions?</a:t>
            </a:r>
          </a:p>
        </p:txBody>
      </p:sp>
      <p:sp>
        <p:nvSpPr>
          <p:cNvPr id="16" name="Google Shape;1065;p48">
            <a:extLst>
              <a:ext uri="{FF2B5EF4-FFF2-40B4-BE49-F238E27FC236}">
                <a16:creationId xmlns:a16="http://schemas.microsoft.com/office/drawing/2014/main" id="{12810181-C9D9-86EA-535F-A76A52AF4C3D}"/>
              </a:ext>
            </a:extLst>
          </p:cNvPr>
          <p:cNvSpPr txBox="1">
            <a:spLocks/>
          </p:cNvSpPr>
          <p:nvPr/>
        </p:nvSpPr>
        <p:spPr>
          <a:xfrm>
            <a:off x="3176332" y="2447409"/>
            <a:ext cx="5839200" cy="1408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algn="ctr"/>
            <a:r>
              <a:rPr lang="en-US" sz="11500">
                <a:latin typeface="Segoe UI" panose="020B0502040204020203" pitchFamily="34" charset="0"/>
                <a:cs typeface="Segoe UI" panose="020B0502040204020203" pitchFamily="34" charset="0"/>
              </a:rPr>
              <a:t>Thanks!</a:t>
            </a:r>
          </a:p>
        </p:txBody>
      </p:sp>
      <p:grpSp>
        <p:nvGrpSpPr>
          <p:cNvPr id="17" name="Google Shape;1067;p48">
            <a:extLst>
              <a:ext uri="{FF2B5EF4-FFF2-40B4-BE49-F238E27FC236}">
                <a16:creationId xmlns:a16="http://schemas.microsoft.com/office/drawing/2014/main" id="{E9BED9F2-7EC3-5302-D5A7-8A1958601DC8}"/>
              </a:ext>
            </a:extLst>
          </p:cNvPr>
          <p:cNvGrpSpPr/>
          <p:nvPr/>
        </p:nvGrpSpPr>
        <p:grpSpPr>
          <a:xfrm>
            <a:off x="10191082" y="-850769"/>
            <a:ext cx="3603807" cy="3603807"/>
            <a:chOff x="1190625" y="238125"/>
            <a:chExt cx="5201800" cy="5201800"/>
          </a:xfrm>
        </p:grpSpPr>
        <p:sp>
          <p:nvSpPr>
            <p:cNvPr id="18" name="Google Shape;1068;p48">
              <a:extLst>
                <a:ext uri="{FF2B5EF4-FFF2-40B4-BE49-F238E27FC236}">
                  <a16:creationId xmlns:a16="http://schemas.microsoft.com/office/drawing/2014/main" id="{6FA25A4A-B37C-8449-19ED-18152480CC75}"/>
                </a:ext>
              </a:extLst>
            </p:cNvPr>
            <p:cNvSpPr/>
            <p:nvPr/>
          </p:nvSpPr>
          <p:spPr>
            <a:xfrm>
              <a:off x="1190625" y="238125"/>
              <a:ext cx="5201800" cy="5201800"/>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9" name="Google Shape;1069;p48">
              <a:extLst>
                <a:ext uri="{FF2B5EF4-FFF2-40B4-BE49-F238E27FC236}">
                  <a16:creationId xmlns:a16="http://schemas.microsoft.com/office/drawing/2014/main" id="{BCF256BD-8385-1A48-D718-A513A4F57FAA}"/>
                </a:ext>
              </a:extLst>
            </p:cNvPr>
            <p:cNvSpPr/>
            <p:nvPr/>
          </p:nvSpPr>
          <p:spPr>
            <a:xfrm>
              <a:off x="3132350" y="2179850"/>
              <a:ext cx="1318325" cy="1318325"/>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0" name="Google Shape;1070;p48">
              <a:extLst>
                <a:ext uri="{FF2B5EF4-FFF2-40B4-BE49-F238E27FC236}">
                  <a16:creationId xmlns:a16="http://schemas.microsoft.com/office/drawing/2014/main" id="{9E569B28-734C-11E2-CF48-2C3208CA96C7}"/>
                </a:ext>
              </a:extLst>
            </p:cNvPr>
            <p:cNvSpPr/>
            <p:nvPr/>
          </p:nvSpPr>
          <p:spPr>
            <a:xfrm>
              <a:off x="3904975"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1" name="Google Shape;1071;p48">
              <a:extLst>
                <a:ext uri="{FF2B5EF4-FFF2-40B4-BE49-F238E27FC236}">
                  <a16:creationId xmlns:a16="http://schemas.microsoft.com/office/drawing/2014/main" id="{F0721DB7-BBFA-1CCC-CEB4-77E547BC08F8}"/>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22" name="Google Shape;1072;p48">
              <a:extLst>
                <a:ext uri="{FF2B5EF4-FFF2-40B4-BE49-F238E27FC236}">
                  <a16:creationId xmlns:a16="http://schemas.microsoft.com/office/drawing/2014/main" id="{FFEACFB1-2FCD-C8E5-5812-5706F0C3A2B2}"/>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grpSp>
        <p:nvGrpSpPr>
          <p:cNvPr id="23" name="Google Shape;1073;p48">
            <a:extLst>
              <a:ext uri="{FF2B5EF4-FFF2-40B4-BE49-F238E27FC236}">
                <a16:creationId xmlns:a16="http://schemas.microsoft.com/office/drawing/2014/main" id="{D05D5775-04EE-746D-0009-7463F79DB867}"/>
              </a:ext>
            </a:extLst>
          </p:cNvPr>
          <p:cNvGrpSpPr/>
          <p:nvPr/>
        </p:nvGrpSpPr>
        <p:grpSpPr>
          <a:xfrm>
            <a:off x="125794" y="713333"/>
            <a:ext cx="1190969" cy="813467"/>
            <a:chOff x="2969550" y="392000"/>
            <a:chExt cx="893227" cy="610100"/>
          </a:xfrm>
        </p:grpSpPr>
        <p:sp>
          <p:nvSpPr>
            <p:cNvPr id="24" name="Google Shape;1074;p48">
              <a:extLst>
                <a:ext uri="{FF2B5EF4-FFF2-40B4-BE49-F238E27FC236}">
                  <a16:creationId xmlns:a16="http://schemas.microsoft.com/office/drawing/2014/main" id="{9BED97AE-F5B6-C253-5DF6-E66478BB945F}"/>
                </a:ext>
              </a:extLst>
            </p:cNvPr>
            <p:cNvSpPr/>
            <p:nvPr/>
          </p:nvSpPr>
          <p:spPr>
            <a:xfrm rot="10800000" flipH="1">
              <a:off x="2969550" y="3920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 name="Google Shape;1075;p48">
              <a:extLst>
                <a:ext uri="{FF2B5EF4-FFF2-40B4-BE49-F238E27FC236}">
                  <a16:creationId xmlns:a16="http://schemas.microsoft.com/office/drawing/2014/main" id="{265F2D6B-1BBD-82E6-0B59-AAC49F7C63F6}"/>
                </a:ext>
              </a:extLst>
            </p:cNvPr>
            <p:cNvSpPr/>
            <p:nvPr/>
          </p:nvSpPr>
          <p:spPr>
            <a:xfrm rot="10800000" flipH="1">
              <a:off x="3248692" y="3920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 name="Google Shape;1076;p48">
              <a:extLst>
                <a:ext uri="{FF2B5EF4-FFF2-40B4-BE49-F238E27FC236}">
                  <a16:creationId xmlns:a16="http://schemas.microsoft.com/office/drawing/2014/main" id="{4696C8CC-DF92-C64C-1ED9-93F334074CF1}"/>
                </a:ext>
              </a:extLst>
            </p:cNvPr>
            <p:cNvSpPr/>
            <p:nvPr/>
          </p:nvSpPr>
          <p:spPr>
            <a:xfrm rot="10800000" flipH="1">
              <a:off x="3527834" y="3920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 name="Google Shape;1077;p48">
              <a:extLst>
                <a:ext uri="{FF2B5EF4-FFF2-40B4-BE49-F238E27FC236}">
                  <a16:creationId xmlns:a16="http://schemas.microsoft.com/office/drawing/2014/main" id="{2E5E3BD4-4211-AE56-175D-86CB226B6F70}"/>
                </a:ext>
              </a:extLst>
            </p:cNvPr>
            <p:cNvSpPr/>
            <p:nvPr/>
          </p:nvSpPr>
          <p:spPr>
            <a:xfrm rot="10800000" flipH="1">
              <a:off x="3806977" y="3920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 name="Google Shape;1078;p48">
              <a:extLst>
                <a:ext uri="{FF2B5EF4-FFF2-40B4-BE49-F238E27FC236}">
                  <a16:creationId xmlns:a16="http://schemas.microsoft.com/office/drawing/2014/main" id="{ECC3198A-7776-77DE-5DAA-8C43C122C2B0}"/>
                </a:ext>
              </a:extLst>
            </p:cNvPr>
            <p:cNvSpPr/>
            <p:nvPr/>
          </p:nvSpPr>
          <p:spPr>
            <a:xfrm rot="10800000" flipH="1">
              <a:off x="2969550" y="6600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 name="Google Shape;1079;p48">
              <a:extLst>
                <a:ext uri="{FF2B5EF4-FFF2-40B4-BE49-F238E27FC236}">
                  <a16:creationId xmlns:a16="http://schemas.microsoft.com/office/drawing/2014/main" id="{D92D5755-FC9C-124F-1817-92D4A88FE3E0}"/>
                </a:ext>
              </a:extLst>
            </p:cNvPr>
            <p:cNvSpPr/>
            <p:nvPr/>
          </p:nvSpPr>
          <p:spPr>
            <a:xfrm rot="10800000" flipH="1">
              <a:off x="3248692" y="6600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0" name="Google Shape;1080;p48">
              <a:extLst>
                <a:ext uri="{FF2B5EF4-FFF2-40B4-BE49-F238E27FC236}">
                  <a16:creationId xmlns:a16="http://schemas.microsoft.com/office/drawing/2014/main" id="{BEE983CE-9EA8-2D25-F43F-CAB782688226}"/>
                </a:ext>
              </a:extLst>
            </p:cNvPr>
            <p:cNvSpPr/>
            <p:nvPr/>
          </p:nvSpPr>
          <p:spPr>
            <a:xfrm rot="10800000" flipH="1">
              <a:off x="3527834" y="6600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1" name="Google Shape;1081;p48">
              <a:extLst>
                <a:ext uri="{FF2B5EF4-FFF2-40B4-BE49-F238E27FC236}">
                  <a16:creationId xmlns:a16="http://schemas.microsoft.com/office/drawing/2014/main" id="{8D8FFCDD-F317-7D27-D9A8-FCBB425F3A79}"/>
                </a:ext>
              </a:extLst>
            </p:cNvPr>
            <p:cNvSpPr/>
            <p:nvPr/>
          </p:nvSpPr>
          <p:spPr>
            <a:xfrm rot="10800000" flipH="1">
              <a:off x="3806977" y="6600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2" name="Google Shape;1082;p48">
              <a:extLst>
                <a:ext uri="{FF2B5EF4-FFF2-40B4-BE49-F238E27FC236}">
                  <a16:creationId xmlns:a16="http://schemas.microsoft.com/office/drawing/2014/main" id="{72D66B30-484D-C635-E644-1038563E2313}"/>
                </a:ext>
              </a:extLst>
            </p:cNvPr>
            <p:cNvSpPr/>
            <p:nvPr/>
          </p:nvSpPr>
          <p:spPr>
            <a:xfrm rot="10800000" flipH="1">
              <a:off x="2969550" y="9460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3" name="Google Shape;1083;p48">
              <a:extLst>
                <a:ext uri="{FF2B5EF4-FFF2-40B4-BE49-F238E27FC236}">
                  <a16:creationId xmlns:a16="http://schemas.microsoft.com/office/drawing/2014/main" id="{A23765F7-FD7B-D4CD-D863-BBF15D1D9B55}"/>
                </a:ext>
              </a:extLst>
            </p:cNvPr>
            <p:cNvSpPr/>
            <p:nvPr/>
          </p:nvSpPr>
          <p:spPr>
            <a:xfrm rot="10800000" flipH="1">
              <a:off x="3248692" y="9460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4" name="Google Shape;1084;p48">
              <a:extLst>
                <a:ext uri="{FF2B5EF4-FFF2-40B4-BE49-F238E27FC236}">
                  <a16:creationId xmlns:a16="http://schemas.microsoft.com/office/drawing/2014/main" id="{BE18D790-21B0-FD5B-711B-CE165C537FA6}"/>
                </a:ext>
              </a:extLst>
            </p:cNvPr>
            <p:cNvSpPr/>
            <p:nvPr/>
          </p:nvSpPr>
          <p:spPr>
            <a:xfrm rot="10800000" flipH="1">
              <a:off x="3527834" y="9460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5" name="Google Shape;1085;p48">
              <a:extLst>
                <a:ext uri="{FF2B5EF4-FFF2-40B4-BE49-F238E27FC236}">
                  <a16:creationId xmlns:a16="http://schemas.microsoft.com/office/drawing/2014/main" id="{E0AA5E04-9F6D-4167-966B-DE344A5BD5A3}"/>
                </a:ext>
              </a:extLst>
            </p:cNvPr>
            <p:cNvSpPr/>
            <p:nvPr/>
          </p:nvSpPr>
          <p:spPr>
            <a:xfrm rot="10800000" flipH="1">
              <a:off x="3806977" y="9460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36" name="Google Shape;1086;p48">
            <a:extLst>
              <a:ext uri="{FF2B5EF4-FFF2-40B4-BE49-F238E27FC236}">
                <a16:creationId xmlns:a16="http://schemas.microsoft.com/office/drawing/2014/main" id="{354219F8-28CB-0928-B721-4C865E994854}"/>
              </a:ext>
            </a:extLst>
          </p:cNvPr>
          <p:cNvGrpSpPr/>
          <p:nvPr/>
        </p:nvGrpSpPr>
        <p:grpSpPr>
          <a:xfrm>
            <a:off x="10791942" y="4683033"/>
            <a:ext cx="446589" cy="813467"/>
            <a:chOff x="376650" y="567400"/>
            <a:chExt cx="334942" cy="610100"/>
          </a:xfrm>
        </p:grpSpPr>
        <p:sp>
          <p:nvSpPr>
            <p:cNvPr id="37" name="Google Shape;1087;p48">
              <a:extLst>
                <a:ext uri="{FF2B5EF4-FFF2-40B4-BE49-F238E27FC236}">
                  <a16:creationId xmlns:a16="http://schemas.microsoft.com/office/drawing/2014/main" id="{3E7EA7A8-B0B9-A815-562C-93913DC8187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8" name="Google Shape;1088;p48">
              <a:extLst>
                <a:ext uri="{FF2B5EF4-FFF2-40B4-BE49-F238E27FC236}">
                  <a16:creationId xmlns:a16="http://schemas.microsoft.com/office/drawing/2014/main" id="{46BE7FE2-D281-BB76-8A55-B09690D7E860}"/>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39" name="Google Shape;1089;p48">
              <a:extLst>
                <a:ext uri="{FF2B5EF4-FFF2-40B4-BE49-F238E27FC236}">
                  <a16:creationId xmlns:a16="http://schemas.microsoft.com/office/drawing/2014/main" id="{DCD082EE-CD8B-D6C1-99BC-1BF46299542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0" name="Google Shape;1090;p48">
              <a:extLst>
                <a:ext uri="{FF2B5EF4-FFF2-40B4-BE49-F238E27FC236}">
                  <a16:creationId xmlns:a16="http://schemas.microsoft.com/office/drawing/2014/main" id="{06BD5FF6-1B79-4BA9-6B55-7AD86343D4A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1" name="Google Shape;1091;p48">
              <a:extLst>
                <a:ext uri="{FF2B5EF4-FFF2-40B4-BE49-F238E27FC236}">
                  <a16:creationId xmlns:a16="http://schemas.microsoft.com/office/drawing/2014/main" id="{B1972792-B978-22F3-71F4-B21C113B080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42" name="Google Shape;1092;p48">
              <a:extLst>
                <a:ext uri="{FF2B5EF4-FFF2-40B4-BE49-F238E27FC236}">
                  <a16:creationId xmlns:a16="http://schemas.microsoft.com/office/drawing/2014/main" id="{94AB8934-1BEB-40DF-0164-5BE834FFC08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sp>
        <p:nvSpPr>
          <p:cNvPr id="43" name="Rectangle 42">
            <a:extLst>
              <a:ext uri="{FF2B5EF4-FFF2-40B4-BE49-F238E27FC236}">
                <a16:creationId xmlns:a16="http://schemas.microsoft.com/office/drawing/2014/main" id="{497ACC09-3875-B92B-635D-9543A70CE975}"/>
              </a:ext>
            </a:extLst>
          </p:cNvPr>
          <p:cNvSpPr/>
          <p:nvPr/>
        </p:nvSpPr>
        <p:spPr>
          <a:xfrm>
            <a:off x="4592603" y="-346665"/>
            <a:ext cx="3006657" cy="6933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14703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E8CDA73-5BEB-5640-E0B4-20B4EC15DA0A}"/>
              </a:ext>
            </a:extLst>
          </p:cNvPr>
          <p:cNvGrpSpPr/>
          <p:nvPr/>
        </p:nvGrpSpPr>
        <p:grpSpPr>
          <a:xfrm>
            <a:off x="-18288" y="-6858000"/>
            <a:ext cx="11030502" cy="28906968"/>
            <a:chOff x="325656" y="-18003"/>
            <a:chExt cx="11030502" cy="28906968"/>
          </a:xfrm>
        </p:grpSpPr>
        <p:grpSp>
          <p:nvGrpSpPr>
            <p:cNvPr id="3" name="Group 2">
              <a:extLst>
                <a:ext uri="{FF2B5EF4-FFF2-40B4-BE49-F238E27FC236}">
                  <a16:creationId xmlns:a16="http://schemas.microsoft.com/office/drawing/2014/main" id="{0786A2DC-62EB-0CA9-2A60-48653CC83A2E}"/>
                </a:ext>
              </a:extLst>
            </p:cNvPr>
            <p:cNvGrpSpPr/>
            <p:nvPr/>
          </p:nvGrpSpPr>
          <p:grpSpPr>
            <a:xfrm>
              <a:off x="343662" y="-18003"/>
              <a:ext cx="11012496" cy="13681394"/>
              <a:chOff x="343662" y="-18003"/>
              <a:chExt cx="11012496" cy="13681394"/>
            </a:xfrm>
          </p:grpSpPr>
          <p:grpSp>
            <p:nvGrpSpPr>
              <p:cNvPr id="210" name="Group 209">
                <a:extLst>
                  <a:ext uri="{FF2B5EF4-FFF2-40B4-BE49-F238E27FC236}">
                    <a16:creationId xmlns:a16="http://schemas.microsoft.com/office/drawing/2014/main" id="{65FB3C1A-9A39-D837-E1D9-709308A9C7D0}"/>
                  </a:ext>
                </a:extLst>
              </p:cNvPr>
              <p:cNvGrpSpPr/>
              <p:nvPr/>
            </p:nvGrpSpPr>
            <p:grpSpPr>
              <a:xfrm>
                <a:off x="343662" y="-18003"/>
                <a:ext cx="11012496" cy="6144683"/>
                <a:chOff x="343662" y="-18003"/>
                <a:chExt cx="11012496" cy="6144683"/>
              </a:xfrm>
            </p:grpSpPr>
            <p:grpSp>
              <p:nvGrpSpPr>
                <p:cNvPr id="244" name="Google Shape;646;p33">
                  <a:extLst>
                    <a:ext uri="{FF2B5EF4-FFF2-40B4-BE49-F238E27FC236}">
                      <a16:creationId xmlns:a16="http://schemas.microsoft.com/office/drawing/2014/main" id="{CB0F4194-D37A-0575-9251-6C4E581228D2}"/>
                    </a:ext>
                  </a:extLst>
                </p:cNvPr>
                <p:cNvGrpSpPr/>
                <p:nvPr/>
              </p:nvGrpSpPr>
              <p:grpSpPr>
                <a:xfrm rot="16200000" flipH="1">
                  <a:off x="-222794" y="548513"/>
                  <a:ext cx="2265951" cy="1132920"/>
                  <a:chOff x="3529938" y="261475"/>
                  <a:chExt cx="1699463" cy="849690"/>
                </a:xfrm>
              </p:grpSpPr>
              <p:sp>
                <p:nvSpPr>
                  <p:cNvPr id="268" name="Google Shape;647;p33">
                    <a:extLst>
                      <a:ext uri="{FF2B5EF4-FFF2-40B4-BE49-F238E27FC236}">
                        <a16:creationId xmlns:a16="http://schemas.microsoft.com/office/drawing/2014/main" id="{429CF650-606B-DCC5-6AEE-6C43E5843A2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9" name="Google Shape;648;p33">
                    <a:extLst>
                      <a:ext uri="{FF2B5EF4-FFF2-40B4-BE49-F238E27FC236}">
                        <a16:creationId xmlns:a16="http://schemas.microsoft.com/office/drawing/2014/main" id="{1F1F649A-93C4-F8A7-26AF-BC70EB9D62B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0" name="Google Shape;649;p33">
                    <a:extLst>
                      <a:ext uri="{FF2B5EF4-FFF2-40B4-BE49-F238E27FC236}">
                        <a16:creationId xmlns:a16="http://schemas.microsoft.com/office/drawing/2014/main" id="{00642B4D-D2C8-6D31-84C1-19B67E43C3F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1" name="Google Shape;650;p33">
                    <a:extLst>
                      <a:ext uri="{FF2B5EF4-FFF2-40B4-BE49-F238E27FC236}">
                        <a16:creationId xmlns:a16="http://schemas.microsoft.com/office/drawing/2014/main" id="{044A0304-1365-0F35-1036-163D6DC6F81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2" name="Google Shape;651;p33">
                    <a:extLst>
                      <a:ext uri="{FF2B5EF4-FFF2-40B4-BE49-F238E27FC236}">
                        <a16:creationId xmlns:a16="http://schemas.microsoft.com/office/drawing/2014/main" id="{BF054521-4BD0-C839-07E7-E918E317D1F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3" name="Google Shape;652;p33">
                    <a:extLst>
                      <a:ext uri="{FF2B5EF4-FFF2-40B4-BE49-F238E27FC236}">
                        <a16:creationId xmlns:a16="http://schemas.microsoft.com/office/drawing/2014/main" id="{236829F1-9E19-260F-CC4A-A066E2F1CAA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4" name="Google Shape;653;p33">
                    <a:extLst>
                      <a:ext uri="{FF2B5EF4-FFF2-40B4-BE49-F238E27FC236}">
                        <a16:creationId xmlns:a16="http://schemas.microsoft.com/office/drawing/2014/main" id="{76C896D7-1851-CEF1-EEDD-450C36DC12D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5" name="Google Shape;654;p33">
                    <a:extLst>
                      <a:ext uri="{FF2B5EF4-FFF2-40B4-BE49-F238E27FC236}">
                        <a16:creationId xmlns:a16="http://schemas.microsoft.com/office/drawing/2014/main" id="{721B2535-B285-1BE6-9ADF-0CF81B00AF2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5" name="Google Shape;655;p33">
                  <a:extLst>
                    <a:ext uri="{FF2B5EF4-FFF2-40B4-BE49-F238E27FC236}">
                      <a16:creationId xmlns:a16="http://schemas.microsoft.com/office/drawing/2014/main" id="{21CC006F-9D03-C4DE-EBAB-11C501912306}"/>
                    </a:ext>
                  </a:extLst>
                </p:cNvPr>
                <p:cNvGrpSpPr/>
                <p:nvPr/>
              </p:nvGrpSpPr>
              <p:grpSpPr>
                <a:xfrm>
                  <a:off x="10909569" y="1371918"/>
                  <a:ext cx="446589" cy="813467"/>
                  <a:chOff x="376650" y="567400"/>
                  <a:chExt cx="334942" cy="610100"/>
                </a:xfrm>
              </p:grpSpPr>
              <p:sp>
                <p:nvSpPr>
                  <p:cNvPr id="262" name="Google Shape;656;p33">
                    <a:extLst>
                      <a:ext uri="{FF2B5EF4-FFF2-40B4-BE49-F238E27FC236}">
                        <a16:creationId xmlns:a16="http://schemas.microsoft.com/office/drawing/2014/main" id="{4F00E2DC-0E12-EE72-5F22-B53072493FE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3" name="Google Shape;657;p33">
                    <a:extLst>
                      <a:ext uri="{FF2B5EF4-FFF2-40B4-BE49-F238E27FC236}">
                        <a16:creationId xmlns:a16="http://schemas.microsoft.com/office/drawing/2014/main" id="{805FA8A8-F998-961C-A155-E53830384DC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4" name="Google Shape;658;p33">
                    <a:extLst>
                      <a:ext uri="{FF2B5EF4-FFF2-40B4-BE49-F238E27FC236}">
                        <a16:creationId xmlns:a16="http://schemas.microsoft.com/office/drawing/2014/main" id="{7DC4CE80-39FC-84E2-018E-38A8CD9040D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5" name="Google Shape;659;p33">
                    <a:extLst>
                      <a:ext uri="{FF2B5EF4-FFF2-40B4-BE49-F238E27FC236}">
                        <a16:creationId xmlns:a16="http://schemas.microsoft.com/office/drawing/2014/main" id="{AD62382F-C2E0-CA3B-DABB-8F1BA3D9752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6" name="Google Shape;660;p33">
                    <a:extLst>
                      <a:ext uri="{FF2B5EF4-FFF2-40B4-BE49-F238E27FC236}">
                        <a16:creationId xmlns:a16="http://schemas.microsoft.com/office/drawing/2014/main" id="{C66C4B28-D2C8-003A-D0AD-7D68893A08E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7" name="Google Shape;661;p33">
                    <a:extLst>
                      <a:ext uri="{FF2B5EF4-FFF2-40B4-BE49-F238E27FC236}">
                        <a16:creationId xmlns:a16="http://schemas.microsoft.com/office/drawing/2014/main" id="{1F417E9C-1630-374A-5B01-CB8F07FBA41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6" name="Google Shape;646;p33">
                  <a:extLst>
                    <a:ext uri="{FF2B5EF4-FFF2-40B4-BE49-F238E27FC236}">
                      <a16:creationId xmlns:a16="http://schemas.microsoft.com/office/drawing/2014/main" id="{C8F3A264-90BC-2EB4-6724-D6D3B8BEE20B}"/>
                    </a:ext>
                  </a:extLst>
                </p:cNvPr>
                <p:cNvGrpSpPr/>
                <p:nvPr/>
              </p:nvGrpSpPr>
              <p:grpSpPr>
                <a:xfrm rot="16200000" flipH="1">
                  <a:off x="-222854" y="4427245"/>
                  <a:ext cx="2265951" cy="1132920"/>
                  <a:chOff x="3529938" y="261475"/>
                  <a:chExt cx="1699463" cy="849690"/>
                </a:xfrm>
              </p:grpSpPr>
              <p:sp>
                <p:nvSpPr>
                  <p:cNvPr id="254" name="Google Shape;647;p33">
                    <a:extLst>
                      <a:ext uri="{FF2B5EF4-FFF2-40B4-BE49-F238E27FC236}">
                        <a16:creationId xmlns:a16="http://schemas.microsoft.com/office/drawing/2014/main" id="{46D7DB43-8BF4-29CF-34EB-F4CAF4361BB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5" name="Google Shape;648;p33">
                    <a:extLst>
                      <a:ext uri="{FF2B5EF4-FFF2-40B4-BE49-F238E27FC236}">
                        <a16:creationId xmlns:a16="http://schemas.microsoft.com/office/drawing/2014/main" id="{632AF95F-D530-AE9F-0555-4DCF55AF9E4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6" name="Google Shape;649;p33">
                    <a:extLst>
                      <a:ext uri="{FF2B5EF4-FFF2-40B4-BE49-F238E27FC236}">
                        <a16:creationId xmlns:a16="http://schemas.microsoft.com/office/drawing/2014/main" id="{2725EA7D-A690-6065-B357-8B7327D5339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7" name="Google Shape;650;p33">
                    <a:extLst>
                      <a:ext uri="{FF2B5EF4-FFF2-40B4-BE49-F238E27FC236}">
                        <a16:creationId xmlns:a16="http://schemas.microsoft.com/office/drawing/2014/main" id="{94F2CA7E-64AF-87FC-D713-5074798F00E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8" name="Google Shape;651;p33">
                    <a:extLst>
                      <a:ext uri="{FF2B5EF4-FFF2-40B4-BE49-F238E27FC236}">
                        <a16:creationId xmlns:a16="http://schemas.microsoft.com/office/drawing/2014/main" id="{2A0D94D1-C594-9075-5299-B6182D93AD7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9" name="Google Shape;652;p33">
                    <a:extLst>
                      <a:ext uri="{FF2B5EF4-FFF2-40B4-BE49-F238E27FC236}">
                        <a16:creationId xmlns:a16="http://schemas.microsoft.com/office/drawing/2014/main" id="{BCA19702-1FB7-9641-46D9-E61F62FDB59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0" name="Google Shape;653;p33">
                    <a:extLst>
                      <a:ext uri="{FF2B5EF4-FFF2-40B4-BE49-F238E27FC236}">
                        <a16:creationId xmlns:a16="http://schemas.microsoft.com/office/drawing/2014/main" id="{2C25B0B4-28A0-2999-C948-AF16ADECB94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1" name="Google Shape;654;p33">
                    <a:extLst>
                      <a:ext uri="{FF2B5EF4-FFF2-40B4-BE49-F238E27FC236}">
                        <a16:creationId xmlns:a16="http://schemas.microsoft.com/office/drawing/2014/main" id="{8B8A8075-04A1-168A-116D-0FFF6E18144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7" name="Google Shape;655;p33">
                  <a:extLst>
                    <a:ext uri="{FF2B5EF4-FFF2-40B4-BE49-F238E27FC236}">
                      <a16:creationId xmlns:a16="http://schemas.microsoft.com/office/drawing/2014/main" id="{38D64BE6-0D2F-3C72-83C9-4E061D38515E}"/>
                    </a:ext>
                  </a:extLst>
                </p:cNvPr>
                <p:cNvGrpSpPr/>
                <p:nvPr/>
              </p:nvGrpSpPr>
              <p:grpSpPr>
                <a:xfrm>
                  <a:off x="10835169" y="5276963"/>
                  <a:ext cx="446589" cy="813467"/>
                  <a:chOff x="376650" y="567400"/>
                  <a:chExt cx="334942" cy="610100"/>
                </a:xfrm>
              </p:grpSpPr>
              <p:sp>
                <p:nvSpPr>
                  <p:cNvPr id="248" name="Google Shape;656;p33">
                    <a:extLst>
                      <a:ext uri="{FF2B5EF4-FFF2-40B4-BE49-F238E27FC236}">
                        <a16:creationId xmlns:a16="http://schemas.microsoft.com/office/drawing/2014/main" id="{EC43C329-C2B6-D543-C034-9F1B30E1DEA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9" name="Google Shape;657;p33">
                    <a:extLst>
                      <a:ext uri="{FF2B5EF4-FFF2-40B4-BE49-F238E27FC236}">
                        <a16:creationId xmlns:a16="http://schemas.microsoft.com/office/drawing/2014/main" id="{1750735D-18E8-A01E-9F83-9D4116856AA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0" name="Google Shape;658;p33">
                    <a:extLst>
                      <a:ext uri="{FF2B5EF4-FFF2-40B4-BE49-F238E27FC236}">
                        <a16:creationId xmlns:a16="http://schemas.microsoft.com/office/drawing/2014/main" id="{9B1A09F3-9482-0459-6B31-3B78BEBF3B2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1" name="Google Shape;659;p33">
                    <a:extLst>
                      <a:ext uri="{FF2B5EF4-FFF2-40B4-BE49-F238E27FC236}">
                        <a16:creationId xmlns:a16="http://schemas.microsoft.com/office/drawing/2014/main" id="{A4BFD07F-65B3-24E2-0F2F-E5B667F9D07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2" name="Google Shape;660;p33">
                    <a:extLst>
                      <a:ext uri="{FF2B5EF4-FFF2-40B4-BE49-F238E27FC236}">
                        <a16:creationId xmlns:a16="http://schemas.microsoft.com/office/drawing/2014/main" id="{4E2F6C8F-5B37-FF1E-450F-9B96C1D294E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3" name="Google Shape;661;p33">
                    <a:extLst>
                      <a:ext uri="{FF2B5EF4-FFF2-40B4-BE49-F238E27FC236}">
                        <a16:creationId xmlns:a16="http://schemas.microsoft.com/office/drawing/2014/main" id="{4060E4D6-F3BE-8EA6-A54B-D8A170BC5D8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11" name="Group 210">
                <a:extLst>
                  <a:ext uri="{FF2B5EF4-FFF2-40B4-BE49-F238E27FC236}">
                    <a16:creationId xmlns:a16="http://schemas.microsoft.com/office/drawing/2014/main" id="{C916DD18-DC15-A4AB-79CB-858486870554}"/>
                  </a:ext>
                </a:extLst>
              </p:cNvPr>
              <p:cNvGrpSpPr/>
              <p:nvPr/>
            </p:nvGrpSpPr>
            <p:grpSpPr>
              <a:xfrm>
                <a:off x="343662" y="7518708"/>
                <a:ext cx="11012496" cy="6144683"/>
                <a:chOff x="343662" y="-18003"/>
                <a:chExt cx="11012496" cy="6144683"/>
              </a:xfrm>
            </p:grpSpPr>
            <p:grpSp>
              <p:nvGrpSpPr>
                <p:cNvPr id="212" name="Google Shape;646;p33">
                  <a:extLst>
                    <a:ext uri="{FF2B5EF4-FFF2-40B4-BE49-F238E27FC236}">
                      <a16:creationId xmlns:a16="http://schemas.microsoft.com/office/drawing/2014/main" id="{EDD27787-2DF4-1894-CBA1-B6BEE87B2629}"/>
                    </a:ext>
                  </a:extLst>
                </p:cNvPr>
                <p:cNvGrpSpPr/>
                <p:nvPr/>
              </p:nvGrpSpPr>
              <p:grpSpPr>
                <a:xfrm rot="16200000" flipH="1">
                  <a:off x="-222794" y="548513"/>
                  <a:ext cx="2265951" cy="1132920"/>
                  <a:chOff x="3529938" y="261475"/>
                  <a:chExt cx="1699463" cy="849690"/>
                </a:xfrm>
              </p:grpSpPr>
              <p:sp>
                <p:nvSpPr>
                  <p:cNvPr id="236" name="Google Shape;647;p33">
                    <a:extLst>
                      <a:ext uri="{FF2B5EF4-FFF2-40B4-BE49-F238E27FC236}">
                        <a16:creationId xmlns:a16="http://schemas.microsoft.com/office/drawing/2014/main" id="{566DBDA9-61B2-F322-AFB0-F2E43A97B78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7" name="Google Shape;648;p33">
                    <a:extLst>
                      <a:ext uri="{FF2B5EF4-FFF2-40B4-BE49-F238E27FC236}">
                        <a16:creationId xmlns:a16="http://schemas.microsoft.com/office/drawing/2014/main" id="{F0A597B5-5B7C-72F0-E21A-1877229F9E4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8" name="Google Shape;649;p33">
                    <a:extLst>
                      <a:ext uri="{FF2B5EF4-FFF2-40B4-BE49-F238E27FC236}">
                        <a16:creationId xmlns:a16="http://schemas.microsoft.com/office/drawing/2014/main" id="{6DEA6628-6FF4-93CE-6DA9-018FF0ED136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9" name="Google Shape;650;p33">
                    <a:extLst>
                      <a:ext uri="{FF2B5EF4-FFF2-40B4-BE49-F238E27FC236}">
                        <a16:creationId xmlns:a16="http://schemas.microsoft.com/office/drawing/2014/main" id="{D57519D1-8B7D-7459-5EE3-79EC29A5E94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0" name="Google Shape;651;p33">
                    <a:extLst>
                      <a:ext uri="{FF2B5EF4-FFF2-40B4-BE49-F238E27FC236}">
                        <a16:creationId xmlns:a16="http://schemas.microsoft.com/office/drawing/2014/main" id="{E9F32983-EC45-3349-A91E-C5542332A9E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1" name="Google Shape;652;p33">
                    <a:extLst>
                      <a:ext uri="{FF2B5EF4-FFF2-40B4-BE49-F238E27FC236}">
                        <a16:creationId xmlns:a16="http://schemas.microsoft.com/office/drawing/2014/main" id="{401D9B17-4144-89EA-AE54-4C883C19D60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2" name="Google Shape;653;p33">
                    <a:extLst>
                      <a:ext uri="{FF2B5EF4-FFF2-40B4-BE49-F238E27FC236}">
                        <a16:creationId xmlns:a16="http://schemas.microsoft.com/office/drawing/2014/main" id="{5C607C95-5B28-CDAD-6399-2881DF683CC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3" name="Google Shape;654;p33">
                    <a:extLst>
                      <a:ext uri="{FF2B5EF4-FFF2-40B4-BE49-F238E27FC236}">
                        <a16:creationId xmlns:a16="http://schemas.microsoft.com/office/drawing/2014/main" id="{D0C3C416-CB6F-3795-5CD5-7E114EEA441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3" name="Google Shape;655;p33">
                  <a:extLst>
                    <a:ext uri="{FF2B5EF4-FFF2-40B4-BE49-F238E27FC236}">
                      <a16:creationId xmlns:a16="http://schemas.microsoft.com/office/drawing/2014/main" id="{5201CF1F-1AE3-C672-91A4-071969B18F7B}"/>
                    </a:ext>
                  </a:extLst>
                </p:cNvPr>
                <p:cNvGrpSpPr/>
                <p:nvPr/>
              </p:nvGrpSpPr>
              <p:grpSpPr>
                <a:xfrm>
                  <a:off x="10909569" y="1371918"/>
                  <a:ext cx="446589" cy="813467"/>
                  <a:chOff x="376650" y="567400"/>
                  <a:chExt cx="334942" cy="610100"/>
                </a:xfrm>
              </p:grpSpPr>
              <p:sp>
                <p:nvSpPr>
                  <p:cNvPr id="230" name="Google Shape;656;p33">
                    <a:extLst>
                      <a:ext uri="{FF2B5EF4-FFF2-40B4-BE49-F238E27FC236}">
                        <a16:creationId xmlns:a16="http://schemas.microsoft.com/office/drawing/2014/main" id="{C4C11870-BA00-0BBC-77F1-0B00BAB7F15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1" name="Google Shape;657;p33">
                    <a:extLst>
                      <a:ext uri="{FF2B5EF4-FFF2-40B4-BE49-F238E27FC236}">
                        <a16:creationId xmlns:a16="http://schemas.microsoft.com/office/drawing/2014/main" id="{8C5FF2DA-4C1F-9BEC-5E3A-91AF38316F5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2" name="Google Shape;658;p33">
                    <a:extLst>
                      <a:ext uri="{FF2B5EF4-FFF2-40B4-BE49-F238E27FC236}">
                        <a16:creationId xmlns:a16="http://schemas.microsoft.com/office/drawing/2014/main" id="{66CFFB99-EDEE-6201-AC1F-03ABB82BFA0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3" name="Google Shape;659;p33">
                    <a:extLst>
                      <a:ext uri="{FF2B5EF4-FFF2-40B4-BE49-F238E27FC236}">
                        <a16:creationId xmlns:a16="http://schemas.microsoft.com/office/drawing/2014/main" id="{FE07C76D-E86B-A906-F1F0-5D1E926096D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4" name="Google Shape;660;p33">
                    <a:extLst>
                      <a:ext uri="{FF2B5EF4-FFF2-40B4-BE49-F238E27FC236}">
                        <a16:creationId xmlns:a16="http://schemas.microsoft.com/office/drawing/2014/main" id="{C496422E-614C-080F-8C3C-8032CB59998F}"/>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5" name="Google Shape;661;p33">
                    <a:extLst>
                      <a:ext uri="{FF2B5EF4-FFF2-40B4-BE49-F238E27FC236}">
                        <a16:creationId xmlns:a16="http://schemas.microsoft.com/office/drawing/2014/main" id="{F499DD1F-44FB-980C-528F-38104511715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4" name="Google Shape;646;p33">
                  <a:extLst>
                    <a:ext uri="{FF2B5EF4-FFF2-40B4-BE49-F238E27FC236}">
                      <a16:creationId xmlns:a16="http://schemas.microsoft.com/office/drawing/2014/main" id="{C437579D-7A1F-655B-5B33-5E87B0C12EA6}"/>
                    </a:ext>
                  </a:extLst>
                </p:cNvPr>
                <p:cNvGrpSpPr/>
                <p:nvPr/>
              </p:nvGrpSpPr>
              <p:grpSpPr>
                <a:xfrm rot="16200000" flipH="1">
                  <a:off x="-222854" y="4427245"/>
                  <a:ext cx="2265951" cy="1132920"/>
                  <a:chOff x="3529938" y="261475"/>
                  <a:chExt cx="1699463" cy="849690"/>
                </a:xfrm>
              </p:grpSpPr>
              <p:sp>
                <p:nvSpPr>
                  <p:cNvPr id="222" name="Google Shape;647;p33">
                    <a:extLst>
                      <a:ext uri="{FF2B5EF4-FFF2-40B4-BE49-F238E27FC236}">
                        <a16:creationId xmlns:a16="http://schemas.microsoft.com/office/drawing/2014/main" id="{84ADE04A-24D2-B446-2D8A-7A725CB0355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3" name="Google Shape;648;p33">
                    <a:extLst>
                      <a:ext uri="{FF2B5EF4-FFF2-40B4-BE49-F238E27FC236}">
                        <a16:creationId xmlns:a16="http://schemas.microsoft.com/office/drawing/2014/main" id="{65C9B5FF-13FC-5181-DF28-ED6320083CA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4" name="Google Shape;649;p33">
                    <a:extLst>
                      <a:ext uri="{FF2B5EF4-FFF2-40B4-BE49-F238E27FC236}">
                        <a16:creationId xmlns:a16="http://schemas.microsoft.com/office/drawing/2014/main" id="{4F751C8A-98DC-B6B0-1F34-B1BF9128751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5" name="Google Shape;650;p33">
                    <a:extLst>
                      <a:ext uri="{FF2B5EF4-FFF2-40B4-BE49-F238E27FC236}">
                        <a16:creationId xmlns:a16="http://schemas.microsoft.com/office/drawing/2014/main" id="{FA9096DD-DBFD-32F9-2FF2-257356CAEC4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6" name="Google Shape;651;p33">
                    <a:extLst>
                      <a:ext uri="{FF2B5EF4-FFF2-40B4-BE49-F238E27FC236}">
                        <a16:creationId xmlns:a16="http://schemas.microsoft.com/office/drawing/2014/main" id="{FEAC2860-2FBA-B6E6-27FD-23CAF624A9A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7" name="Google Shape;652;p33">
                    <a:extLst>
                      <a:ext uri="{FF2B5EF4-FFF2-40B4-BE49-F238E27FC236}">
                        <a16:creationId xmlns:a16="http://schemas.microsoft.com/office/drawing/2014/main" id="{31EE500C-7F6D-96BE-710D-867162378B8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8" name="Google Shape;653;p33">
                    <a:extLst>
                      <a:ext uri="{FF2B5EF4-FFF2-40B4-BE49-F238E27FC236}">
                        <a16:creationId xmlns:a16="http://schemas.microsoft.com/office/drawing/2014/main" id="{AC2B93C9-EEDD-8929-1CD9-F0C29FFC15F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9" name="Google Shape;654;p33">
                    <a:extLst>
                      <a:ext uri="{FF2B5EF4-FFF2-40B4-BE49-F238E27FC236}">
                        <a16:creationId xmlns:a16="http://schemas.microsoft.com/office/drawing/2014/main" id="{D8BE243E-D315-FB3D-F9B5-A162279AF5F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5" name="Google Shape;655;p33">
                  <a:extLst>
                    <a:ext uri="{FF2B5EF4-FFF2-40B4-BE49-F238E27FC236}">
                      <a16:creationId xmlns:a16="http://schemas.microsoft.com/office/drawing/2014/main" id="{6CEFDAB3-3D81-C203-5846-98EB20794B98}"/>
                    </a:ext>
                  </a:extLst>
                </p:cNvPr>
                <p:cNvGrpSpPr/>
                <p:nvPr/>
              </p:nvGrpSpPr>
              <p:grpSpPr>
                <a:xfrm>
                  <a:off x="10835169" y="5276963"/>
                  <a:ext cx="446589" cy="813467"/>
                  <a:chOff x="376650" y="567400"/>
                  <a:chExt cx="334942" cy="610100"/>
                </a:xfrm>
              </p:grpSpPr>
              <p:sp>
                <p:nvSpPr>
                  <p:cNvPr id="216" name="Google Shape;656;p33">
                    <a:extLst>
                      <a:ext uri="{FF2B5EF4-FFF2-40B4-BE49-F238E27FC236}">
                        <a16:creationId xmlns:a16="http://schemas.microsoft.com/office/drawing/2014/main" id="{D25C816F-7AAC-0906-7E46-110ECD945CA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7" name="Google Shape;657;p33">
                    <a:extLst>
                      <a:ext uri="{FF2B5EF4-FFF2-40B4-BE49-F238E27FC236}">
                        <a16:creationId xmlns:a16="http://schemas.microsoft.com/office/drawing/2014/main" id="{733B640A-7572-7C03-8440-A39287263C9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8" name="Google Shape;658;p33">
                    <a:extLst>
                      <a:ext uri="{FF2B5EF4-FFF2-40B4-BE49-F238E27FC236}">
                        <a16:creationId xmlns:a16="http://schemas.microsoft.com/office/drawing/2014/main" id="{772486D5-C744-E499-C790-A2C4CD6BF9C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9" name="Google Shape;659;p33">
                    <a:extLst>
                      <a:ext uri="{FF2B5EF4-FFF2-40B4-BE49-F238E27FC236}">
                        <a16:creationId xmlns:a16="http://schemas.microsoft.com/office/drawing/2014/main" id="{4C8A1067-575A-A7CD-D221-79932FF6B0B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0" name="Google Shape;660;p33">
                    <a:extLst>
                      <a:ext uri="{FF2B5EF4-FFF2-40B4-BE49-F238E27FC236}">
                        <a16:creationId xmlns:a16="http://schemas.microsoft.com/office/drawing/2014/main" id="{6EA01FC5-EBDC-7DA8-A898-47D5AF56F59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1" name="Google Shape;661;p33">
                    <a:extLst>
                      <a:ext uri="{FF2B5EF4-FFF2-40B4-BE49-F238E27FC236}">
                        <a16:creationId xmlns:a16="http://schemas.microsoft.com/office/drawing/2014/main" id="{632A5222-0257-B549-8480-7ABE581FBE1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143" name="Group 142">
              <a:extLst>
                <a:ext uri="{FF2B5EF4-FFF2-40B4-BE49-F238E27FC236}">
                  <a16:creationId xmlns:a16="http://schemas.microsoft.com/office/drawing/2014/main" id="{C65895DB-4C8C-4646-2599-DA68C74ED81D}"/>
                </a:ext>
              </a:extLst>
            </p:cNvPr>
            <p:cNvGrpSpPr/>
            <p:nvPr/>
          </p:nvGrpSpPr>
          <p:grpSpPr>
            <a:xfrm>
              <a:off x="325656" y="15207571"/>
              <a:ext cx="11012496" cy="13681394"/>
              <a:chOff x="343662" y="-18003"/>
              <a:chExt cx="11012496" cy="13681394"/>
            </a:xfrm>
          </p:grpSpPr>
          <p:grpSp>
            <p:nvGrpSpPr>
              <p:cNvPr id="144" name="Group 143">
                <a:extLst>
                  <a:ext uri="{FF2B5EF4-FFF2-40B4-BE49-F238E27FC236}">
                    <a16:creationId xmlns:a16="http://schemas.microsoft.com/office/drawing/2014/main" id="{3785F80C-62E8-DEFF-8805-F21C3E45BF43}"/>
                  </a:ext>
                </a:extLst>
              </p:cNvPr>
              <p:cNvGrpSpPr/>
              <p:nvPr/>
            </p:nvGrpSpPr>
            <p:grpSpPr>
              <a:xfrm>
                <a:off x="343662" y="-18003"/>
                <a:ext cx="11012496" cy="6144683"/>
                <a:chOff x="343662" y="-18003"/>
                <a:chExt cx="11012496" cy="6144683"/>
              </a:xfrm>
            </p:grpSpPr>
            <p:grpSp>
              <p:nvGrpSpPr>
                <p:cNvPr id="178" name="Google Shape;646;p33">
                  <a:extLst>
                    <a:ext uri="{FF2B5EF4-FFF2-40B4-BE49-F238E27FC236}">
                      <a16:creationId xmlns:a16="http://schemas.microsoft.com/office/drawing/2014/main" id="{F5F5A692-CF56-DA89-B52C-6917A45E8932}"/>
                    </a:ext>
                  </a:extLst>
                </p:cNvPr>
                <p:cNvGrpSpPr/>
                <p:nvPr/>
              </p:nvGrpSpPr>
              <p:grpSpPr>
                <a:xfrm rot="16200000" flipH="1">
                  <a:off x="-222794" y="548513"/>
                  <a:ext cx="2265951" cy="1132920"/>
                  <a:chOff x="3529938" y="261475"/>
                  <a:chExt cx="1699463" cy="849690"/>
                </a:xfrm>
              </p:grpSpPr>
              <p:sp>
                <p:nvSpPr>
                  <p:cNvPr id="202" name="Google Shape;647;p33">
                    <a:extLst>
                      <a:ext uri="{FF2B5EF4-FFF2-40B4-BE49-F238E27FC236}">
                        <a16:creationId xmlns:a16="http://schemas.microsoft.com/office/drawing/2014/main" id="{F88E44F8-263D-CAD2-0271-53A8006CE14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3" name="Google Shape;648;p33">
                    <a:extLst>
                      <a:ext uri="{FF2B5EF4-FFF2-40B4-BE49-F238E27FC236}">
                        <a16:creationId xmlns:a16="http://schemas.microsoft.com/office/drawing/2014/main" id="{D85A69EB-9D2E-D500-0C71-FFDC23EC889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4" name="Google Shape;649;p33">
                    <a:extLst>
                      <a:ext uri="{FF2B5EF4-FFF2-40B4-BE49-F238E27FC236}">
                        <a16:creationId xmlns:a16="http://schemas.microsoft.com/office/drawing/2014/main" id="{FD31F953-AD7F-BAE1-304B-342F6B3A066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5" name="Google Shape;650;p33">
                    <a:extLst>
                      <a:ext uri="{FF2B5EF4-FFF2-40B4-BE49-F238E27FC236}">
                        <a16:creationId xmlns:a16="http://schemas.microsoft.com/office/drawing/2014/main" id="{02FE7CFF-F4EE-7562-F1C8-C0D62799557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6" name="Google Shape;651;p33">
                    <a:extLst>
                      <a:ext uri="{FF2B5EF4-FFF2-40B4-BE49-F238E27FC236}">
                        <a16:creationId xmlns:a16="http://schemas.microsoft.com/office/drawing/2014/main" id="{1608E386-175C-AAE5-497A-0594C4726D7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7" name="Google Shape;652;p33">
                    <a:extLst>
                      <a:ext uri="{FF2B5EF4-FFF2-40B4-BE49-F238E27FC236}">
                        <a16:creationId xmlns:a16="http://schemas.microsoft.com/office/drawing/2014/main" id="{FFC86EE8-BE21-2FEF-E629-85AB11A0C94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8" name="Google Shape;653;p33">
                    <a:extLst>
                      <a:ext uri="{FF2B5EF4-FFF2-40B4-BE49-F238E27FC236}">
                        <a16:creationId xmlns:a16="http://schemas.microsoft.com/office/drawing/2014/main" id="{DB83F0F8-8D2C-2BE1-8322-2AEFB659740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9" name="Google Shape;654;p33">
                    <a:extLst>
                      <a:ext uri="{FF2B5EF4-FFF2-40B4-BE49-F238E27FC236}">
                        <a16:creationId xmlns:a16="http://schemas.microsoft.com/office/drawing/2014/main" id="{507A1FC1-B9DC-0958-D215-2012DCBFAF4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79" name="Google Shape;655;p33">
                  <a:extLst>
                    <a:ext uri="{FF2B5EF4-FFF2-40B4-BE49-F238E27FC236}">
                      <a16:creationId xmlns:a16="http://schemas.microsoft.com/office/drawing/2014/main" id="{88357853-01E8-1B46-82FB-5B08F22CAC97}"/>
                    </a:ext>
                  </a:extLst>
                </p:cNvPr>
                <p:cNvGrpSpPr/>
                <p:nvPr/>
              </p:nvGrpSpPr>
              <p:grpSpPr>
                <a:xfrm>
                  <a:off x="10909569" y="1371918"/>
                  <a:ext cx="446589" cy="813467"/>
                  <a:chOff x="376650" y="567400"/>
                  <a:chExt cx="334942" cy="610100"/>
                </a:xfrm>
              </p:grpSpPr>
              <p:sp>
                <p:nvSpPr>
                  <p:cNvPr id="196" name="Google Shape;656;p33">
                    <a:extLst>
                      <a:ext uri="{FF2B5EF4-FFF2-40B4-BE49-F238E27FC236}">
                        <a16:creationId xmlns:a16="http://schemas.microsoft.com/office/drawing/2014/main" id="{D09298BD-C10C-C137-AFA5-7F834F46204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7" name="Google Shape;657;p33">
                    <a:extLst>
                      <a:ext uri="{FF2B5EF4-FFF2-40B4-BE49-F238E27FC236}">
                        <a16:creationId xmlns:a16="http://schemas.microsoft.com/office/drawing/2014/main" id="{1A862DF6-52F3-2546-B45D-A402D9DC641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8" name="Google Shape;658;p33">
                    <a:extLst>
                      <a:ext uri="{FF2B5EF4-FFF2-40B4-BE49-F238E27FC236}">
                        <a16:creationId xmlns:a16="http://schemas.microsoft.com/office/drawing/2014/main" id="{8E8A6BC7-B956-FD8A-DA5F-76632C383D6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9" name="Google Shape;659;p33">
                    <a:extLst>
                      <a:ext uri="{FF2B5EF4-FFF2-40B4-BE49-F238E27FC236}">
                        <a16:creationId xmlns:a16="http://schemas.microsoft.com/office/drawing/2014/main" id="{075D4755-CDA9-99FF-8C61-A329D83D3DF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0" name="Google Shape;660;p33">
                    <a:extLst>
                      <a:ext uri="{FF2B5EF4-FFF2-40B4-BE49-F238E27FC236}">
                        <a16:creationId xmlns:a16="http://schemas.microsoft.com/office/drawing/2014/main" id="{4DD36155-7C79-5C3D-4762-7466FB65165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1" name="Google Shape;661;p33">
                    <a:extLst>
                      <a:ext uri="{FF2B5EF4-FFF2-40B4-BE49-F238E27FC236}">
                        <a16:creationId xmlns:a16="http://schemas.microsoft.com/office/drawing/2014/main" id="{B0B16532-F56A-9DF2-AA9B-2C47204E1DC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0" name="Google Shape;646;p33">
                  <a:extLst>
                    <a:ext uri="{FF2B5EF4-FFF2-40B4-BE49-F238E27FC236}">
                      <a16:creationId xmlns:a16="http://schemas.microsoft.com/office/drawing/2014/main" id="{ECF6705A-AE11-1022-6A3A-779A72B753F2}"/>
                    </a:ext>
                  </a:extLst>
                </p:cNvPr>
                <p:cNvGrpSpPr/>
                <p:nvPr/>
              </p:nvGrpSpPr>
              <p:grpSpPr>
                <a:xfrm rot="16200000" flipH="1">
                  <a:off x="-222854" y="4427245"/>
                  <a:ext cx="2265951" cy="1132920"/>
                  <a:chOff x="3529938" y="261475"/>
                  <a:chExt cx="1699463" cy="849690"/>
                </a:xfrm>
              </p:grpSpPr>
              <p:sp>
                <p:nvSpPr>
                  <p:cNvPr id="188" name="Google Shape;647;p33">
                    <a:extLst>
                      <a:ext uri="{FF2B5EF4-FFF2-40B4-BE49-F238E27FC236}">
                        <a16:creationId xmlns:a16="http://schemas.microsoft.com/office/drawing/2014/main" id="{2C4CA5C1-23B1-A0FA-2BC3-47BA096129A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9" name="Google Shape;648;p33">
                    <a:extLst>
                      <a:ext uri="{FF2B5EF4-FFF2-40B4-BE49-F238E27FC236}">
                        <a16:creationId xmlns:a16="http://schemas.microsoft.com/office/drawing/2014/main" id="{7814FF37-D465-5CC1-F29C-BB20B320538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0" name="Google Shape;649;p33">
                    <a:extLst>
                      <a:ext uri="{FF2B5EF4-FFF2-40B4-BE49-F238E27FC236}">
                        <a16:creationId xmlns:a16="http://schemas.microsoft.com/office/drawing/2014/main" id="{710F87D9-5FDC-EE50-E08F-D54E5E4DDAD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1" name="Google Shape;650;p33">
                    <a:extLst>
                      <a:ext uri="{FF2B5EF4-FFF2-40B4-BE49-F238E27FC236}">
                        <a16:creationId xmlns:a16="http://schemas.microsoft.com/office/drawing/2014/main" id="{BBE44289-65C9-6BE4-FCDC-3DFFD3C3D35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2" name="Google Shape;651;p33">
                    <a:extLst>
                      <a:ext uri="{FF2B5EF4-FFF2-40B4-BE49-F238E27FC236}">
                        <a16:creationId xmlns:a16="http://schemas.microsoft.com/office/drawing/2014/main" id="{9FD64221-A77B-4B42-3E06-047E8C4EDBE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3" name="Google Shape;652;p33">
                    <a:extLst>
                      <a:ext uri="{FF2B5EF4-FFF2-40B4-BE49-F238E27FC236}">
                        <a16:creationId xmlns:a16="http://schemas.microsoft.com/office/drawing/2014/main" id="{CF2FED5F-F27D-DA8C-232A-D29EC41A4C9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4" name="Google Shape;653;p33">
                    <a:extLst>
                      <a:ext uri="{FF2B5EF4-FFF2-40B4-BE49-F238E27FC236}">
                        <a16:creationId xmlns:a16="http://schemas.microsoft.com/office/drawing/2014/main" id="{76C6B340-E6D1-FB4E-B58E-DAA37646BB1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5" name="Google Shape;654;p33">
                    <a:extLst>
                      <a:ext uri="{FF2B5EF4-FFF2-40B4-BE49-F238E27FC236}">
                        <a16:creationId xmlns:a16="http://schemas.microsoft.com/office/drawing/2014/main" id="{297FB432-8445-AC9F-C393-C009ADB0183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1" name="Google Shape;655;p33">
                  <a:extLst>
                    <a:ext uri="{FF2B5EF4-FFF2-40B4-BE49-F238E27FC236}">
                      <a16:creationId xmlns:a16="http://schemas.microsoft.com/office/drawing/2014/main" id="{1A5FB0AD-3B32-1B1A-5469-E1CD6BBC1D23}"/>
                    </a:ext>
                  </a:extLst>
                </p:cNvPr>
                <p:cNvGrpSpPr/>
                <p:nvPr/>
              </p:nvGrpSpPr>
              <p:grpSpPr>
                <a:xfrm>
                  <a:off x="10835169" y="5276963"/>
                  <a:ext cx="446589" cy="813467"/>
                  <a:chOff x="376650" y="567400"/>
                  <a:chExt cx="334942" cy="610100"/>
                </a:xfrm>
              </p:grpSpPr>
              <p:sp>
                <p:nvSpPr>
                  <p:cNvPr id="182" name="Google Shape;656;p33">
                    <a:extLst>
                      <a:ext uri="{FF2B5EF4-FFF2-40B4-BE49-F238E27FC236}">
                        <a16:creationId xmlns:a16="http://schemas.microsoft.com/office/drawing/2014/main" id="{17556B02-5E0E-3194-47E1-79D3AD5D775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3" name="Google Shape;657;p33">
                    <a:extLst>
                      <a:ext uri="{FF2B5EF4-FFF2-40B4-BE49-F238E27FC236}">
                        <a16:creationId xmlns:a16="http://schemas.microsoft.com/office/drawing/2014/main" id="{DD09C589-FFB4-B461-4902-D8E2F442064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4" name="Google Shape;658;p33">
                    <a:extLst>
                      <a:ext uri="{FF2B5EF4-FFF2-40B4-BE49-F238E27FC236}">
                        <a16:creationId xmlns:a16="http://schemas.microsoft.com/office/drawing/2014/main" id="{2AD6A4E3-D386-A071-0C92-26009319E4F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5" name="Google Shape;659;p33">
                    <a:extLst>
                      <a:ext uri="{FF2B5EF4-FFF2-40B4-BE49-F238E27FC236}">
                        <a16:creationId xmlns:a16="http://schemas.microsoft.com/office/drawing/2014/main" id="{CA15A2F4-67AB-52E2-B78F-07710955949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6" name="Google Shape;660;p33">
                    <a:extLst>
                      <a:ext uri="{FF2B5EF4-FFF2-40B4-BE49-F238E27FC236}">
                        <a16:creationId xmlns:a16="http://schemas.microsoft.com/office/drawing/2014/main" id="{8CDDC930-DFC3-3D4F-A57E-CEC304F27C1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7" name="Google Shape;661;p33">
                    <a:extLst>
                      <a:ext uri="{FF2B5EF4-FFF2-40B4-BE49-F238E27FC236}">
                        <a16:creationId xmlns:a16="http://schemas.microsoft.com/office/drawing/2014/main" id="{3E432956-E39E-2F4F-0ED5-4E3CCCCBF25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45" name="Group 144">
                <a:extLst>
                  <a:ext uri="{FF2B5EF4-FFF2-40B4-BE49-F238E27FC236}">
                    <a16:creationId xmlns:a16="http://schemas.microsoft.com/office/drawing/2014/main" id="{E53CA473-546A-73FC-E183-CC2488B5894C}"/>
                  </a:ext>
                </a:extLst>
              </p:cNvPr>
              <p:cNvGrpSpPr/>
              <p:nvPr/>
            </p:nvGrpSpPr>
            <p:grpSpPr>
              <a:xfrm>
                <a:off x="343662" y="7518708"/>
                <a:ext cx="11012496" cy="6144683"/>
                <a:chOff x="343662" y="-18003"/>
                <a:chExt cx="11012496" cy="6144683"/>
              </a:xfrm>
            </p:grpSpPr>
            <p:grpSp>
              <p:nvGrpSpPr>
                <p:cNvPr id="146" name="Google Shape;646;p33">
                  <a:extLst>
                    <a:ext uri="{FF2B5EF4-FFF2-40B4-BE49-F238E27FC236}">
                      <a16:creationId xmlns:a16="http://schemas.microsoft.com/office/drawing/2014/main" id="{ECC3DD79-6061-E225-C453-B5B98E8968CE}"/>
                    </a:ext>
                  </a:extLst>
                </p:cNvPr>
                <p:cNvGrpSpPr/>
                <p:nvPr/>
              </p:nvGrpSpPr>
              <p:grpSpPr>
                <a:xfrm rot="16200000" flipH="1">
                  <a:off x="-222794" y="548513"/>
                  <a:ext cx="2265951" cy="1132920"/>
                  <a:chOff x="3529938" y="261475"/>
                  <a:chExt cx="1699463" cy="849690"/>
                </a:xfrm>
              </p:grpSpPr>
              <p:sp>
                <p:nvSpPr>
                  <p:cNvPr id="170" name="Google Shape;647;p33">
                    <a:extLst>
                      <a:ext uri="{FF2B5EF4-FFF2-40B4-BE49-F238E27FC236}">
                        <a16:creationId xmlns:a16="http://schemas.microsoft.com/office/drawing/2014/main" id="{34AEAF85-E597-A5C5-C738-7A4CD8F8975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1" name="Google Shape;648;p33">
                    <a:extLst>
                      <a:ext uri="{FF2B5EF4-FFF2-40B4-BE49-F238E27FC236}">
                        <a16:creationId xmlns:a16="http://schemas.microsoft.com/office/drawing/2014/main" id="{EEC216ED-D69D-3F06-6813-D1AE0BCFB6A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2" name="Google Shape;649;p33">
                    <a:extLst>
                      <a:ext uri="{FF2B5EF4-FFF2-40B4-BE49-F238E27FC236}">
                        <a16:creationId xmlns:a16="http://schemas.microsoft.com/office/drawing/2014/main" id="{BFCF6224-67C1-ACAE-AA27-6BD546B836E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3" name="Google Shape;650;p33">
                    <a:extLst>
                      <a:ext uri="{FF2B5EF4-FFF2-40B4-BE49-F238E27FC236}">
                        <a16:creationId xmlns:a16="http://schemas.microsoft.com/office/drawing/2014/main" id="{052D8E0E-96CB-C39F-CD87-502712E306F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4" name="Google Shape;651;p33">
                    <a:extLst>
                      <a:ext uri="{FF2B5EF4-FFF2-40B4-BE49-F238E27FC236}">
                        <a16:creationId xmlns:a16="http://schemas.microsoft.com/office/drawing/2014/main" id="{B640D3B6-C8F5-3AF4-0D78-665FDEABB4E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5" name="Google Shape;652;p33">
                    <a:extLst>
                      <a:ext uri="{FF2B5EF4-FFF2-40B4-BE49-F238E27FC236}">
                        <a16:creationId xmlns:a16="http://schemas.microsoft.com/office/drawing/2014/main" id="{5BE68685-FBCB-FA08-E40F-6AAF735F712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6" name="Google Shape;653;p33">
                    <a:extLst>
                      <a:ext uri="{FF2B5EF4-FFF2-40B4-BE49-F238E27FC236}">
                        <a16:creationId xmlns:a16="http://schemas.microsoft.com/office/drawing/2014/main" id="{BD89CE4D-5572-37ED-E88C-4B027624552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7" name="Google Shape;654;p33">
                    <a:extLst>
                      <a:ext uri="{FF2B5EF4-FFF2-40B4-BE49-F238E27FC236}">
                        <a16:creationId xmlns:a16="http://schemas.microsoft.com/office/drawing/2014/main" id="{73109145-73F4-40B7-7514-9D1EB7BCF37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7" name="Google Shape;655;p33">
                  <a:extLst>
                    <a:ext uri="{FF2B5EF4-FFF2-40B4-BE49-F238E27FC236}">
                      <a16:creationId xmlns:a16="http://schemas.microsoft.com/office/drawing/2014/main" id="{630BA0FE-7D89-9962-5779-1AE65BA61B6A}"/>
                    </a:ext>
                  </a:extLst>
                </p:cNvPr>
                <p:cNvGrpSpPr/>
                <p:nvPr/>
              </p:nvGrpSpPr>
              <p:grpSpPr>
                <a:xfrm>
                  <a:off x="10909569" y="1371918"/>
                  <a:ext cx="446589" cy="813467"/>
                  <a:chOff x="376650" y="567400"/>
                  <a:chExt cx="334942" cy="610100"/>
                </a:xfrm>
              </p:grpSpPr>
              <p:sp>
                <p:nvSpPr>
                  <p:cNvPr id="164" name="Google Shape;656;p33">
                    <a:extLst>
                      <a:ext uri="{FF2B5EF4-FFF2-40B4-BE49-F238E27FC236}">
                        <a16:creationId xmlns:a16="http://schemas.microsoft.com/office/drawing/2014/main" id="{50DFF8F7-6895-855C-5E2D-0AC4B524232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5" name="Google Shape;657;p33">
                    <a:extLst>
                      <a:ext uri="{FF2B5EF4-FFF2-40B4-BE49-F238E27FC236}">
                        <a16:creationId xmlns:a16="http://schemas.microsoft.com/office/drawing/2014/main" id="{27F58185-B014-5383-F763-8DC54B17561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6" name="Google Shape;658;p33">
                    <a:extLst>
                      <a:ext uri="{FF2B5EF4-FFF2-40B4-BE49-F238E27FC236}">
                        <a16:creationId xmlns:a16="http://schemas.microsoft.com/office/drawing/2014/main" id="{1C9650E2-5E26-9CEE-2FC8-0DEFC337CBC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7" name="Google Shape;659;p33">
                    <a:extLst>
                      <a:ext uri="{FF2B5EF4-FFF2-40B4-BE49-F238E27FC236}">
                        <a16:creationId xmlns:a16="http://schemas.microsoft.com/office/drawing/2014/main" id="{EABFA1C2-EA6A-8D3B-E7C4-6D0E8FDBD2A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8" name="Google Shape;660;p33">
                    <a:extLst>
                      <a:ext uri="{FF2B5EF4-FFF2-40B4-BE49-F238E27FC236}">
                        <a16:creationId xmlns:a16="http://schemas.microsoft.com/office/drawing/2014/main" id="{828C6A92-F92C-10AC-4261-24A553836A9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9" name="Google Shape;661;p33">
                    <a:extLst>
                      <a:ext uri="{FF2B5EF4-FFF2-40B4-BE49-F238E27FC236}">
                        <a16:creationId xmlns:a16="http://schemas.microsoft.com/office/drawing/2014/main" id="{A7D3F311-9F62-03C7-5558-2070C8820D8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8" name="Google Shape;646;p33">
                  <a:extLst>
                    <a:ext uri="{FF2B5EF4-FFF2-40B4-BE49-F238E27FC236}">
                      <a16:creationId xmlns:a16="http://schemas.microsoft.com/office/drawing/2014/main" id="{15CA977B-CCDB-2BBC-9EFD-1C146A25089F}"/>
                    </a:ext>
                  </a:extLst>
                </p:cNvPr>
                <p:cNvGrpSpPr/>
                <p:nvPr/>
              </p:nvGrpSpPr>
              <p:grpSpPr>
                <a:xfrm rot="16200000" flipH="1">
                  <a:off x="-222854" y="4427245"/>
                  <a:ext cx="2265951" cy="1132920"/>
                  <a:chOff x="3529938" y="261475"/>
                  <a:chExt cx="1699463" cy="849690"/>
                </a:xfrm>
              </p:grpSpPr>
              <p:sp>
                <p:nvSpPr>
                  <p:cNvPr id="156" name="Google Shape;647;p33">
                    <a:extLst>
                      <a:ext uri="{FF2B5EF4-FFF2-40B4-BE49-F238E27FC236}">
                        <a16:creationId xmlns:a16="http://schemas.microsoft.com/office/drawing/2014/main" id="{BE2661C7-6A4F-6D27-2ADE-222B0D51E40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7" name="Google Shape;648;p33">
                    <a:extLst>
                      <a:ext uri="{FF2B5EF4-FFF2-40B4-BE49-F238E27FC236}">
                        <a16:creationId xmlns:a16="http://schemas.microsoft.com/office/drawing/2014/main" id="{347935E8-D58B-2CB5-04EB-ECA4249AE15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8" name="Google Shape;649;p33">
                    <a:extLst>
                      <a:ext uri="{FF2B5EF4-FFF2-40B4-BE49-F238E27FC236}">
                        <a16:creationId xmlns:a16="http://schemas.microsoft.com/office/drawing/2014/main" id="{3FC4CC7D-B788-FC61-D3C0-946214A8CC8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9" name="Google Shape;650;p33">
                    <a:extLst>
                      <a:ext uri="{FF2B5EF4-FFF2-40B4-BE49-F238E27FC236}">
                        <a16:creationId xmlns:a16="http://schemas.microsoft.com/office/drawing/2014/main" id="{32C3E1C6-70AE-3EFA-053F-CDA60D736D7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0" name="Google Shape;651;p33">
                    <a:extLst>
                      <a:ext uri="{FF2B5EF4-FFF2-40B4-BE49-F238E27FC236}">
                        <a16:creationId xmlns:a16="http://schemas.microsoft.com/office/drawing/2014/main" id="{3178A5EE-60A9-5B72-8539-2EB42DB7121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1" name="Google Shape;652;p33">
                    <a:extLst>
                      <a:ext uri="{FF2B5EF4-FFF2-40B4-BE49-F238E27FC236}">
                        <a16:creationId xmlns:a16="http://schemas.microsoft.com/office/drawing/2014/main" id="{7C0316FA-8D3D-9E81-7D51-B687CEEEB2C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2" name="Google Shape;653;p33">
                    <a:extLst>
                      <a:ext uri="{FF2B5EF4-FFF2-40B4-BE49-F238E27FC236}">
                        <a16:creationId xmlns:a16="http://schemas.microsoft.com/office/drawing/2014/main" id="{C7E4B03B-275B-1A71-2510-E8B97B9072B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3" name="Google Shape;654;p33">
                    <a:extLst>
                      <a:ext uri="{FF2B5EF4-FFF2-40B4-BE49-F238E27FC236}">
                        <a16:creationId xmlns:a16="http://schemas.microsoft.com/office/drawing/2014/main" id="{783CAD21-E019-393C-44A4-710219416A6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9" name="Google Shape;655;p33">
                  <a:extLst>
                    <a:ext uri="{FF2B5EF4-FFF2-40B4-BE49-F238E27FC236}">
                      <a16:creationId xmlns:a16="http://schemas.microsoft.com/office/drawing/2014/main" id="{EE69FFC6-B0CD-646B-1666-AC92FDBCDA64}"/>
                    </a:ext>
                  </a:extLst>
                </p:cNvPr>
                <p:cNvGrpSpPr/>
                <p:nvPr/>
              </p:nvGrpSpPr>
              <p:grpSpPr>
                <a:xfrm>
                  <a:off x="10835169" y="5276963"/>
                  <a:ext cx="446589" cy="813467"/>
                  <a:chOff x="376650" y="567400"/>
                  <a:chExt cx="334942" cy="610100"/>
                </a:xfrm>
              </p:grpSpPr>
              <p:sp>
                <p:nvSpPr>
                  <p:cNvPr id="150" name="Google Shape;656;p33">
                    <a:extLst>
                      <a:ext uri="{FF2B5EF4-FFF2-40B4-BE49-F238E27FC236}">
                        <a16:creationId xmlns:a16="http://schemas.microsoft.com/office/drawing/2014/main" id="{898BDEB0-D69A-F9D2-26FB-7835B1D4716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1" name="Google Shape;657;p33">
                    <a:extLst>
                      <a:ext uri="{FF2B5EF4-FFF2-40B4-BE49-F238E27FC236}">
                        <a16:creationId xmlns:a16="http://schemas.microsoft.com/office/drawing/2014/main" id="{5B953902-B05F-2DD0-2912-ED99960E6C0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2" name="Google Shape;658;p33">
                    <a:extLst>
                      <a:ext uri="{FF2B5EF4-FFF2-40B4-BE49-F238E27FC236}">
                        <a16:creationId xmlns:a16="http://schemas.microsoft.com/office/drawing/2014/main" id="{1B45D84D-55FB-ADEB-8D28-24A915BACEB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3" name="Google Shape;659;p33">
                    <a:extLst>
                      <a:ext uri="{FF2B5EF4-FFF2-40B4-BE49-F238E27FC236}">
                        <a16:creationId xmlns:a16="http://schemas.microsoft.com/office/drawing/2014/main" id="{CFA0D78A-D6B8-9CC3-A3EE-50C53B634D2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4" name="Google Shape;660;p33">
                    <a:extLst>
                      <a:ext uri="{FF2B5EF4-FFF2-40B4-BE49-F238E27FC236}">
                        <a16:creationId xmlns:a16="http://schemas.microsoft.com/office/drawing/2014/main" id="{9A5643D3-4756-62B2-EF62-1FFEF6EBB9A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5" name="Google Shape;661;p33">
                    <a:extLst>
                      <a:ext uri="{FF2B5EF4-FFF2-40B4-BE49-F238E27FC236}">
                        <a16:creationId xmlns:a16="http://schemas.microsoft.com/office/drawing/2014/main" id="{85B18719-250F-4D7A-DC6C-CBAE0B5264A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Introduction</a:t>
            </a:r>
          </a:p>
        </p:txBody>
      </p:sp>
      <p:sp>
        <p:nvSpPr>
          <p:cNvPr id="7" name="Text Placeholder 6">
            <a:extLst>
              <a:ext uri="{FF2B5EF4-FFF2-40B4-BE49-F238E27FC236}">
                <a16:creationId xmlns:a16="http://schemas.microsoft.com/office/drawing/2014/main" id="{17813567-B96C-4A19-5148-2A95665E6ABC}"/>
              </a:ext>
            </a:extLst>
          </p:cNvPr>
          <p:cNvSpPr>
            <a:spLocks noGrp="1"/>
          </p:cNvSpPr>
          <p:nvPr>
            <p:ph type="body" idx="1"/>
          </p:nvPr>
        </p:nvSpPr>
        <p:spPr>
          <a:xfrm>
            <a:off x="960000" y="1536633"/>
            <a:ext cx="4969200" cy="4051926"/>
          </a:xfrm>
        </p:spPr>
        <p:txBody>
          <a:bodyPr anchor="ctr"/>
          <a:lstStyle/>
          <a:p>
            <a:pPr marL="152396" indent="0" algn="just">
              <a:buNone/>
            </a:pPr>
            <a:r>
              <a:rPr lang="en-US" sz="2000" b="1">
                <a:latin typeface="Segoe UI" panose="020B0502040204020203" pitchFamily="34" charset="0"/>
                <a:cs typeface="Segoe UI" panose="020B0502040204020203" pitchFamily="34" charset="0"/>
              </a:rPr>
              <a:t>Background</a:t>
            </a:r>
          </a:p>
          <a:p>
            <a:pPr algn="just"/>
            <a:r>
              <a:rPr lang="en-US" sz="2000">
                <a:latin typeface="Segoe UI" panose="020B0502040204020203" pitchFamily="34" charset="0"/>
                <a:cs typeface="Segoe UI" panose="020B0502040204020203" pitchFamily="34" charset="0"/>
              </a:rPr>
              <a:t>An environment perception system for smart vehicles is a system that uses sensors to detect objects in the environment and algorithms to process the data and identify cars, pedestrians, and animals. It can also detect their distance and speed, making the driver aware of any blind spots. As technology advances, the importance of the environmental perception system increases.</a:t>
            </a:r>
            <a:endParaRPr lang="en-US"/>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D19E311F-85D6-465D-9495-558284ABA0F8}"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6</a:t>
            </a:fld>
            <a:endParaRPr lang="en-US">
              <a:latin typeface="Segoe UI" panose="020B0502040204020203" pitchFamily="34" charset="0"/>
              <a:cs typeface="Segoe UI" panose="020B0502040204020203" pitchFamily="34" charset="0"/>
            </a:endParaRPr>
          </a:p>
        </p:txBody>
      </p:sp>
      <p:pic>
        <p:nvPicPr>
          <p:cNvPr id="8" name="Picture 7" descr="A picture containing text, businesscard, screenshot&#10;&#10;Description automatically generated">
            <a:extLst>
              <a:ext uri="{FF2B5EF4-FFF2-40B4-BE49-F238E27FC236}">
                <a16:creationId xmlns:a16="http://schemas.microsoft.com/office/drawing/2014/main" id="{0750AB48-3F5B-2DFB-51D9-A8326D55E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4350" y="1994208"/>
            <a:ext cx="5529702" cy="3317822"/>
          </a:xfrm>
          <a:prstGeom prst="rect">
            <a:avLst/>
          </a:prstGeom>
          <a:noFill/>
          <a:ln w="12700">
            <a:solidFill>
              <a:schemeClr val="tx1"/>
            </a:solidFill>
          </a:ln>
        </p:spPr>
      </p:pic>
      <p:grpSp>
        <p:nvGrpSpPr>
          <p:cNvPr id="9" name="Google Shape;640;p33">
            <a:extLst>
              <a:ext uri="{FF2B5EF4-FFF2-40B4-BE49-F238E27FC236}">
                <a16:creationId xmlns:a16="http://schemas.microsoft.com/office/drawing/2014/main" id="{71B42FCF-E6FD-F294-1E19-1B7851DBEA5E}"/>
              </a:ext>
            </a:extLst>
          </p:cNvPr>
          <p:cNvGrpSpPr/>
          <p:nvPr/>
        </p:nvGrpSpPr>
        <p:grpSpPr>
          <a:xfrm>
            <a:off x="6563956" y="-4572000"/>
            <a:ext cx="3603807" cy="3603807"/>
            <a:chOff x="1190625" y="238125"/>
            <a:chExt cx="5201800" cy="5201801"/>
          </a:xfrm>
        </p:grpSpPr>
        <p:sp>
          <p:nvSpPr>
            <p:cNvPr id="10" name="Google Shape;641;p33">
              <a:extLst>
                <a:ext uri="{FF2B5EF4-FFF2-40B4-BE49-F238E27FC236}">
                  <a16:creationId xmlns:a16="http://schemas.microsoft.com/office/drawing/2014/main" id="{C05F2267-0C78-6D84-E7EA-EE459FE83F99}"/>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1" name="Google Shape;642;p33">
              <a:extLst>
                <a:ext uri="{FF2B5EF4-FFF2-40B4-BE49-F238E27FC236}">
                  <a16:creationId xmlns:a16="http://schemas.microsoft.com/office/drawing/2014/main" id="{93D2EE41-30B1-F926-151C-12241CD7AC19}"/>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2" name="Google Shape;643;p33">
              <a:extLst>
                <a:ext uri="{FF2B5EF4-FFF2-40B4-BE49-F238E27FC236}">
                  <a16:creationId xmlns:a16="http://schemas.microsoft.com/office/drawing/2014/main" id="{9077EE80-0D63-5A84-D182-060BDC718AFD}"/>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3" name="Google Shape;644;p33">
              <a:extLst>
                <a:ext uri="{FF2B5EF4-FFF2-40B4-BE49-F238E27FC236}">
                  <a16:creationId xmlns:a16="http://schemas.microsoft.com/office/drawing/2014/main" id="{9E8B50E1-9B20-016E-C02E-D2E322E52E42}"/>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4" name="Google Shape;645;p33">
              <a:extLst>
                <a:ext uri="{FF2B5EF4-FFF2-40B4-BE49-F238E27FC236}">
                  <a16:creationId xmlns:a16="http://schemas.microsoft.com/office/drawing/2014/main" id="{4B7DC226-571E-8E19-6281-414763BB6E8A}"/>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
        <p:nvSpPr>
          <p:cNvPr id="15" name="TextBox 14">
            <a:extLst>
              <a:ext uri="{FF2B5EF4-FFF2-40B4-BE49-F238E27FC236}">
                <a16:creationId xmlns:a16="http://schemas.microsoft.com/office/drawing/2014/main" id="{AACA74D9-EF40-BA94-DABA-8EFA907D18EC}"/>
              </a:ext>
            </a:extLst>
          </p:cNvPr>
          <p:cNvSpPr txBox="1"/>
          <p:nvPr/>
        </p:nvSpPr>
        <p:spPr>
          <a:xfrm>
            <a:off x="8092041" y="5434670"/>
            <a:ext cx="1494320" cy="307777"/>
          </a:xfrm>
          <a:prstGeom prst="rect">
            <a:avLst/>
          </a:prstGeom>
          <a:noFill/>
        </p:spPr>
        <p:txBody>
          <a:bodyPr wrap="none" rtlCol="0">
            <a:spAutoFit/>
          </a:bodyPr>
          <a:lstStyle/>
          <a:p>
            <a:r>
              <a:rPr lang="en-US" b="1" i="1">
                <a:solidFill>
                  <a:schemeClr val="tx1"/>
                </a:solidFill>
                <a:latin typeface="Segoe UI" panose="020B0502040204020203" pitchFamily="34" charset="0"/>
                <a:cs typeface="Segoe UI" panose="020B0502040204020203" pitchFamily="34" charset="0"/>
              </a:rPr>
              <a:t>ADAS Types [1]</a:t>
            </a:r>
          </a:p>
        </p:txBody>
      </p:sp>
    </p:spTree>
    <p:extLst>
      <p:ext uri="{BB962C8B-B14F-4D97-AF65-F5344CB8AC3E}">
        <p14:creationId xmlns:p14="http://schemas.microsoft.com/office/powerpoint/2010/main" val="7074216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E8CDA73-5BEB-5640-E0B4-20B4EC15DA0A}"/>
              </a:ext>
            </a:extLst>
          </p:cNvPr>
          <p:cNvGrpSpPr/>
          <p:nvPr/>
        </p:nvGrpSpPr>
        <p:grpSpPr>
          <a:xfrm>
            <a:off x="-18288" y="-13716000"/>
            <a:ext cx="11030502" cy="28906968"/>
            <a:chOff x="325656" y="-18003"/>
            <a:chExt cx="11030502" cy="28906968"/>
          </a:xfrm>
        </p:grpSpPr>
        <p:grpSp>
          <p:nvGrpSpPr>
            <p:cNvPr id="3" name="Group 2">
              <a:extLst>
                <a:ext uri="{FF2B5EF4-FFF2-40B4-BE49-F238E27FC236}">
                  <a16:creationId xmlns:a16="http://schemas.microsoft.com/office/drawing/2014/main" id="{0786A2DC-62EB-0CA9-2A60-48653CC83A2E}"/>
                </a:ext>
              </a:extLst>
            </p:cNvPr>
            <p:cNvGrpSpPr/>
            <p:nvPr/>
          </p:nvGrpSpPr>
          <p:grpSpPr>
            <a:xfrm>
              <a:off x="343662" y="-18003"/>
              <a:ext cx="11012496" cy="13681394"/>
              <a:chOff x="343662" y="-18003"/>
              <a:chExt cx="11012496" cy="13681394"/>
            </a:xfrm>
          </p:grpSpPr>
          <p:grpSp>
            <p:nvGrpSpPr>
              <p:cNvPr id="210" name="Group 209">
                <a:extLst>
                  <a:ext uri="{FF2B5EF4-FFF2-40B4-BE49-F238E27FC236}">
                    <a16:creationId xmlns:a16="http://schemas.microsoft.com/office/drawing/2014/main" id="{65FB3C1A-9A39-D837-E1D9-709308A9C7D0}"/>
                  </a:ext>
                </a:extLst>
              </p:cNvPr>
              <p:cNvGrpSpPr/>
              <p:nvPr/>
            </p:nvGrpSpPr>
            <p:grpSpPr>
              <a:xfrm>
                <a:off x="343662" y="-18003"/>
                <a:ext cx="11012496" cy="6144683"/>
                <a:chOff x="343662" y="-18003"/>
                <a:chExt cx="11012496" cy="6144683"/>
              </a:xfrm>
            </p:grpSpPr>
            <p:grpSp>
              <p:nvGrpSpPr>
                <p:cNvPr id="244" name="Google Shape;646;p33">
                  <a:extLst>
                    <a:ext uri="{FF2B5EF4-FFF2-40B4-BE49-F238E27FC236}">
                      <a16:creationId xmlns:a16="http://schemas.microsoft.com/office/drawing/2014/main" id="{CB0F4194-D37A-0575-9251-6C4E581228D2}"/>
                    </a:ext>
                  </a:extLst>
                </p:cNvPr>
                <p:cNvGrpSpPr/>
                <p:nvPr/>
              </p:nvGrpSpPr>
              <p:grpSpPr>
                <a:xfrm rot="16200000" flipH="1">
                  <a:off x="-222794" y="548513"/>
                  <a:ext cx="2265951" cy="1132920"/>
                  <a:chOff x="3529938" y="261475"/>
                  <a:chExt cx="1699463" cy="849690"/>
                </a:xfrm>
              </p:grpSpPr>
              <p:sp>
                <p:nvSpPr>
                  <p:cNvPr id="268" name="Google Shape;647;p33">
                    <a:extLst>
                      <a:ext uri="{FF2B5EF4-FFF2-40B4-BE49-F238E27FC236}">
                        <a16:creationId xmlns:a16="http://schemas.microsoft.com/office/drawing/2014/main" id="{429CF650-606B-DCC5-6AEE-6C43E5843A2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9" name="Google Shape;648;p33">
                    <a:extLst>
                      <a:ext uri="{FF2B5EF4-FFF2-40B4-BE49-F238E27FC236}">
                        <a16:creationId xmlns:a16="http://schemas.microsoft.com/office/drawing/2014/main" id="{1F1F649A-93C4-F8A7-26AF-BC70EB9D62B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0" name="Google Shape;649;p33">
                    <a:extLst>
                      <a:ext uri="{FF2B5EF4-FFF2-40B4-BE49-F238E27FC236}">
                        <a16:creationId xmlns:a16="http://schemas.microsoft.com/office/drawing/2014/main" id="{00642B4D-D2C8-6D31-84C1-19B67E43C3F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1" name="Google Shape;650;p33">
                    <a:extLst>
                      <a:ext uri="{FF2B5EF4-FFF2-40B4-BE49-F238E27FC236}">
                        <a16:creationId xmlns:a16="http://schemas.microsoft.com/office/drawing/2014/main" id="{044A0304-1365-0F35-1036-163D6DC6F81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2" name="Google Shape;651;p33">
                    <a:extLst>
                      <a:ext uri="{FF2B5EF4-FFF2-40B4-BE49-F238E27FC236}">
                        <a16:creationId xmlns:a16="http://schemas.microsoft.com/office/drawing/2014/main" id="{BF054521-4BD0-C839-07E7-E918E317D1F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3" name="Google Shape;652;p33">
                    <a:extLst>
                      <a:ext uri="{FF2B5EF4-FFF2-40B4-BE49-F238E27FC236}">
                        <a16:creationId xmlns:a16="http://schemas.microsoft.com/office/drawing/2014/main" id="{236829F1-9E19-260F-CC4A-A066E2F1CAA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4" name="Google Shape;653;p33">
                    <a:extLst>
                      <a:ext uri="{FF2B5EF4-FFF2-40B4-BE49-F238E27FC236}">
                        <a16:creationId xmlns:a16="http://schemas.microsoft.com/office/drawing/2014/main" id="{76C896D7-1851-CEF1-EEDD-450C36DC12D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5" name="Google Shape;654;p33">
                    <a:extLst>
                      <a:ext uri="{FF2B5EF4-FFF2-40B4-BE49-F238E27FC236}">
                        <a16:creationId xmlns:a16="http://schemas.microsoft.com/office/drawing/2014/main" id="{721B2535-B285-1BE6-9ADF-0CF81B00AF2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5" name="Google Shape;655;p33">
                  <a:extLst>
                    <a:ext uri="{FF2B5EF4-FFF2-40B4-BE49-F238E27FC236}">
                      <a16:creationId xmlns:a16="http://schemas.microsoft.com/office/drawing/2014/main" id="{21CC006F-9D03-C4DE-EBAB-11C501912306}"/>
                    </a:ext>
                  </a:extLst>
                </p:cNvPr>
                <p:cNvGrpSpPr/>
                <p:nvPr/>
              </p:nvGrpSpPr>
              <p:grpSpPr>
                <a:xfrm>
                  <a:off x="10909569" y="1371918"/>
                  <a:ext cx="446589" cy="813467"/>
                  <a:chOff x="376650" y="567400"/>
                  <a:chExt cx="334942" cy="610100"/>
                </a:xfrm>
              </p:grpSpPr>
              <p:sp>
                <p:nvSpPr>
                  <p:cNvPr id="262" name="Google Shape;656;p33">
                    <a:extLst>
                      <a:ext uri="{FF2B5EF4-FFF2-40B4-BE49-F238E27FC236}">
                        <a16:creationId xmlns:a16="http://schemas.microsoft.com/office/drawing/2014/main" id="{4F00E2DC-0E12-EE72-5F22-B53072493FE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3" name="Google Shape;657;p33">
                    <a:extLst>
                      <a:ext uri="{FF2B5EF4-FFF2-40B4-BE49-F238E27FC236}">
                        <a16:creationId xmlns:a16="http://schemas.microsoft.com/office/drawing/2014/main" id="{805FA8A8-F998-961C-A155-E53830384DC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4" name="Google Shape;658;p33">
                    <a:extLst>
                      <a:ext uri="{FF2B5EF4-FFF2-40B4-BE49-F238E27FC236}">
                        <a16:creationId xmlns:a16="http://schemas.microsoft.com/office/drawing/2014/main" id="{7DC4CE80-39FC-84E2-018E-38A8CD9040D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5" name="Google Shape;659;p33">
                    <a:extLst>
                      <a:ext uri="{FF2B5EF4-FFF2-40B4-BE49-F238E27FC236}">
                        <a16:creationId xmlns:a16="http://schemas.microsoft.com/office/drawing/2014/main" id="{AD62382F-C2E0-CA3B-DABB-8F1BA3D9752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6" name="Google Shape;660;p33">
                    <a:extLst>
                      <a:ext uri="{FF2B5EF4-FFF2-40B4-BE49-F238E27FC236}">
                        <a16:creationId xmlns:a16="http://schemas.microsoft.com/office/drawing/2014/main" id="{C66C4B28-D2C8-003A-D0AD-7D68893A08E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7" name="Google Shape;661;p33">
                    <a:extLst>
                      <a:ext uri="{FF2B5EF4-FFF2-40B4-BE49-F238E27FC236}">
                        <a16:creationId xmlns:a16="http://schemas.microsoft.com/office/drawing/2014/main" id="{1F417E9C-1630-374A-5B01-CB8F07FBA41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6" name="Google Shape;646;p33">
                  <a:extLst>
                    <a:ext uri="{FF2B5EF4-FFF2-40B4-BE49-F238E27FC236}">
                      <a16:creationId xmlns:a16="http://schemas.microsoft.com/office/drawing/2014/main" id="{C8F3A264-90BC-2EB4-6724-D6D3B8BEE20B}"/>
                    </a:ext>
                  </a:extLst>
                </p:cNvPr>
                <p:cNvGrpSpPr/>
                <p:nvPr/>
              </p:nvGrpSpPr>
              <p:grpSpPr>
                <a:xfrm rot="16200000" flipH="1">
                  <a:off x="-222854" y="4427245"/>
                  <a:ext cx="2265951" cy="1132920"/>
                  <a:chOff x="3529938" y="261475"/>
                  <a:chExt cx="1699463" cy="849690"/>
                </a:xfrm>
              </p:grpSpPr>
              <p:sp>
                <p:nvSpPr>
                  <p:cNvPr id="254" name="Google Shape;647;p33">
                    <a:extLst>
                      <a:ext uri="{FF2B5EF4-FFF2-40B4-BE49-F238E27FC236}">
                        <a16:creationId xmlns:a16="http://schemas.microsoft.com/office/drawing/2014/main" id="{46D7DB43-8BF4-29CF-34EB-F4CAF4361BB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5" name="Google Shape;648;p33">
                    <a:extLst>
                      <a:ext uri="{FF2B5EF4-FFF2-40B4-BE49-F238E27FC236}">
                        <a16:creationId xmlns:a16="http://schemas.microsoft.com/office/drawing/2014/main" id="{632AF95F-D530-AE9F-0555-4DCF55AF9E4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6" name="Google Shape;649;p33">
                    <a:extLst>
                      <a:ext uri="{FF2B5EF4-FFF2-40B4-BE49-F238E27FC236}">
                        <a16:creationId xmlns:a16="http://schemas.microsoft.com/office/drawing/2014/main" id="{2725EA7D-A690-6065-B357-8B7327D5339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7" name="Google Shape;650;p33">
                    <a:extLst>
                      <a:ext uri="{FF2B5EF4-FFF2-40B4-BE49-F238E27FC236}">
                        <a16:creationId xmlns:a16="http://schemas.microsoft.com/office/drawing/2014/main" id="{94F2CA7E-64AF-87FC-D713-5074798F00E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8" name="Google Shape;651;p33">
                    <a:extLst>
                      <a:ext uri="{FF2B5EF4-FFF2-40B4-BE49-F238E27FC236}">
                        <a16:creationId xmlns:a16="http://schemas.microsoft.com/office/drawing/2014/main" id="{2A0D94D1-C594-9075-5299-B6182D93AD7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9" name="Google Shape;652;p33">
                    <a:extLst>
                      <a:ext uri="{FF2B5EF4-FFF2-40B4-BE49-F238E27FC236}">
                        <a16:creationId xmlns:a16="http://schemas.microsoft.com/office/drawing/2014/main" id="{BCA19702-1FB7-9641-46D9-E61F62FDB59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0" name="Google Shape;653;p33">
                    <a:extLst>
                      <a:ext uri="{FF2B5EF4-FFF2-40B4-BE49-F238E27FC236}">
                        <a16:creationId xmlns:a16="http://schemas.microsoft.com/office/drawing/2014/main" id="{2C25B0B4-28A0-2999-C948-AF16ADECB94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1" name="Google Shape;654;p33">
                    <a:extLst>
                      <a:ext uri="{FF2B5EF4-FFF2-40B4-BE49-F238E27FC236}">
                        <a16:creationId xmlns:a16="http://schemas.microsoft.com/office/drawing/2014/main" id="{8B8A8075-04A1-168A-116D-0FFF6E18144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7" name="Google Shape;655;p33">
                  <a:extLst>
                    <a:ext uri="{FF2B5EF4-FFF2-40B4-BE49-F238E27FC236}">
                      <a16:creationId xmlns:a16="http://schemas.microsoft.com/office/drawing/2014/main" id="{38D64BE6-0D2F-3C72-83C9-4E061D38515E}"/>
                    </a:ext>
                  </a:extLst>
                </p:cNvPr>
                <p:cNvGrpSpPr/>
                <p:nvPr/>
              </p:nvGrpSpPr>
              <p:grpSpPr>
                <a:xfrm>
                  <a:off x="10835169" y="5276963"/>
                  <a:ext cx="446589" cy="813467"/>
                  <a:chOff x="376650" y="567400"/>
                  <a:chExt cx="334942" cy="610100"/>
                </a:xfrm>
              </p:grpSpPr>
              <p:sp>
                <p:nvSpPr>
                  <p:cNvPr id="248" name="Google Shape;656;p33">
                    <a:extLst>
                      <a:ext uri="{FF2B5EF4-FFF2-40B4-BE49-F238E27FC236}">
                        <a16:creationId xmlns:a16="http://schemas.microsoft.com/office/drawing/2014/main" id="{EC43C329-C2B6-D543-C034-9F1B30E1DEA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9" name="Google Shape;657;p33">
                    <a:extLst>
                      <a:ext uri="{FF2B5EF4-FFF2-40B4-BE49-F238E27FC236}">
                        <a16:creationId xmlns:a16="http://schemas.microsoft.com/office/drawing/2014/main" id="{1750735D-18E8-A01E-9F83-9D4116856AA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0" name="Google Shape;658;p33">
                    <a:extLst>
                      <a:ext uri="{FF2B5EF4-FFF2-40B4-BE49-F238E27FC236}">
                        <a16:creationId xmlns:a16="http://schemas.microsoft.com/office/drawing/2014/main" id="{9B1A09F3-9482-0459-6B31-3B78BEBF3B2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1" name="Google Shape;659;p33">
                    <a:extLst>
                      <a:ext uri="{FF2B5EF4-FFF2-40B4-BE49-F238E27FC236}">
                        <a16:creationId xmlns:a16="http://schemas.microsoft.com/office/drawing/2014/main" id="{A4BFD07F-65B3-24E2-0F2F-E5B667F9D07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2" name="Google Shape;660;p33">
                    <a:extLst>
                      <a:ext uri="{FF2B5EF4-FFF2-40B4-BE49-F238E27FC236}">
                        <a16:creationId xmlns:a16="http://schemas.microsoft.com/office/drawing/2014/main" id="{4E2F6C8F-5B37-FF1E-450F-9B96C1D294E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3" name="Google Shape;661;p33">
                    <a:extLst>
                      <a:ext uri="{FF2B5EF4-FFF2-40B4-BE49-F238E27FC236}">
                        <a16:creationId xmlns:a16="http://schemas.microsoft.com/office/drawing/2014/main" id="{4060E4D6-F3BE-8EA6-A54B-D8A170BC5D8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11" name="Group 210">
                <a:extLst>
                  <a:ext uri="{FF2B5EF4-FFF2-40B4-BE49-F238E27FC236}">
                    <a16:creationId xmlns:a16="http://schemas.microsoft.com/office/drawing/2014/main" id="{C916DD18-DC15-A4AB-79CB-858486870554}"/>
                  </a:ext>
                </a:extLst>
              </p:cNvPr>
              <p:cNvGrpSpPr/>
              <p:nvPr/>
            </p:nvGrpSpPr>
            <p:grpSpPr>
              <a:xfrm>
                <a:off x="343662" y="7518708"/>
                <a:ext cx="11012496" cy="6144683"/>
                <a:chOff x="343662" y="-18003"/>
                <a:chExt cx="11012496" cy="6144683"/>
              </a:xfrm>
            </p:grpSpPr>
            <p:grpSp>
              <p:nvGrpSpPr>
                <p:cNvPr id="212" name="Google Shape;646;p33">
                  <a:extLst>
                    <a:ext uri="{FF2B5EF4-FFF2-40B4-BE49-F238E27FC236}">
                      <a16:creationId xmlns:a16="http://schemas.microsoft.com/office/drawing/2014/main" id="{EDD27787-2DF4-1894-CBA1-B6BEE87B2629}"/>
                    </a:ext>
                  </a:extLst>
                </p:cNvPr>
                <p:cNvGrpSpPr/>
                <p:nvPr/>
              </p:nvGrpSpPr>
              <p:grpSpPr>
                <a:xfrm rot="16200000" flipH="1">
                  <a:off x="-222794" y="548513"/>
                  <a:ext cx="2265951" cy="1132920"/>
                  <a:chOff x="3529938" y="261475"/>
                  <a:chExt cx="1699463" cy="849690"/>
                </a:xfrm>
              </p:grpSpPr>
              <p:sp>
                <p:nvSpPr>
                  <p:cNvPr id="236" name="Google Shape;647;p33">
                    <a:extLst>
                      <a:ext uri="{FF2B5EF4-FFF2-40B4-BE49-F238E27FC236}">
                        <a16:creationId xmlns:a16="http://schemas.microsoft.com/office/drawing/2014/main" id="{566DBDA9-61B2-F322-AFB0-F2E43A97B78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7" name="Google Shape;648;p33">
                    <a:extLst>
                      <a:ext uri="{FF2B5EF4-FFF2-40B4-BE49-F238E27FC236}">
                        <a16:creationId xmlns:a16="http://schemas.microsoft.com/office/drawing/2014/main" id="{F0A597B5-5B7C-72F0-E21A-1877229F9E4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8" name="Google Shape;649;p33">
                    <a:extLst>
                      <a:ext uri="{FF2B5EF4-FFF2-40B4-BE49-F238E27FC236}">
                        <a16:creationId xmlns:a16="http://schemas.microsoft.com/office/drawing/2014/main" id="{6DEA6628-6FF4-93CE-6DA9-018FF0ED136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9" name="Google Shape;650;p33">
                    <a:extLst>
                      <a:ext uri="{FF2B5EF4-FFF2-40B4-BE49-F238E27FC236}">
                        <a16:creationId xmlns:a16="http://schemas.microsoft.com/office/drawing/2014/main" id="{D57519D1-8B7D-7459-5EE3-79EC29A5E94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0" name="Google Shape;651;p33">
                    <a:extLst>
                      <a:ext uri="{FF2B5EF4-FFF2-40B4-BE49-F238E27FC236}">
                        <a16:creationId xmlns:a16="http://schemas.microsoft.com/office/drawing/2014/main" id="{E9F32983-EC45-3349-A91E-C5542332A9E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1" name="Google Shape;652;p33">
                    <a:extLst>
                      <a:ext uri="{FF2B5EF4-FFF2-40B4-BE49-F238E27FC236}">
                        <a16:creationId xmlns:a16="http://schemas.microsoft.com/office/drawing/2014/main" id="{401D9B17-4144-89EA-AE54-4C883C19D60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2" name="Google Shape;653;p33">
                    <a:extLst>
                      <a:ext uri="{FF2B5EF4-FFF2-40B4-BE49-F238E27FC236}">
                        <a16:creationId xmlns:a16="http://schemas.microsoft.com/office/drawing/2014/main" id="{5C607C95-5B28-CDAD-6399-2881DF683CC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3" name="Google Shape;654;p33">
                    <a:extLst>
                      <a:ext uri="{FF2B5EF4-FFF2-40B4-BE49-F238E27FC236}">
                        <a16:creationId xmlns:a16="http://schemas.microsoft.com/office/drawing/2014/main" id="{D0C3C416-CB6F-3795-5CD5-7E114EEA441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3" name="Google Shape;655;p33">
                  <a:extLst>
                    <a:ext uri="{FF2B5EF4-FFF2-40B4-BE49-F238E27FC236}">
                      <a16:creationId xmlns:a16="http://schemas.microsoft.com/office/drawing/2014/main" id="{5201CF1F-1AE3-C672-91A4-071969B18F7B}"/>
                    </a:ext>
                  </a:extLst>
                </p:cNvPr>
                <p:cNvGrpSpPr/>
                <p:nvPr/>
              </p:nvGrpSpPr>
              <p:grpSpPr>
                <a:xfrm>
                  <a:off x="10909569" y="1371918"/>
                  <a:ext cx="446589" cy="813467"/>
                  <a:chOff x="376650" y="567400"/>
                  <a:chExt cx="334942" cy="610100"/>
                </a:xfrm>
              </p:grpSpPr>
              <p:sp>
                <p:nvSpPr>
                  <p:cNvPr id="230" name="Google Shape;656;p33">
                    <a:extLst>
                      <a:ext uri="{FF2B5EF4-FFF2-40B4-BE49-F238E27FC236}">
                        <a16:creationId xmlns:a16="http://schemas.microsoft.com/office/drawing/2014/main" id="{C4C11870-BA00-0BBC-77F1-0B00BAB7F15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1" name="Google Shape;657;p33">
                    <a:extLst>
                      <a:ext uri="{FF2B5EF4-FFF2-40B4-BE49-F238E27FC236}">
                        <a16:creationId xmlns:a16="http://schemas.microsoft.com/office/drawing/2014/main" id="{8C5FF2DA-4C1F-9BEC-5E3A-91AF38316F5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2" name="Google Shape;658;p33">
                    <a:extLst>
                      <a:ext uri="{FF2B5EF4-FFF2-40B4-BE49-F238E27FC236}">
                        <a16:creationId xmlns:a16="http://schemas.microsoft.com/office/drawing/2014/main" id="{66CFFB99-EDEE-6201-AC1F-03ABB82BFA0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3" name="Google Shape;659;p33">
                    <a:extLst>
                      <a:ext uri="{FF2B5EF4-FFF2-40B4-BE49-F238E27FC236}">
                        <a16:creationId xmlns:a16="http://schemas.microsoft.com/office/drawing/2014/main" id="{FE07C76D-E86B-A906-F1F0-5D1E926096D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4" name="Google Shape;660;p33">
                    <a:extLst>
                      <a:ext uri="{FF2B5EF4-FFF2-40B4-BE49-F238E27FC236}">
                        <a16:creationId xmlns:a16="http://schemas.microsoft.com/office/drawing/2014/main" id="{C496422E-614C-080F-8C3C-8032CB59998F}"/>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5" name="Google Shape;661;p33">
                    <a:extLst>
                      <a:ext uri="{FF2B5EF4-FFF2-40B4-BE49-F238E27FC236}">
                        <a16:creationId xmlns:a16="http://schemas.microsoft.com/office/drawing/2014/main" id="{F499DD1F-44FB-980C-528F-38104511715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4" name="Google Shape;646;p33">
                  <a:extLst>
                    <a:ext uri="{FF2B5EF4-FFF2-40B4-BE49-F238E27FC236}">
                      <a16:creationId xmlns:a16="http://schemas.microsoft.com/office/drawing/2014/main" id="{C437579D-7A1F-655B-5B33-5E87B0C12EA6}"/>
                    </a:ext>
                  </a:extLst>
                </p:cNvPr>
                <p:cNvGrpSpPr/>
                <p:nvPr/>
              </p:nvGrpSpPr>
              <p:grpSpPr>
                <a:xfrm rot="16200000" flipH="1">
                  <a:off x="-222854" y="4427245"/>
                  <a:ext cx="2265951" cy="1132920"/>
                  <a:chOff x="3529938" y="261475"/>
                  <a:chExt cx="1699463" cy="849690"/>
                </a:xfrm>
              </p:grpSpPr>
              <p:sp>
                <p:nvSpPr>
                  <p:cNvPr id="222" name="Google Shape;647;p33">
                    <a:extLst>
                      <a:ext uri="{FF2B5EF4-FFF2-40B4-BE49-F238E27FC236}">
                        <a16:creationId xmlns:a16="http://schemas.microsoft.com/office/drawing/2014/main" id="{84ADE04A-24D2-B446-2D8A-7A725CB0355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3" name="Google Shape;648;p33">
                    <a:extLst>
                      <a:ext uri="{FF2B5EF4-FFF2-40B4-BE49-F238E27FC236}">
                        <a16:creationId xmlns:a16="http://schemas.microsoft.com/office/drawing/2014/main" id="{65C9B5FF-13FC-5181-DF28-ED6320083CA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4" name="Google Shape;649;p33">
                    <a:extLst>
                      <a:ext uri="{FF2B5EF4-FFF2-40B4-BE49-F238E27FC236}">
                        <a16:creationId xmlns:a16="http://schemas.microsoft.com/office/drawing/2014/main" id="{4F751C8A-98DC-B6B0-1F34-B1BF9128751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5" name="Google Shape;650;p33">
                    <a:extLst>
                      <a:ext uri="{FF2B5EF4-FFF2-40B4-BE49-F238E27FC236}">
                        <a16:creationId xmlns:a16="http://schemas.microsoft.com/office/drawing/2014/main" id="{FA9096DD-DBFD-32F9-2FF2-257356CAEC4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6" name="Google Shape;651;p33">
                    <a:extLst>
                      <a:ext uri="{FF2B5EF4-FFF2-40B4-BE49-F238E27FC236}">
                        <a16:creationId xmlns:a16="http://schemas.microsoft.com/office/drawing/2014/main" id="{FEAC2860-2FBA-B6E6-27FD-23CAF624A9A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7" name="Google Shape;652;p33">
                    <a:extLst>
                      <a:ext uri="{FF2B5EF4-FFF2-40B4-BE49-F238E27FC236}">
                        <a16:creationId xmlns:a16="http://schemas.microsoft.com/office/drawing/2014/main" id="{31EE500C-7F6D-96BE-710D-867162378B8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8" name="Google Shape;653;p33">
                    <a:extLst>
                      <a:ext uri="{FF2B5EF4-FFF2-40B4-BE49-F238E27FC236}">
                        <a16:creationId xmlns:a16="http://schemas.microsoft.com/office/drawing/2014/main" id="{AC2B93C9-EEDD-8929-1CD9-F0C29FFC15F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9" name="Google Shape;654;p33">
                    <a:extLst>
                      <a:ext uri="{FF2B5EF4-FFF2-40B4-BE49-F238E27FC236}">
                        <a16:creationId xmlns:a16="http://schemas.microsoft.com/office/drawing/2014/main" id="{D8BE243E-D315-FB3D-F9B5-A162279AF5F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5" name="Google Shape;655;p33">
                  <a:extLst>
                    <a:ext uri="{FF2B5EF4-FFF2-40B4-BE49-F238E27FC236}">
                      <a16:creationId xmlns:a16="http://schemas.microsoft.com/office/drawing/2014/main" id="{6CEFDAB3-3D81-C203-5846-98EB20794B98}"/>
                    </a:ext>
                  </a:extLst>
                </p:cNvPr>
                <p:cNvGrpSpPr/>
                <p:nvPr/>
              </p:nvGrpSpPr>
              <p:grpSpPr>
                <a:xfrm>
                  <a:off x="10835169" y="5276963"/>
                  <a:ext cx="446589" cy="813467"/>
                  <a:chOff x="376650" y="567400"/>
                  <a:chExt cx="334942" cy="610100"/>
                </a:xfrm>
              </p:grpSpPr>
              <p:sp>
                <p:nvSpPr>
                  <p:cNvPr id="216" name="Google Shape;656;p33">
                    <a:extLst>
                      <a:ext uri="{FF2B5EF4-FFF2-40B4-BE49-F238E27FC236}">
                        <a16:creationId xmlns:a16="http://schemas.microsoft.com/office/drawing/2014/main" id="{D25C816F-7AAC-0906-7E46-110ECD945CA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7" name="Google Shape;657;p33">
                    <a:extLst>
                      <a:ext uri="{FF2B5EF4-FFF2-40B4-BE49-F238E27FC236}">
                        <a16:creationId xmlns:a16="http://schemas.microsoft.com/office/drawing/2014/main" id="{733B640A-7572-7C03-8440-A39287263C9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8" name="Google Shape;658;p33">
                    <a:extLst>
                      <a:ext uri="{FF2B5EF4-FFF2-40B4-BE49-F238E27FC236}">
                        <a16:creationId xmlns:a16="http://schemas.microsoft.com/office/drawing/2014/main" id="{772486D5-C744-E499-C790-A2C4CD6BF9C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9" name="Google Shape;659;p33">
                    <a:extLst>
                      <a:ext uri="{FF2B5EF4-FFF2-40B4-BE49-F238E27FC236}">
                        <a16:creationId xmlns:a16="http://schemas.microsoft.com/office/drawing/2014/main" id="{4C8A1067-575A-A7CD-D221-79932FF6B0B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0" name="Google Shape;660;p33">
                    <a:extLst>
                      <a:ext uri="{FF2B5EF4-FFF2-40B4-BE49-F238E27FC236}">
                        <a16:creationId xmlns:a16="http://schemas.microsoft.com/office/drawing/2014/main" id="{6EA01FC5-EBDC-7DA8-A898-47D5AF56F59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1" name="Google Shape;661;p33">
                    <a:extLst>
                      <a:ext uri="{FF2B5EF4-FFF2-40B4-BE49-F238E27FC236}">
                        <a16:creationId xmlns:a16="http://schemas.microsoft.com/office/drawing/2014/main" id="{632A5222-0257-B549-8480-7ABE581FBE1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143" name="Group 142">
              <a:extLst>
                <a:ext uri="{FF2B5EF4-FFF2-40B4-BE49-F238E27FC236}">
                  <a16:creationId xmlns:a16="http://schemas.microsoft.com/office/drawing/2014/main" id="{C65895DB-4C8C-4646-2599-DA68C74ED81D}"/>
                </a:ext>
              </a:extLst>
            </p:cNvPr>
            <p:cNvGrpSpPr/>
            <p:nvPr/>
          </p:nvGrpSpPr>
          <p:grpSpPr>
            <a:xfrm>
              <a:off x="325656" y="15207571"/>
              <a:ext cx="11012496" cy="13681394"/>
              <a:chOff x="343662" y="-18003"/>
              <a:chExt cx="11012496" cy="13681394"/>
            </a:xfrm>
          </p:grpSpPr>
          <p:grpSp>
            <p:nvGrpSpPr>
              <p:cNvPr id="144" name="Group 143">
                <a:extLst>
                  <a:ext uri="{FF2B5EF4-FFF2-40B4-BE49-F238E27FC236}">
                    <a16:creationId xmlns:a16="http://schemas.microsoft.com/office/drawing/2014/main" id="{3785F80C-62E8-DEFF-8805-F21C3E45BF43}"/>
                  </a:ext>
                </a:extLst>
              </p:cNvPr>
              <p:cNvGrpSpPr/>
              <p:nvPr/>
            </p:nvGrpSpPr>
            <p:grpSpPr>
              <a:xfrm>
                <a:off x="343662" y="-18003"/>
                <a:ext cx="11012496" cy="6144683"/>
                <a:chOff x="343662" y="-18003"/>
                <a:chExt cx="11012496" cy="6144683"/>
              </a:xfrm>
            </p:grpSpPr>
            <p:grpSp>
              <p:nvGrpSpPr>
                <p:cNvPr id="178" name="Google Shape;646;p33">
                  <a:extLst>
                    <a:ext uri="{FF2B5EF4-FFF2-40B4-BE49-F238E27FC236}">
                      <a16:creationId xmlns:a16="http://schemas.microsoft.com/office/drawing/2014/main" id="{F5F5A692-CF56-DA89-B52C-6917A45E8932}"/>
                    </a:ext>
                  </a:extLst>
                </p:cNvPr>
                <p:cNvGrpSpPr/>
                <p:nvPr/>
              </p:nvGrpSpPr>
              <p:grpSpPr>
                <a:xfrm rot="16200000" flipH="1">
                  <a:off x="-222794" y="548513"/>
                  <a:ext cx="2265951" cy="1132920"/>
                  <a:chOff x="3529938" y="261475"/>
                  <a:chExt cx="1699463" cy="849690"/>
                </a:xfrm>
              </p:grpSpPr>
              <p:sp>
                <p:nvSpPr>
                  <p:cNvPr id="202" name="Google Shape;647;p33">
                    <a:extLst>
                      <a:ext uri="{FF2B5EF4-FFF2-40B4-BE49-F238E27FC236}">
                        <a16:creationId xmlns:a16="http://schemas.microsoft.com/office/drawing/2014/main" id="{F88E44F8-263D-CAD2-0271-53A8006CE14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3" name="Google Shape;648;p33">
                    <a:extLst>
                      <a:ext uri="{FF2B5EF4-FFF2-40B4-BE49-F238E27FC236}">
                        <a16:creationId xmlns:a16="http://schemas.microsoft.com/office/drawing/2014/main" id="{D85A69EB-9D2E-D500-0C71-FFDC23EC889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4" name="Google Shape;649;p33">
                    <a:extLst>
                      <a:ext uri="{FF2B5EF4-FFF2-40B4-BE49-F238E27FC236}">
                        <a16:creationId xmlns:a16="http://schemas.microsoft.com/office/drawing/2014/main" id="{FD31F953-AD7F-BAE1-304B-342F6B3A066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5" name="Google Shape;650;p33">
                    <a:extLst>
                      <a:ext uri="{FF2B5EF4-FFF2-40B4-BE49-F238E27FC236}">
                        <a16:creationId xmlns:a16="http://schemas.microsoft.com/office/drawing/2014/main" id="{02FE7CFF-F4EE-7562-F1C8-C0D62799557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6" name="Google Shape;651;p33">
                    <a:extLst>
                      <a:ext uri="{FF2B5EF4-FFF2-40B4-BE49-F238E27FC236}">
                        <a16:creationId xmlns:a16="http://schemas.microsoft.com/office/drawing/2014/main" id="{1608E386-175C-AAE5-497A-0594C4726D7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7" name="Google Shape;652;p33">
                    <a:extLst>
                      <a:ext uri="{FF2B5EF4-FFF2-40B4-BE49-F238E27FC236}">
                        <a16:creationId xmlns:a16="http://schemas.microsoft.com/office/drawing/2014/main" id="{FFC86EE8-BE21-2FEF-E629-85AB11A0C94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8" name="Google Shape;653;p33">
                    <a:extLst>
                      <a:ext uri="{FF2B5EF4-FFF2-40B4-BE49-F238E27FC236}">
                        <a16:creationId xmlns:a16="http://schemas.microsoft.com/office/drawing/2014/main" id="{DB83F0F8-8D2C-2BE1-8322-2AEFB659740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9" name="Google Shape;654;p33">
                    <a:extLst>
                      <a:ext uri="{FF2B5EF4-FFF2-40B4-BE49-F238E27FC236}">
                        <a16:creationId xmlns:a16="http://schemas.microsoft.com/office/drawing/2014/main" id="{507A1FC1-B9DC-0958-D215-2012DCBFAF4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79" name="Google Shape;655;p33">
                  <a:extLst>
                    <a:ext uri="{FF2B5EF4-FFF2-40B4-BE49-F238E27FC236}">
                      <a16:creationId xmlns:a16="http://schemas.microsoft.com/office/drawing/2014/main" id="{88357853-01E8-1B46-82FB-5B08F22CAC97}"/>
                    </a:ext>
                  </a:extLst>
                </p:cNvPr>
                <p:cNvGrpSpPr/>
                <p:nvPr/>
              </p:nvGrpSpPr>
              <p:grpSpPr>
                <a:xfrm>
                  <a:off x="10909569" y="1371918"/>
                  <a:ext cx="446589" cy="813467"/>
                  <a:chOff x="376650" y="567400"/>
                  <a:chExt cx="334942" cy="610100"/>
                </a:xfrm>
              </p:grpSpPr>
              <p:sp>
                <p:nvSpPr>
                  <p:cNvPr id="196" name="Google Shape;656;p33">
                    <a:extLst>
                      <a:ext uri="{FF2B5EF4-FFF2-40B4-BE49-F238E27FC236}">
                        <a16:creationId xmlns:a16="http://schemas.microsoft.com/office/drawing/2014/main" id="{D09298BD-C10C-C137-AFA5-7F834F46204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7" name="Google Shape;657;p33">
                    <a:extLst>
                      <a:ext uri="{FF2B5EF4-FFF2-40B4-BE49-F238E27FC236}">
                        <a16:creationId xmlns:a16="http://schemas.microsoft.com/office/drawing/2014/main" id="{1A862DF6-52F3-2546-B45D-A402D9DC641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8" name="Google Shape;658;p33">
                    <a:extLst>
                      <a:ext uri="{FF2B5EF4-FFF2-40B4-BE49-F238E27FC236}">
                        <a16:creationId xmlns:a16="http://schemas.microsoft.com/office/drawing/2014/main" id="{8E8A6BC7-B956-FD8A-DA5F-76632C383D6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9" name="Google Shape;659;p33">
                    <a:extLst>
                      <a:ext uri="{FF2B5EF4-FFF2-40B4-BE49-F238E27FC236}">
                        <a16:creationId xmlns:a16="http://schemas.microsoft.com/office/drawing/2014/main" id="{075D4755-CDA9-99FF-8C61-A329D83D3DF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0" name="Google Shape;660;p33">
                    <a:extLst>
                      <a:ext uri="{FF2B5EF4-FFF2-40B4-BE49-F238E27FC236}">
                        <a16:creationId xmlns:a16="http://schemas.microsoft.com/office/drawing/2014/main" id="{4DD36155-7C79-5C3D-4762-7466FB65165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1" name="Google Shape;661;p33">
                    <a:extLst>
                      <a:ext uri="{FF2B5EF4-FFF2-40B4-BE49-F238E27FC236}">
                        <a16:creationId xmlns:a16="http://schemas.microsoft.com/office/drawing/2014/main" id="{B0B16532-F56A-9DF2-AA9B-2C47204E1DC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0" name="Google Shape;646;p33">
                  <a:extLst>
                    <a:ext uri="{FF2B5EF4-FFF2-40B4-BE49-F238E27FC236}">
                      <a16:creationId xmlns:a16="http://schemas.microsoft.com/office/drawing/2014/main" id="{ECF6705A-AE11-1022-6A3A-779A72B753F2}"/>
                    </a:ext>
                  </a:extLst>
                </p:cNvPr>
                <p:cNvGrpSpPr/>
                <p:nvPr/>
              </p:nvGrpSpPr>
              <p:grpSpPr>
                <a:xfrm rot="16200000" flipH="1">
                  <a:off x="-222854" y="4427245"/>
                  <a:ext cx="2265951" cy="1132920"/>
                  <a:chOff x="3529938" y="261475"/>
                  <a:chExt cx="1699463" cy="849690"/>
                </a:xfrm>
              </p:grpSpPr>
              <p:sp>
                <p:nvSpPr>
                  <p:cNvPr id="188" name="Google Shape;647;p33">
                    <a:extLst>
                      <a:ext uri="{FF2B5EF4-FFF2-40B4-BE49-F238E27FC236}">
                        <a16:creationId xmlns:a16="http://schemas.microsoft.com/office/drawing/2014/main" id="{2C4CA5C1-23B1-A0FA-2BC3-47BA096129A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9" name="Google Shape;648;p33">
                    <a:extLst>
                      <a:ext uri="{FF2B5EF4-FFF2-40B4-BE49-F238E27FC236}">
                        <a16:creationId xmlns:a16="http://schemas.microsoft.com/office/drawing/2014/main" id="{7814FF37-D465-5CC1-F29C-BB20B320538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0" name="Google Shape;649;p33">
                    <a:extLst>
                      <a:ext uri="{FF2B5EF4-FFF2-40B4-BE49-F238E27FC236}">
                        <a16:creationId xmlns:a16="http://schemas.microsoft.com/office/drawing/2014/main" id="{710F87D9-5FDC-EE50-E08F-D54E5E4DDAD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1" name="Google Shape;650;p33">
                    <a:extLst>
                      <a:ext uri="{FF2B5EF4-FFF2-40B4-BE49-F238E27FC236}">
                        <a16:creationId xmlns:a16="http://schemas.microsoft.com/office/drawing/2014/main" id="{BBE44289-65C9-6BE4-FCDC-3DFFD3C3D35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2" name="Google Shape;651;p33">
                    <a:extLst>
                      <a:ext uri="{FF2B5EF4-FFF2-40B4-BE49-F238E27FC236}">
                        <a16:creationId xmlns:a16="http://schemas.microsoft.com/office/drawing/2014/main" id="{9FD64221-A77B-4B42-3E06-047E8C4EDBE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3" name="Google Shape;652;p33">
                    <a:extLst>
                      <a:ext uri="{FF2B5EF4-FFF2-40B4-BE49-F238E27FC236}">
                        <a16:creationId xmlns:a16="http://schemas.microsoft.com/office/drawing/2014/main" id="{CF2FED5F-F27D-DA8C-232A-D29EC41A4C9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4" name="Google Shape;653;p33">
                    <a:extLst>
                      <a:ext uri="{FF2B5EF4-FFF2-40B4-BE49-F238E27FC236}">
                        <a16:creationId xmlns:a16="http://schemas.microsoft.com/office/drawing/2014/main" id="{76C6B340-E6D1-FB4E-B58E-DAA37646BB1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5" name="Google Shape;654;p33">
                    <a:extLst>
                      <a:ext uri="{FF2B5EF4-FFF2-40B4-BE49-F238E27FC236}">
                        <a16:creationId xmlns:a16="http://schemas.microsoft.com/office/drawing/2014/main" id="{297FB432-8445-AC9F-C393-C009ADB0183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1" name="Google Shape;655;p33">
                  <a:extLst>
                    <a:ext uri="{FF2B5EF4-FFF2-40B4-BE49-F238E27FC236}">
                      <a16:creationId xmlns:a16="http://schemas.microsoft.com/office/drawing/2014/main" id="{1A5FB0AD-3B32-1B1A-5469-E1CD6BBC1D23}"/>
                    </a:ext>
                  </a:extLst>
                </p:cNvPr>
                <p:cNvGrpSpPr/>
                <p:nvPr/>
              </p:nvGrpSpPr>
              <p:grpSpPr>
                <a:xfrm>
                  <a:off x="10835169" y="5276963"/>
                  <a:ext cx="446589" cy="813467"/>
                  <a:chOff x="376650" y="567400"/>
                  <a:chExt cx="334942" cy="610100"/>
                </a:xfrm>
              </p:grpSpPr>
              <p:sp>
                <p:nvSpPr>
                  <p:cNvPr id="182" name="Google Shape;656;p33">
                    <a:extLst>
                      <a:ext uri="{FF2B5EF4-FFF2-40B4-BE49-F238E27FC236}">
                        <a16:creationId xmlns:a16="http://schemas.microsoft.com/office/drawing/2014/main" id="{17556B02-5E0E-3194-47E1-79D3AD5D775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3" name="Google Shape;657;p33">
                    <a:extLst>
                      <a:ext uri="{FF2B5EF4-FFF2-40B4-BE49-F238E27FC236}">
                        <a16:creationId xmlns:a16="http://schemas.microsoft.com/office/drawing/2014/main" id="{DD09C589-FFB4-B461-4902-D8E2F442064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4" name="Google Shape;658;p33">
                    <a:extLst>
                      <a:ext uri="{FF2B5EF4-FFF2-40B4-BE49-F238E27FC236}">
                        <a16:creationId xmlns:a16="http://schemas.microsoft.com/office/drawing/2014/main" id="{2AD6A4E3-D386-A071-0C92-26009319E4F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5" name="Google Shape;659;p33">
                    <a:extLst>
                      <a:ext uri="{FF2B5EF4-FFF2-40B4-BE49-F238E27FC236}">
                        <a16:creationId xmlns:a16="http://schemas.microsoft.com/office/drawing/2014/main" id="{CA15A2F4-67AB-52E2-B78F-07710955949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6" name="Google Shape;660;p33">
                    <a:extLst>
                      <a:ext uri="{FF2B5EF4-FFF2-40B4-BE49-F238E27FC236}">
                        <a16:creationId xmlns:a16="http://schemas.microsoft.com/office/drawing/2014/main" id="{8CDDC930-DFC3-3D4F-A57E-CEC304F27C1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7" name="Google Shape;661;p33">
                    <a:extLst>
                      <a:ext uri="{FF2B5EF4-FFF2-40B4-BE49-F238E27FC236}">
                        <a16:creationId xmlns:a16="http://schemas.microsoft.com/office/drawing/2014/main" id="{3E432956-E39E-2F4F-0ED5-4E3CCCCBF25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45" name="Group 144">
                <a:extLst>
                  <a:ext uri="{FF2B5EF4-FFF2-40B4-BE49-F238E27FC236}">
                    <a16:creationId xmlns:a16="http://schemas.microsoft.com/office/drawing/2014/main" id="{E53CA473-546A-73FC-E183-CC2488B5894C}"/>
                  </a:ext>
                </a:extLst>
              </p:cNvPr>
              <p:cNvGrpSpPr/>
              <p:nvPr/>
            </p:nvGrpSpPr>
            <p:grpSpPr>
              <a:xfrm>
                <a:off x="343662" y="7518708"/>
                <a:ext cx="11012496" cy="6144683"/>
                <a:chOff x="343662" y="-18003"/>
                <a:chExt cx="11012496" cy="6144683"/>
              </a:xfrm>
            </p:grpSpPr>
            <p:grpSp>
              <p:nvGrpSpPr>
                <p:cNvPr id="146" name="Google Shape;646;p33">
                  <a:extLst>
                    <a:ext uri="{FF2B5EF4-FFF2-40B4-BE49-F238E27FC236}">
                      <a16:creationId xmlns:a16="http://schemas.microsoft.com/office/drawing/2014/main" id="{ECC3DD79-6061-E225-C453-B5B98E8968CE}"/>
                    </a:ext>
                  </a:extLst>
                </p:cNvPr>
                <p:cNvGrpSpPr/>
                <p:nvPr/>
              </p:nvGrpSpPr>
              <p:grpSpPr>
                <a:xfrm rot="16200000" flipH="1">
                  <a:off x="-222794" y="548513"/>
                  <a:ext cx="2265951" cy="1132920"/>
                  <a:chOff x="3529938" y="261475"/>
                  <a:chExt cx="1699463" cy="849690"/>
                </a:xfrm>
              </p:grpSpPr>
              <p:sp>
                <p:nvSpPr>
                  <p:cNvPr id="170" name="Google Shape;647;p33">
                    <a:extLst>
                      <a:ext uri="{FF2B5EF4-FFF2-40B4-BE49-F238E27FC236}">
                        <a16:creationId xmlns:a16="http://schemas.microsoft.com/office/drawing/2014/main" id="{34AEAF85-E597-A5C5-C738-7A4CD8F8975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1" name="Google Shape;648;p33">
                    <a:extLst>
                      <a:ext uri="{FF2B5EF4-FFF2-40B4-BE49-F238E27FC236}">
                        <a16:creationId xmlns:a16="http://schemas.microsoft.com/office/drawing/2014/main" id="{EEC216ED-D69D-3F06-6813-D1AE0BCFB6A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2" name="Google Shape;649;p33">
                    <a:extLst>
                      <a:ext uri="{FF2B5EF4-FFF2-40B4-BE49-F238E27FC236}">
                        <a16:creationId xmlns:a16="http://schemas.microsoft.com/office/drawing/2014/main" id="{BFCF6224-67C1-ACAE-AA27-6BD546B836E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3" name="Google Shape;650;p33">
                    <a:extLst>
                      <a:ext uri="{FF2B5EF4-FFF2-40B4-BE49-F238E27FC236}">
                        <a16:creationId xmlns:a16="http://schemas.microsoft.com/office/drawing/2014/main" id="{052D8E0E-96CB-C39F-CD87-502712E306F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4" name="Google Shape;651;p33">
                    <a:extLst>
                      <a:ext uri="{FF2B5EF4-FFF2-40B4-BE49-F238E27FC236}">
                        <a16:creationId xmlns:a16="http://schemas.microsoft.com/office/drawing/2014/main" id="{B640D3B6-C8F5-3AF4-0D78-665FDEABB4E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5" name="Google Shape;652;p33">
                    <a:extLst>
                      <a:ext uri="{FF2B5EF4-FFF2-40B4-BE49-F238E27FC236}">
                        <a16:creationId xmlns:a16="http://schemas.microsoft.com/office/drawing/2014/main" id="{5BE68685-FBCB-FA08-E40F-6AAF735F712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6" name="Google Shape;653;p33">
                    <a:extLst>
                      <a:ext uri="{FF2B5EF4-FFF2-40B4-BE49-F238E27FC236}">
                        <a16:creationId xmlns:a16="http://schemas.microsoft.com/office/drawing/2014/main" id="{BD89CE4D-5572-37ED-E88C-4B027624552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7" name="Google Shape;654;p33">
                    <a:extLst>
                      <a:ext uri="{FF2B5EF4-FFF2-40B4-BE49-F238E27FC236}">
                        <a16:creationId xmlns:a16="http://schemas.microsoft.com/office/drawing/2014/main" id="{73109145-73F4-40B7-7514-9D1EB7BCF37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7" name="Google Shape;655;p33">
                  <a:extLst>
                    <a:ext uri="{FF2B5EF4-FFF2-40B4-BE49-F238E27FC236}">
                      <a16:creationId xmlns:a16="http://schemas.microsoft.com/office/drawing/2014/main" id="{630BA0FE-7D89-9962-5779-1AE65BA61B6A}"/>
                    </a:ext>
                  </a:extLst>
                </p:cNvPr>
                <p:cNvGrpSpPr/>
                <p:nvPr/>
              </p:nvGrpSpPr>
              <p:grpSpPr>
                <a:xfrm>
                  <a:off x="10909569" y="1371918"/>
                  <a:ext cx="446589" cy="813467"/>
                  <a:chOff x="376650" y="567400"/>
                  <a:chExt cx="334942" cy="610100"/>
                </a:xfrm>
              </p:grpSpPr>
              <p:sp>
                <p:nvSpPr>
                  <p:cNvPr id="164" name="Google Shape;656;p33">
                    <a:extLst>
                      <a:ext uri="{FF2B5EF4-FFF2-40B4-BE49-F238E27FC236}">
                        <a16:creationId xmlns:a16="http://schemas.microsoft.com/office/drawing/2014/main" id="{50DFF8F7-6895-855C-5E2D-0AC4B524232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5" name="Google Shape;657;p33">
                    <a:extLst>
                      <a:ext uri="{FF2B5EF4-FFF2-40B4-BE49-F238E27FC236}">
                        <a16:creationId xmlns:a16="http://schemas.microsoft.com/office/drawing/2014/main" id="{27F58185-B014-5383-F763-8DC54B17561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6" name="Google Shape;658;p33">
                    <a:extLst>
                      <a:ext uri="{FF2B5EF4-FFF2-40B4-BE49-F238E27FC236}">
                        <a16:creationId xmlns:a16="http://schemas.microsoft.com/office/drawing/2014/main" id="{1C9650E2-5E26-9CEE-2FC8-0DEFC337CBC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7" name="Google Shape;659;p33">
                    <a:extLst>
                      <a:ext uri="{FF2B5EF4-FFF2-40B4-BE49-F238E27FC236}">
                        <a16:creationId xmlns:a16="http://schemas.microsoft.com/office/drawing/2014/main" id="{EABFA1C2-EA6A-8D3B-E7C4-6D0E8FDBD2A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8" name="Google Shape;660;p33">
                    <a:extLst>
                      <a:ext uri="{FF2B5EF4-FFF2-40B4-BE49-F238E27FC236}">
                        <a16:creationId xmlns:a16="http://schemas.microsoft.com/office/drawing/2014/main" id="{828C6A92-F92C-10AC-4261-24A553836A9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9" name="Google Shape;661;p33">
                    <a:extLst>
                      <a:ext uri="{FF2B5EF4-FFF2-40B4-BE49-F238E27FC236}">
                        <a16:creationId xmlns:a16="http://schemas.microsoft.com/office/drawing/2014/main" id="{A7D3F311-9F62-03C7-5558-2070C8820D8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8" name="Google Shape;646;p33">
                  <a:extLst>
                    <a:ext uri="{FF2B5EF4-FFF2-40B4-BE49-F238E27FC236}">
                      <a16:creationId xmlns:a16="http://schemas.microsoft.com/office/drawing/2014/main" id="{15CA977B-CCDB-2BBC-9EFD-1C146A25089F}"/>
                    </a:ext>
                  </a:extLst>
                </p:cNvPr>
                <p:cNvGrpSpPr/>
                <p:nvPr/>
              </p:nvGrpSpPr>
              <p:grpSpPr>
                <a:xfrm rot="16200000" flipH="1">
                  <a:off x="-222854" y="4427245"/>
                  <a:ext cx="2265951" cy="1132920"/>
                  <a:chOff x="3529938" y="261475"/>
                  <a:chExt cx="1699463" cy="849690"/>
                </a:xfrm>
              </p:grpSpPr>
              <p:sp>
                <p:nvSpPr>
                  <p:cNvPr id="156" name="Google Shape;647;p33">
                    <a:extLst>
                      <a:ext uri="{FF2B5EF4-FFF2-40B4-BE49-F238E27FC236}">
                        <a16:creationId xmlns:a16="http://schemas.microsoft.com/office/drawing/2014/main" id="{BE2661C7-6A4F-6D27-2ADE-222B0D51E40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7" name="Google Shape;648;p33">
                    <a:extLst>
                      <a:ext uri="{FF2B5EF4-FFF2-40B4-BE49-F238E27FC236}">
                        <a16:creationId xmlns:a16="http://schemas.microsoft.com/office/drawing/2014/main" id="{347935E8-D58B-2CB5-04EB-ECA4249AE15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8" name="Google Shape;649;p33">
                    <a:extLst>
                      <a:ext uri="{FF2B5EF4-FFF2-40B4-BE49-F238E27FC236}">
                        <a16:creationId xmlns:a16="http://schemas.microsoft.com/office/drawing/2014/main" id="{3FC4CC7D-B788-FC61-D3C0-946214A8CC8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9" name="Google Shape;650;p33">
                    <a:extLst>
                      <a:ext uri="{FF2B5EF4-FFF2-40B4-BE49-F238E27FC236}">
                        <a16:creationId xmlns:a16="http://schemas.microsoft.com/office/drawing/2014/main" id="{32C3E1C6-70AE-3EFA-053F-CDA60D736D7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0" name="Google Shape;651;p33">
                    <a:extLst>
                      <a:ext uri="{FF2B5EF4-FFF2-40B4-BE49-F238E27FC236}">
                        <a16:creationId xmlns:a16="http://schemas.microsoft.com/office/drawing/2014/main" id="{3178A5EE-60A9-5B72-8539-2EB42DB7121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1" name="Google Shape;652;p33">
                    <a:extLst>
                      <a:ext uri="{FF2B5EF4-FFF2-40B4-BE49-F238E27FC236}">
                        <a16:creationId xmlns:a16="http://schemas.microsoft.com/office/drawing/2014/main" id="{7C0316FA-8D3D-9E81-7D51-B687CEEEB2C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2" name="Google Shape;653;p33">
                    <a:extLst>
                      <a:ext uri="{FF2B5EF4-FFF2-40B4-BE49-F238E27FC236}">
                        <a16:creationId xmlns:a16="http://schemas.microsoft.com/office/drawing/2014/main" id="{C7E4B03B-275B-1A71-2510-E8B97B9072B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3" name="Google Shape;654;p33">
                    <a:extLst>
                      <a:ext uri="{FF2B5EF4-FFF2-40B4-BE49-F238E27FC236}">
                        <a16:creationId xmlns:a16="http://schemas.microsoft.com/office/drawing/2014/main" id="{783CAD21-E019-393C-44A4-710219416A6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9" name="Google Shape;655;p33">
                  <a:extLst>
                    <a:ext uri="{FF2B5EF4-FFF2-40B4-BE49-F238E27FC236}">
                      <a16:creationId xmlns:a16="http://schemas.microsoft.com/office/drawing/2014/main" id="{EE69FFC6-B0CD-646B-1666-AC92FDBCDA64}"/>
                    </a:ext>
                  </a:extLst>
                </p:cNvPr>
                <p:cNvGrpSpPr/>
                <p:nvPr/>
              </p:nvGrpSpPr>
              <p:grpSpPr>
                <a:xfrm>
                  <a:off x="10835169" y="5276963"/>
                  <a:ext cx="446589" cy="813467"/>
                  <a:chOff x="376650" y="567400"/>
                  <a:chExt cx="334942" cy="610100"/>
                </a:xfrm>
              </p:grpSpPr>
              <p:sp>
                <p:nvSpPr>
                  <p:cNvPr id="150" name="Google Shape;656;p33">
                    <a:extLst>
                      <a:ext uri="{FF2B5EF4-FFF2-40B4-BE49-F238E27FC236}">
                        <a16:creationId xmlns:a16="http://schemas.microsoft.com/office/drawing/2014/main" id="{898BDEB0-D69A-F9D2-26FB-7835B1D4716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1" name="Google Shape;657;p33">
                    <a:extLst>
                      <a:ext uri="{FF2B5EF4-FFF2-40B4-BE49-F238E27FC236}">
                        <a16:creationId xmlns:a16="http://schemas.microsoft.com/office/drawing/2014/main" id="{5B953902-B05F-2DD0-2912-ED99960E6C0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2" name="Google Shape;658;p33">
                    <a:extLst>
                      <a:ext uri="{FF2B5EF4-FFF2-40B4-BE49-F238E27FC236}">
                        <a16:creationId xmlns:a16="http://schemas.microsoft.com/office/drawing/2014/main" id="{1B45D84D-55FB-ADEB-8D28-24A915BACEB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3" name="Google Shape;659;p33">
                    <a:extLst>
                      <a:ext uri="{FF2B5EF4-FFF2-40B4-BE49-F238E27FC236}">
                        <a16:creationId xmlns:a16="http://schemas.microsoft.com/office/drawing/2014/main" id="{CFA0D78A-D6B8-9CC3-A3EE-50C53B634D2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4" name="Google Shape;660;p33">
                    <a:extLst>
                      <a:ext uri="{FF2B5EF4-FFF2-40B4-BE49-F238E27FC236}">
                        <a16:creationId xmlns:a16="http://schemas.microsoft.com/office/drawing/2014/main" id="{9A5643D3-4756-62B2-EF62-1FFEF6EBB9A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5" name="Google Shape;661;p33">
                    <a:extLst>
                      <a:ext uri="{FF2B5EF4-FFF2-40B4-BE49-F238E27FC236}">
                        <a16:creationId xmlns:a16="http://schemas.microsoft.com/office/drawing/2014/main" id="{85B18719-250F-4D7A-DC6C-CBAE0B5264A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Introduction</a:t>
            </a:r>
          </a:p>
        </p:txBody>
      </p:sp>
      <p:sp>
        <p:nvSpPr>
          <p:cNvPr id="7" name="Text Placeholder 6">
            <a:extLst>
              <a:ext uri="{FF2B5EF4-FFF2-40B4-BE49-F238E27FC236}">
                <a16:creationId xmlns:a16="http://schemas.microsoft.com/office/drawing/2014/main" id="{17813567-B96C-4A19-5148-2A95665E6ABC}"/>
              </a:ext>
            </a:extLst>
          </p:cNvPr>
          <p:cNvSpPr>
            <a:spLocks noGrp="1"/>
          </p:cNvSpPr>
          <p:nvPr>
            <p:ph type="body" idx="1"/>
          </p:nvPr>
        </p:nvSpPr>
        <p:spPr>
          <a:xfrm>
            <a:off x="960000" y="1536633"/>
            <a:ext cx="4969200" cy="4327040"/>
          </a:xfrm>
        </p:spPr>
        <p:txBody>
          <a:bodyPr anchor="ctr"/>
          <a:lstStyle/>
          <a:p>
            <a:pPr marL="152396"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2000" b="1" i="0" u="none" strike="noStrike" kern="0" cap="none" spc="0" normalizeH="0" baseline="0" noProof="0">
                <a:ln>
                  <a:noFill/>
                </a:ln>
                <a:solidFill>
                  <a:srgbClr val="000000"/>
                </a:solidFill>
                <a:effectLst/>
                <a:uLnTx/>
                <a:uFillTx/>
                <a:latin typeface="Segoe UI" panose="020B0502040204020203" pitchFamily="34" charset="0"/>
                <a:ea typeface="Lato"/>
                <a:cs typeface="Segoe UI" panose="020B0502040204020203" pitchFamily="34" charset="0"/>
                <a:sym typeface="Lato"/>
              </a:rPr>
              <a:t>Terminologies</a:t>
            </a:r>
          </a:p>
          <a:p>
            <a:pPr marL="495296" indent="-342900" algn="just">
              <a:buClr>
                <a:srgbClr val="000000"/>
              </a:buClr>
              <a:defRPr/>
            </a:pPr>
            <a:r>
              <a:rPr kumimoji="0" lang="en-US" sz="2000" i="0" u="none" strike="noStrike" kern="0" cap="none" spc="0" normalizeH="0" baseline="0" noProof="0">
                <a:ln>
                  <a:noFill/>
                </a:ln>
                <a:solidFill>
                  <a:srgbClr val="000000"/>
                </a:solidFill>
                <a:effectLst/>
                <a:uLnTx/>
                <a:uFillTx/>
                <a:latin typeface="Segoe UI" panose="020B0502040204020203" pitchFamily="34" charset="0"/>
                <a:ea typeface="Lato"/>
                <a:cs typeface="Segoe UI" panose="020B0502040204020203" pitchFamily="34" charset="0"/>
                <a:sym typeface="Lato"/>
              </a:rPr>
              <a:t>blind spot is an area where you cannot see well. It can be a physical spot on your eye or a road.</a:t>
            </a:r>
          </a:p>
          <a:p>
            <a:pPr marL="495296" indent="-342900" algn="just">
              <a:buClr>
                <a:srgbClr val="000000"/>
              </a:buClr>
              <a:defRPr/>
            </a:pPr>
            <a:r>
              <a:rPr kumimoji="0" lang="en-US" sz="2000" i="0" u="none" strike="noStrike" kern="0" cap="none" spc="0" normalizeH="0" baseline="0" noProof="0">
                <a:ln>
                  <a:noFill/>
                </a:ln>
                <a:solidFill>
                  <a:srgbClr val="000000"/>
                </a:solidFill>
                <a:effectLst/>
                <a:uLnTx/>
                <a:uFillTx/>
                <a:latin typeface="Segoe UI" panose="020B0502040204020203" pitchFamily="34" charset="0"/>
                <a:ea typeface="Lato"/>
                <a:cs typeface="Segoe UI" panose="020B0502040204020203" pitchFamily="34" charset="0"/>
                <a:sym typeface="Lato"/>
              </a:rPr>
              <a:t>Bird's eye view is view of the car from above as it looks if a camera is directly above the car.</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BE6A3D22-6477-4961-BB01-44C8991DA9B8}"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7</a:t>
            </a:fld>
            <a:endParaRPr lang="en-US">
              <a:latin typeface="Segoe UI" panose="020B0502040204020203" pitchFamily="34" charset="0"/>
              <a:cs typeface="Segoe UI" panose="020B0502040204020203" pitchFamily="34" charset="0"/>
            </a:endParaRPr>
          </a:p>
        </p:txBody>
      </p:sp>
      <p:pic>
        <p:nvPicPr>
          <p:cNvPr id="8" name="Picture 7" descr="A picture containing text, electronics, tube&#10;&#10;Description automatically generated">
            <a:extLst>
              <a:ext uri="{FF2B5EF4-FFF2-40B4-BE49-F238E27FC236}">
                <a16:creationId xmlns:a16="http://schemas.microsoft.com/office/drawing/2014/main" id="{B3980FEB-1050-1615-DA68-11B9F8A42BD6}"/>
              </a:ext>
            </a:extLst>
          </p:cNvPr>
          <p:cNvPicPr>
            <a:picLocks noChangeAspect="1"/>
          </p:cNvPicPr>
          <p:nvPr/>
        </p:nvPicPr>
        <p:blipFill rotWithShape="1">
          <a:blip r:embed="rId2">
            <a:extLst>
              <a:ext uri="{28A0092B-C50C-407E-A947-70E740481C1C}">
                <a14:useLocalDpi xmlns:a14="http://schemas.microsoft.com/office/drawing/2010/main" val="0"/>
              </a:ext>
            </a:extLst>
          </a:blip>
          <a:srcRect l="12541" t="4537" r="11465" b="9242"/>
          <a:stretch/>
        </p:blipFill>
        <p:spPr>
          <a:xfrm>
            <a:off x="6687144" y="1938201"/>
            <a:ext cx="3474720" cy="3474720"/>
          </a:xfrm>
          <a:prstGeom prst="rect">
            <a:avLst/>
          </a:prstGeom>
          <a:ln w="19050">
            <a:solidFill>
              <a:srgbClr val="181818"/>
            </a:solidFill>
          </a:ln>
        </p:spPr>
      </p:pic>
      <p:sp>
        <p:nvSpPr>
          <p:cNvPr id="9" name="TextBox 8">
            <a:extLst>
              <a:ext uri="{FF2B5EF4-FFF2-40B4-BE49-F238E27FC236}">
                <a16:creationId xmlns:a16="http://schemas.microsoft.com/office/drawing/2014/main" id="{CF57303E-71D9-07DA-7E53-F8515CD630D2}"/>
              </a:ext>
            </a:extLst>
          </p:cNvPr>
          <p:cNvSpPr txBox="1"/>
          <p:nvPr/>
        </p:nvSpPr>
        <p:spPr>
          <a:xfrm>
            <a:off x="7560325" y="5555896"/>
            <a:ext cx="1728358" cy="307777"/>
          </a:xfrm>
          <a:prstGeom prst="rect">
            <a:avLst/>
          </a:prstGeom>
          <a:noFill/>
        </p:spPr>
        <p:txBody>
          <a:bodyPr wrap="none" rtlCol="0">
            <a:spAutoFit/>
          </a:bodyPr>
          <a:lstStyle/>
          <a:p>
            <a:r>
              <a:rPr lang="en-US" b="1" i="1">
                <a:solidFill>
                  <a:schemeClr val="tx1"/>
                </a:solidFill>
                <a:latin typeface="Segoe UI" panose="020B0502040204020203" pitchFamily="34" charset="0"/>
                <a:cs typeface="Segoe UI" panose="020B0502040204020203" pitchFamily="34" charset="0"/>
              </a:rPr>
              <a:t>Bird’s eye view [2]</a:t>
            </a:r>
          </a:p>
        </p:txBody>
      </p:sp>
    </p:spTree>
    <p:extLst>
      <p:ext uri="{BB962C8B-B14F-4D97-AF65-F5344CB8AC3E}">
        <p14:creationId xmlns:p14="http://schemas.microsoft.com/office/powerpoint/2010/main" val="31044044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Introduction</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2574F4D2-CD91-49DA-B3C7-4AE8F87AFF3B}"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8</a:t>
            </a:fld>
            <a:endParaRPr lang="en-US">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3E8CDA73-5BEB-5640-E0B4-20B4EC15DA0A}"/>
              </a:ext>
            </a:extLst>
          </p:cNvPr>
          <p:cNvGrpSpPr/>
          <p:nvPr/>
        </p:nvGrpSpPr>
        <p:grpSpPr>
          <a:xfrm>
            <a:off x="-18288" y="-20574000"/>
            <a:ext cx="11030502" cy="28906968"/>
            <a:chOff x="325656" y="-18003"/>
            <a:chExt cx="11030502" cy="28906968"/>
          </a:xfrm>
        </p:grpSpPr>
        <p:grpSp>
          <p:nvGrpSpPr>
            <p:cNvPr id="3" name="Group 2">
              <a:extLst>
                <a:ext uri="{FF2B5EF4-FFF2-40B4-BE49-F238E27FC236}">
                  <a16:creationId xmlns:a16="http://schemas.microsoft.com/office/drawing/2014/main" id="{0786A2DC-62EB-0CA9-2A60-48653CC83A2E}"/>
                </a:ext>
              </a:extLst>
            </p:cNvPr>
            <p:cNvGrpSpPr/>
            <p:nvPr/>
          </p:nvGrpSpPr>
          <p:grpSpPr>
            <a:xfrm>
              <a:off x="343662" y="-18003"/>
              <a:ext cx="11012496" cy="13681394"/>
              <a:chOff x="343662" y="-18003"/>
              <a:chExt cx="11012496" cy="13681394"/>
            </a:xfrm>
          </p:grpSpPr>
          <p:grpSp>
            <p:nvGrpSpPr>
              <p:cNvPr id="210" name="Group 209">
                <a:extLst>
                  <a:ext uri="{FF2B5EF4-FFF2-40B4-BE49-F238E27FC236}">
                    <a16:creationId xmlns:a16="http://schemas.microsoft.com/office/drawing/2014/main" id="{65FB3C1A-9A39-D837-E1D9-709308A9C7D0}"/>
                  </a:ext>
                </a:extLst>
              </p:cNvPr>
              <p:cNvGrpSpPr/>
              <p:nvPr/>
            </p:nvGrpSpPr>
            <p:grpSpPr>
              <a:xfrm>
                <a:off x="343662" y="-18003"/>
                <a:ext cx="11012496" cy="6144683"/>
                <a:chOff x="343662" y="-18003"/>
                <a:chExt cx="11012496" cy="6144683"/>
              </a:xfrm>
            </p:grpSpPr>
            <p:grpSp>
              <p:nvGrpSpPr>
                <p:cNvPr id="244" name="Google Shape;646;p33">
                  <a:extLst>
                    <a:ext uri="{FF2B5EF4-FFF2-40B4-BE49-F238E27FC236}">
                      <a16:creationId xmlns:a16="http://schemas.microsoft.com/office/drawing/2014/main" id="{CB0F4194-D37A-0575-9251-6C4E581228D2}"/>
                    </a:ext>
                  </a:extLst>
                </p:cNvPr>
                <p:cNvGrpSpPr/>
                <p:nvPr/>
              </p:nvGrpSpPr>
              <p:grpSpPr>
                <a:xfrm rot="16200000" flipH="1">
                  <a:off x="-222794" y="548513"/>
                  <a:ext cx="2265951" cy="1132920"/>
                  <a:chOff x="3529938" y="261475"/>
                  <a:chExt cx="1699463" cy="849690"/>
                </a:xfrm>
              </p:grpSpPr>
              <p:sp>
                <p:nvSpPr>
                  <p:cNvPr id="268" name="Google Shape;647;p33">
                    <a:extLst>
                      <a:ext uri="{FF2B5EF4-FFF2-40B4-BE49-F238E27FC236}">
                        <a16:creationId xmlns:a16="http://schemas.microsoft.com/office/drawing/2014/main" id="{429CF650-606B-DCC5-6AEE-6C43E5843A2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9" name="Google Shape;648;p33">
                    <a:extLst>
                      <a:ext uri="{FF2B5EF4-FFF2-40B4-BE49-F238E27FC236}">
                        <a16:creationId xmlns:a16="http://schemas.microsoft.com/office/drawing/2014/main" id="{1F1F649A-93C4-F8A7-26AF-BC70EB9D62B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0" name="Google Shape;649;p33">
                    <a:extLst>
                      <a:ext uri="{FF2B5EF4-FFF2-40B4-BE49-F238E27FC236}">
                        <a16:creationId xmlns:a16="http://schemas.microsoft.com/office/drawing/2014/main" id="{00642B4D-D2C8-6D31-84C1-19B67E43C3F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1" name="Google Shape;650;p33">
                    <a:extLst>
                      <a:ext uri="{FF2B5EF4-FFF2-40B4-BE49-F238E27FC236}">
                        <a16:creationId xmlns:a16="http://schemas.microsoft.com/office/drawing/2014/main" id="{044A0304-1365-0F35-1036-163D6DC6F81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2" name="Google Shape;651;p33">
                    <a:extLst>
                      <a:ext uri="{FF2B5EF4-FFF2-40B4-BE49-F238E27FC236}">
                        <a16:creationId xmlns:a16="http://schemas.microsoft.com/office/drawing/2014/main" id="{BF054521-4BD0-C839-07E7-E918E317D1F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3" name="Google Shape;652;p33">
                    <a:extLst>
                      <a:ext uri="{FF2B5EF4-FFF2-40B4-BE49-F238E27FC236}">
                        <a16:creationId xmlns:a16="http://schemas.microsoft.com/office/drawing/2014/main" id="{236829F1-9E19-260F-CC4A-A066E2F1CAA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4" name="Google Shape;653;p33">
                    <a:extLst>
                      <a:ext uri="{FF2B5EF4-FFF2-40B4-BE49-F238E27FC236}">
                        <a16:creationId xmlns:a16="http://schemas.microsoft.com/office/drawing/2014/main" id="{76C896D7-1851-CEF1-EEDD-450C36DC12D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5" name="Google Shape;654;p33">
                    <a:extLst>
                      <a:ext uri="{FF2B5EF4-FFF2-40B4-BE49-F238E27FC236}">
                        <a16:creationId xmlns:a16="http://schemas.microsoft.com/office/drawing/2014/main" id="{721B2535-B285-1BE6-9ADF-0CF81B00AF2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5" name="Google Shape;655;p33">
                  <a:extLst>
                    <a:ext uri="{FF2B5EF4-FFF2-40B4-BE49-F238E27FC236}">
                      <a16:creationId xmlns:a16="http://schemas.microsoft.com/office/drawing/2014/main" id="{21CC006F-9D03-C4DE-EBAB-11C501912306}"/>
                    </a:ext>
                  </a:extLst>
                </p:cNvPr>
                <p:cNvGrpSpPr/>
                <p:nvPr/>
              </p:nvGrpSpPr>
              <p:grpSpPr>
                <a:xfrm>
                  <a:off x="10909569" y="1371918"/>
                  <a:ext cx="446589" cy="813467"/>
                  <a:chOff x="376650" y="567400"/>
                  <a:chExt cx="334942" cy="610100"/>
                </a:xfrm>
              </p:grpSpPr>
              <p:sp>
                <p:nvSpPr>
                  <p:cNvPr id="262" name="Google Shape;656;p33">
                    <a:extLst>
                      <a:ext uri="{FF2B5EF4-FFF2-40B4-BE49-F238E27FC236}">
                        <a16:creationId xmlns:a16="http://schemas.microsoft.com/office/drawing/2014/main" id="{4F00E2DC-0E12-EE72-5F22-B53072493FE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3" name="Google Shape;657;p33">
                    <a:extLst>
                      <a:ext uri="{FF2B5EF4-FFF2-40B4-BE49-F238E27FC236}">
                        <a16:creationId xmlns:a16="http://schemas.microsoft.com/office/drawing/2014/main" id="{805FA8A8-F998-961C-A155-E53830384DC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4" name="Google Shape;658;p33">
                    <a:extLst>
                      <a:ext uri="{FF2B5EF4-FFF2-40B4-BE49-F238E27FC236}">
                        <a16:creationId xmlns:a16="http://schemas.microsoft.com/office/drawing/2014/main" id="{7DC4CE80-39FC-84E2-018E-38A8CD9040D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5" name="Google Shape;659;p33">
                    <a:extLst>
                      <a:ext uri="{FF2B5EF4-FFF2-40B4-BE49-F238E27FC236}">
                        <a16:creationId xmlns:a16="http://schemas.microsoft.com/office/drawing/2014/main" id="{AD62382F-C2E0-CA3B-DABB-8F1BA3D9752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6" name="Google Shape;660;p33">
                    <a:extLst>
                      <a:ext uri="{FF2B5EF4-FFF2-40B4-BE49-F238E27FC236}">
                        <a16:creationId xmlns:a16="http://schemas.microsoft.com/office/drawing/2014/main" id="{C66C4B28-D2C8-003A-D0AD-7D68893A08E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7" name="Google Shape;661;p33">
                    <a:extLst>
                      <a:ext uri="{FF2B5EF4-FFF2-40B4-BE49-F238E27FC236}">
                        <a16:creationId xmlns:a16="http://schemas.microsoft.com/office/drawing/2014/main" id="{1F417E9C-1630-374A-5B01-CB8F07FBA41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6" name="Google Shape;646;p33">
                  <a:extLst>
                    <a:ext uri="{FF2B5EF4-FFF2-40B4-BE49-F238E27FC236}">
                      <a16:creationId xmlns:a16="http://schemas.microsoft.com/office/drawing/2014/main" id="{C8F3A264-90BC-2EB4-6724-D6D3B8BEE20B}"/>
                    </a:ext>
                  </a:extLst>
                </p:cNvPr>
                <p:cNvGrpSpPr/>
                <p:nvPr/>
              </p:nvGrpSpPr>
              <p:grpSpPr>
                <a:xfrm rot="16200000" flipH="1">
                  <a:off x="-222854" y="4427245"/>
                  <a:ext cx="2265951" cy="1132920"/>
                  <a:chOff x="3529938" y="261475"/>
                  <a:chExt cx="1699463" cy="849690"/>
                </a:xfrm>
              </p:grpSpPr>
              <p:sp>
                <p:nvSpPr>
                  <p:cNvPr id="254" name="Google Shape;647;p33">
                    <a:extLst>
                      <a:ext uri="{FF2B5EF4-FFF2-40B4-BE49-F238E27FC236}">
                        <a16:creationId xmlns:a16="http://schemas.microsoft.com/office/drawing/2014/main" id="{46D7DB43-8BF4-29CF-34EB-F4CAF4361BB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5" name="Google Shape;648;p33">
                    <a:extLst>
                      <a:ext uri="{FF2B5EF4-FFF2-40B4-BE49-F238E27FC236}">
                        <a16:creationId xmlns:a16="http://schemas.microsoft.com/office/drawing/2014/main" id="{632AF95F-D530-AE9F-0555-4DCF55AF9E4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6" name="Google Shape;649;p33">
                    <a:extLst>
                      <a:ext uri="{FF2B5EF4-FFF2-40B4-BE49-F238E27FC236}">
                        <a16:creationId xmlns:a16="http://schemas.microsoft.com/office/drawing/2014/main" id="{2725EA7D-A690-6065-B357-8B7327D5339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7" name="Google Shape;650;p33">
                    <a:extLst>
                      <a:ext uri="{FF2B5EF4-FFF2-40B4-BE49-F238E27FC236}">
                        <a16:creationId xmlns:a16="http://schemas.microsoft.com/office/drawing/2014/main" id="{94F2CA7E-64AF-87FC-D713-5074798F00E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8" name="Google Shape;651;p33">
                    <a:extLst>
                      <a:ext uri="{FF2B5EF4-FFF2-40B4-BE49-F238E27FC236}">
                        <a16:creationId xmlns:a16="http://schemas.microsoft.com/office/drawing/2014/main" id="{2A0D94D1-C594-9075-5299-B6182D93AD7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9" name="Google Shape;652;p33">
                    <a:extLst>
                      <a:ext uri="{FF2B5EF4-FFF2-40B4-BE49-F238E27FC236}">
                        <a16:creationId xmlns:a16="http://schemas.microsoft.com/office/drawing/2014/main" id="{BCA19702-1FB7-9641-46D9-E61F62FDB59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0" name="Google Shape;653;p33">
                    <a:extLst>
                      <a:ext uri="{FF2B5EF4-FFF2-40B4-BE49-F238E27FC236}">
                        <a16:creationId xmlns:a16="http://schemas.microsoft.com/office/drawing/2014/main" id="{2C25B0B4-28A0-2999-C948-AF16ADECB94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1" name="Google Shape;654;p33">
                    <a:extLst>
                      <a:ext uri="{FF2B5EF4-FFF2-40B4-BE49-F238E27FC236}">
                        <a16:creationId xmlns:a16="http://schemas.microsoft.com/office/drawing/2014/main" id="{8B8A8075-04A1-168A-116D-0FFF6E18144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7" name="Google Shape;655;p33">
                  <a:extLst>
                    <a:ext uri="{FF2B5EF4-FFF2-40B4-BE49-F238E27FC236}">
                      <a16:creationId xmlns:a16="http://schemas.microsoft.com/office/drawing/2014/main" id="{38D64BE6-0D2F-3C72-83C9-4E061D38515E}"/>
                    </a:ext>
                  </a:extLst>
                </p:cNvPr>
                <p:cNvGrpSpPr/>
                <p:nvPr/>
              </p:nvGrpSpPr>
              <p:grpSpPr>
                <a:xfrm>
                  <a:off x="10835169" y="5276963"/>
                  <a:ext cx="446589" cy="813467"/>
                  <a:chOff x="376650" y="567400"/>
                  <a:chExt cx="334942" cy="610100"/>
                </a:xfrm>
              </p:grpSpPr>
              <p:sp>
                <p:nvSpPr>
                  <p:cNvPr id="248" name="Google Shape;656;p33">
                    <a:extLst>
                      <a:ext uri="{FF2B5EF4-FFF2-40B4-BE49-F238E27FC236}">
                        <a16:creationId xmlns:a16="http://schemas.microsoft.com/office/drawing/2014/main" id="{EC43C329-C2B6-D543-C034-9F1B30E1DEA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9" name="Google Shape;657;p33">
                    <a:extLst>
                      <a:ext uri="{FF2B5EF4-FFF2-40B4-BE49-F238E27FC236}">
                        <a16:creationId xmlns:a16="http://schemas.microsoft.com/office/drawing/2014/main" id="{1750735D-18E8-A01E-9F83-9D4116856AA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0" name="Google Shape;658;p33">
                    <a:extLst>
                      <a:ext uri="{FF2B5EF4-FFF2-40B4-BE49-F238E27FC236}">
                        <a16:creationId xmlns:a16="http://schemas.microsoft.com/office/drawing/2014/main" id="{9B1A09F3-9482-0459-6B31-3B78BEBF3B2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1" name="Google Shape;659;p33">
                    <a:extLst>
                      <a:ext uri="{FF2B5EF4-FFF2-40B4-BE49-F238E27FC236}">
                        <a16:creationId xmlns:a16="http://schemas.microsoft.com/office/drawing/2014/main" id="{A4BFD07F-65B3-24E2-0F2F-E5B667F9D07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2" name="Google Shape;660;p33">
                    <a:extLst>
                      <a:ext uri="{FF2B5EF4-FFF2-40B4-BE49-F238E27FC236}">
                        <a16:creationId xmlns:a16="http://schemas.microsoft.com/office/drawing/2014/main" id="{4E2F6C8F-5B37-FF1E-450F-9B96C1D294E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3" name="Google Shape;661;p33">
                    <a:extLst>
                      <a:ext uri="{FF2B5EF4-FFF2-40B4-BE49-F238E27FC236}">
                        <a16:creationId xmlns:a16="http://schemas.microsoft.com/office/drawing/2014/main" id="{4060E4D6-F3BE-8EA6-A54B-D8A170BC5D8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11" name="Group 210">
                <a:extLst>
                  <a:ext uri="{FF2B5EF4-FFF2-40B4-BE49-F238E27FC236}">
                    <a16:creationId xmlns:a16="http://schemas.microsoft.com/office/drawing/2014/main" id="{C916DD18-DC15-A4AB-79CB-858486870554}"/>
                  </a:ext>
                </a:extLst>
              </p:cNvPr>
              <p:cNvGrpSpPr/>
              <p:nvPr/>
            </p:nvGrpSpPr>
            <p:grpSpPr>
              <a:xfrm>
                <a:off x="343662" y="7518708"/>
                <a:ext cx="11012496" cy="6144683"/>
                <a:chOff x="343662" y="-18003"/>
                <a:chExt cx="11012496" cy="6144683"/>
              </a:xfrm>
            </p:grpSpPr>
            <p:grpSp>
              <p:nvGrpSpPr>
                <p:cNvPr id="212" name="Google Shape;646;p33">
                  <a:extLst>
                    <a:ext uri="{FF2B5EF4-FFF2-40B4-BE49-F238E27FC236}">
                      <a16:creationId xmlns:a16="http://schemas.microsoft.com/office/drawing/2014/main" id="{EDD27787-2DF4-1894-CBA1-B6BEE87B2629}"/>
                    </a:ext>
                  </a:extLst>
                </p:cNvPr>
                <p:cNvGrpSpPr/>
                <p:nvPr/>
              </p:nvGrpSpPr>
              <p:grpSpPr>
                <a:xfrm rot="16200000" flipH="1">
                  <a:off x="-222794" y="548513"/>
                  <a:ext cx="2265951" cy="1132920"/>
                  <a:chOff x="3529938" y="261475"/>
                  <a:chExt cx="1699463" cy="849690"/>
                </a:xfrm>
              </p:grpSpPr>
              <p:sp>
                <p:nvSpPr>
                  <p:cNvPr id="236" name="Google Shape;647;p33">
                    <a:extLst>
                      <a:ext uri="{FF2B5EF4-FFF2-40B4-BE49-F238E27FC236}">
                        <a16:creationId xmlns:a16="http://schemas.microsoft.com/office/drawing/2014/main" id="{566DBDA9-61B2-F322-AFB0-F2E43A97B78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7" name="Google Shape;648;p33">
                    <a:extLst>
                      <a:ext uri="{FF2B5EF4-FFF2-40B4-BE49-F238E27FC236}">
                        <a16:creationId xmlns:a16="http://schemas.microsoft.com/office/drawing/2014/main" id="{F0A597B5-5B7C-72F0-E21A-1877229F9E4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8" name="Google Shape;649;p33">
                    <a:extLst>
                      <a:ext uri="{FF2B5EF4-FFF2-40B4-BE49-F238E27FC236}">
                        <a16:creationId xmlns:a16="http://schemas.microsoft.com/office/drawing/2014/main" id="{6DEA6628-6FF4-93CE-6DA9-018FF0ED136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9" name="Google Shape;650;p33">
                    <a:extLst>
                      <a:ext uri="{FF2B5EF4-FFF2-40B4-BE49-F238E27FC236}">
                        <a16:creationId xmlns:a16="http://schemas.microsoft.com/office/drawing/2014/main" id="{D57519D1-8B7D-7459-5EE3-79EC29A5E94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0" name="Google Shape;651;p33">
                    <a:extLst>
                      <a:ext uri="{FF2B5EF4-FFF2-40B4-BE49-F238E27FC236}">
                        <a16:creationId xmlns:a16="http://schemas.microsoft.com/office/drawing/2014/main" id="{E9F32983-EC45-3349-A91E-C5542332A9E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1" name="Google Shape;652;p33">
                    <a:extLst>
                      <a:ext uri="{FF2B5EF4-FFF2-40B4-BE49-F238E27FC236}">
                        <a16:creationId xmlns:a16="http://schemas.microsoft.com/office/drawing/2014/main" id="{401D9B17-4144-89EA-AE54-4C883C19D60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2" name="Google Shape;653;p33">
                    <a:extLst>
                      <a:ext uri="{FF2B5EF4-FFF2-40B4-BE49-F238E27FC236}">
                        <a16:creationId xmlns:a16="http://schemas.microsoft.com/office/drawing/2014/main" id="{5C607C95-5B28-CDAD-6399-2881DF683CC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3" name="Google Shape;654;p33">
                    <a:extLst>
                      <a:ext uri="{FF2B5EF4-FFF2-40B4-BE49-F238E27FC236}">
                        <a16:creationId xmlns:a16="http://schemas.microsoft.com/office/drawing/2014/main" id="{D0C3C416-CB6F-3795-5CD5-7E114EEA441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3" name="Google Shape;655;p33">
                  <a:extLst>
                    <a:ext uri="{FF2B5EF4-FFF2-40B4-BE49-F238E27FC236}">
                      <a16:creationId xmlns:a16="http://schemas.microsoft.com/office/drawing/2014/main" id="{5201CF1F-1AE3-C672-91A4-071969B18F7B}"/>
                    </a:ext>
                  </a:extLst>
                </p:cNvPr>
                <p:cNvGrpSpPr/>
                <p:nvPr/>
              </p:nvGrpSpPr>
              <p:grpSpPr>
                <a:xfrm>
                  <a:off x="10909569" y="1371918"/>
                  <a:ext cx="446589" cy="813467"/>
                  <a:chOff x="376650" y="567400"/>
                  <a:chExt cx="334942" cy="610100"/>
                </a:xfrm>
              </p:grpSpPr>
              <p:sp>
                <p:nvSpPr>
                  <p:cNvPr id="230" name="Google Shape;656;p33">
                    <a:extLst>
                      <a:ext uri="{FF2B5EF4-FFF2-40B4-BE49-F238E27FC236}">
                        <a16:creationId xmlns:a16="http://schemas.microsoft.com/office/drawing/2014/main" id="{C4C11870-BA00-0BBC-77F1-0B00BAB7F15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1" name="Google Shape;657;p33">
                    <a:extLst>
                      <a:ext uri="{FF2B5EF4-FFF2-40B4-BE49-F238E27FC236}">
                        <a16:creationId xmlns:a16="http://schemas.microsoft.com/office/drawing/2014/main" id="{8C5FF2DA-4C1F-9BEC-5E3A-91AF38316F5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2" name="Google Shape;658;p33">
                    <a:extLst>
                      <a:ext uri="{FF2B5EF4-FFF2-40B4-BE49-F238E27FC236}">
                        <a16:creationId xmlns:a16="http://schemas.microsoft.com/office/drawing/2014/main" id="{66CFFB99-EDEE-6201-AC1F-03ABB82BFA0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3" name="Google Shape;659;p33">
                    <a:extLst>
                      <a:ext uri="{FF2B5EF4-FFF2-40B4-BE49-F238E27FC236}">
                        <a16:creationId xmlns:a16="http://schemas.microsoft.com/office/drawing/2014/main" id="{FE07C76D-E86B-A906-F1F0-5D1E926096D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4" name="Google Shape;660;p33">
                    <a:extLst>
                      <a:ext uri="{FF2B5EF4-FFF2-40B4-BE49-F238E27FC236}">
                        <a16:creationId xmlns:a16="http://schemas.microsoft.com/office/drawing/2014/main" id="{C496422E-614C-080F-8C3C-8032CB59998F}"/>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5" name="Google Shape;661;p33">
                    <a:extLst>
                      <a:ext uri="{FF2B5EF4-FFF2-40B4-BE49-F238E27FC236}">
                        <a16:creationId xmlns:a16="http://schemas.microsoft.com/office/drawing/2014/main" id="{F499DD1F-44FB-980C-528F-38104511715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4" name="Google Shape;646;p33">
                  <a:extLst>
                    <a:ext uri="{FF2B5EF4-FFF2-40B4-BE49-F238E27FC236}">
                      <a16:creationId xmlns:a16="http://schemas.microsoft.com/office/drawing/2014/main" id="{C437579D-7A1F-655B-5B33-5E87B0C12EA6}"/>
                    </a:ext>
                  </a:extLst>
                </p:cNvPr>
                <p:cNvGrpSpPr/>
                <p:nvPr/>
              </p:nvGrpSpPr>
              <p:grpSpPr>
                <a:xfrm rot="16200000" flipH="1">
                  <a:off x="-222854" y="4427245"/>
                  <a:ext cx="2265951" cy="1132920"/>
                  <a:chOff x="3529938" y="261475"/>
                  <a:chExt cx="1699463" cy="849690"/>
                </a:xfrm>
              </p:grpSpPr>
              <p:sp>
                <p:nvSpPr>
                  <p:cNvPr id="222" name="Google Shape;647;p33">
                    <a:extLst>
                      <a:ext uri="{FF2B5EF4-FFF2-40B4-BE49-F238E27FC236}">
                        <a16:creationId xmlns:a16="http://schemas.microsoft.com/office/drawing/2014/main" id="{84ADE04A-24D2-B446-2D8A-7A725CB0355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3" name="Google Shape;648;p33">
                    <a:extLst>
                      <a:ext uri="{FF2B5EF4-FFF2-40B4-BE49-F238E27FC236}">
                        <a16:creationId xmlns:a16="http://schemas.microsoft.com/office/drawing/2014/main" id="{65C9B5FF-13FC-5181-DF28-ED6320083CA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4" name="Google Shape;649;p33">
                    <a:extLst>
                      <a:ext uri="{FF2B5EF4-FFF2-40B4-BE49-F238E27FC236}">
                        <a16:creationId xmlns:a16="http://schemas.microsoft.com/office/drawing/2014/main" id="{4F751C8A-98DC-B6B0-1F34-B1BF9128751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5" name="Google Shape;650;p33">
                    <a:extLst>
                      <a:ext uri="{FF2B5EF4-FFF2-40B4-BE49-F238E27FC236}">
                        <a16:creationId xmlns:a16="http://schemas.microsoft.com/office/drawing/2014/main" id="{FA9096DD-DBFD-32F9-2FF2-257356CAEC4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6" name="Google Shape;651;p33">
                    <a:extLst>
                      <a:ext uri="{FF2B5EF4-FFF2-40B4-BE49-F238E27FC236}">
                        <a16:creationId xmlns:a16="http://schemas.microsoft.com/office/drawing/2014/main" id="{FEAC2860-2FBA-B6E6-27FD-23CAF624A9A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7" name="Google Shape;652;p33">
                    <a:extLst>
                      <a:ext uri="{FF2B5EF4-FFF2-40B4-BE49-F238E27FC236}">
                        <a16:creationId xmlns:a16="http://schemas.microsoft.com/office/drawing/2014/main" id="{31EE500C-7F6D-96BE-710D-867162378B8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8" name="Google Shape;653;p33">
                    <a:extLst>
                      <a:ext uri="{FF2B5EF4-FFF2-40B4-BE49-F238E27FC236}">
                        <a16:creationId xmlns:a16="http://schemas.microsoft.com/office/drawing/2014/main" id="{AC2B93C9-EEDD-8929-1CD9-F0C29FFC15F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9" name="Google Shape;654;p33">
                    <a:extLst>
                      <a:ext uri="{FF2B5EF4-FFF2-40B4-BE49-F238E27FC236}">
                        <a16:creationId xmlns:a16="http://schemas.microsoft.com/office/drawing/2014/main" id="{D8BE243E-D315-FB3D-F9B5-A162279AF5F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5" name="Google Shape;655;p33">
                  <a:extLst>
                    <a:ext uri="{FF2B5EF4-FFF2-40B4-BE49-F238E27FC236}">
                      <a16:creationId xmlns:a16="http://schemas.microsoft.com/office/drawing/2014/main" id="{6CEFDAB3-3D81-C203-5846-98EB20794B98}"/>
                    </a:ext>
                  </a:extLst>
                </p:cNvPr>
                <p:cNvGrpSpPr/>
                <p:nvPr/>
              </p:nvGrpSpPr>
              <p:grpSpPr>
                <a:xfrm>
                  <a:off x="10835169" y="5276963"/>
                  <a:ext cx="446589" cy="813467"/>
                  <a:chOff x="376650" y="567400"/>
                  <a:chExt cx="334942" cy="610100"/>
                </a:xfrm>
              </p:grpSpPr>
              <p:sp>
                <p:nvSpPr>
                  <p:cNvPr id="216" name="Google Shape;656;p33">
                    <a:extLst>
                      <a:ext uri="{FF2B5EF4-FFF2-40B4-BE49-F238E27FC236}">
                        <a16:creationId xmlns:a16="http://schemas.microsoft.com/office/drawing/2014/main" id="{D25C816F-7AAC-0906-7E46-110ECD945CA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7" name="Google Shape;657;p33">
                    <a:extLst>
                      <a:ext uri="{FF2B5EF4-FFF2-40B4-BE49-F238E27FC236}">
                        <a16:creationId xmlns:a16="http://schemas.microsoft.com/office/drawing/2014/main" id="{733B640A-7572-7C03-8440-A39287263C9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8" name="Google Shape;658;p33">
                    <a:extLst>
                      <a:ext uri="{FF2B5EF4-FFF2-40B4-BE49-F238E27FC236}">
                        <a16:creationId xmlns:a16="http://schemas.microsoft.com/office/drawing/2014/main" id="{772486D5-C744-E499-C790-A2C4CD6BF9C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9" name="Google Shape;659;p33">
                    <a:extLst>
                      <a:ext uri="{FF2B5EF4-FFF2-40B4-BE49-F238E27FC236}">
                        <a16:creationId xmlns:a16="http://schemas.microsoft.com/office/drawing/2014/main" id="{4C8A1067-575A-A7CD-D221-79932FF6B0B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0" name="Google Shape;660;p33">
                    <a:extLst>
                      <a:ext uri="{FF2B5EF4-FFF2-40B4-BE49-F238E27FC236}">
                        <a16:creationId xmlns:a16="http://schemas.microsoft.com/office/drawing/2014/main" id="{6EA01FC5-EBDC-7DA8-A898-47D5AF56F59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1" name="Google Shape;661;p33">
                    <a:extLst>
                      <a:ext uri="{FF2B5EF4-FFF2-40B4-BE49-F238E27FC236}">
                        <a16:creationId xmlns:a16="http://schemas.microsoft.com/office/drawing/2014/main" id="{632A5222-0257-B549-8480-7ABE581FBE1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143" name="Group 142">
              <a:extLst>
                <a:ext uri="{FF2B5EF4-FFF2-40B4-BE49-F238E27FC236}">
                  <a16:creationId xmlns:a16="http://schemas.microsoft.com/office/drawing/2014/main" id="{C65895DB-4C8C-4646-2599-DA68C74ED81D}"/>
                </a:ext>
              </a:extLst>
            </p:cNvPr>
            <p:cNvGrpSpPr/>
            <p:nvPr/>
          </p:nvGrpSpPr>
          <p:grpSpPr>
            <a:xfrm>
              <a:off x="325656" y="15207571"/>
              <a:ext cx="11012496" cy="13681394"/>
              <a:chOff x="343662" y="-18003"/>
              <a:chExt cx="11012496" cy="13681394"/>
            </a:xfrm>
          </p:grpSpPr>
          <p:grpSp>
            <p:nvGrpSpPr>
              <p:cNvPr id="144" name="Group 143">
                <a:extLst>
                  <a:ext uri="{FF2B5EF4-FFF2-40B4-BE49-F238E27FC236}">
                    <a16:creationId xmlns:a16="http://schemas.microsoft.com/office/drawing/2014/main" id="{3785F80C-62E8-DEFF-8805-F21C3E45BF43}"/>
                  </a:ext>
                </a:extLst>
              </p:cNvPr>
              <p:cNvGrpSpPr/>
              <p:nvPr/>
            </p:nvGrpSpPr>
            <p:grpSpPr>
              <a:xfrm>
                <a:off x="343662" y="-18003"/>
                <a:ext cx="11012496" cy="6144683"/>
                <a:chOff x="343662" y="-18003"/>
                <a:chExt cx="11012496" cy="6144683"/>
              </a:xfrm>
            </p:grpSpPr>
            <p:grpSp>
              <p:nvGrpSpPr>
                <p:cNvPr id="178" name="Google Shape;646;p33">
                  <a:extLst>
                    <a:ext uri="{FF2B5EF4-FFF2-40B4-BE49-F238E27FC236}">
                      <a16:creationId xmlns:a16="http://schemas.microsoft.com/office/drawing/2014/main" id="{F5F5A692-CF56-DA89-B52C-6917A45E8932}"/>
                    </a:ext>
                  </a:extLst>
                </p:cNvPr>
                <p:cNvGrpSpPr/>
                <p:nvPr/>
              </p:nvGrpSpPr>
              <p:grpSpPr>
                <a:xfrm rot="16200000" flipH="1">
                  <a:off x="-222794" y="548513"/>
                  <a:ext cx="2265951" cy="1132920"/>
                  <a:chOff x="3529938" y="261475"/>
                  <a:chExt cx="1699463" cy="849690"/>
                </a:xfrm>
              </p:grpSpPr>
              <p:sp>
                <p:nvSpPr>
                  <p:cNvPr id="202" name="Google Shape;647;p33">
                    <a:extLst>
                      <a:ext uri="{FF2B5EF4-FFF2-40B4-BE49-F238E27FC236}">
                        <a16:creationId xmlns:a16="http://schemas.microsoft.com/office/drawing/2014/main" id="{F88E44F8-263D-CAD2-0271-53A8006CE14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3" name="Google Shape;648;p33">
                    <a:extLst>
                      <a:ext uri="{FF2B5EF4-FFF2-40B4-BE49-F238E27FC236}">
                        <a16:creationId xmlns:a16="http://schemas.microsoft.com/office/drawing/2014/main" id="{D85A69EB-9D2E-D500-0C71-FFDC23EC889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4" name="Google Shape;649;p33">
                    <a:extLst>
                      <a:ext uri="{FF2B5EF4-FFF2-40B4-BE49-F238E27FC236}">
                        <a16:creationId xmlns:a16="http://schemas.microsoft.com/office/drawing/2014/main" id="{FD31F953-AD7F-BAE1-304B-342F6B3A066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5" name="Google Shape;650;p33">
                    <a:extLst>
                      <a:ext uri="{FF2B5EF4-FFF2-40B4-BE49-F238E27FC236}">
                        <a16:creationId xmlns:a16="http://schemas.microsoft.com/office/drawing/2014/main" id="{02FE7CFF-F4EE-7562-F1C8-C0D62799557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6" name="Google Shape;651;p33">
                    <a:extLst>
                      <a:ext uri="{FF2B5EF4-FFF2-40B4-BE49-F238E27FC236}">
                        <a16:creationId xmlns:a16="http://schemas.microsoft.com/office/drawing/2014/main" id="{1608E386-175C-AAE5-497A-0594C4726D7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7" name="Google Shape;652;p33">
                    <a:extLst>
                      <a:ext uri="{FF2B5EF4-FFF2-40B4-BE49-F238E27FC236}">
                        <a16:creationId xmlns:a16="http://schemas.microsoft.com/office/drawing/2014/main" id="{FFC86EE8-BE21-2FEF-E629-85AB11A0C94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8" name="Google Shape;653;p33">
                    <a:extLst>
                      <a:ext uri="{FF2B5EF4-FFF2-40B4-BE49-F238E27FC236}">
                        <a16:creationId xmlns:a16="http://schemas.microsoft.com/office/drawing/2014/main" id="{DB83F0F8-8D2C-2BE1-8322-2AEFB659740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9" name="Google Shape;654;p33">
                    <a:extLst>
                      <a:ext uri="{FF2B5EF4-FFF2-40B4-BE49-F238E27FC236}">
                        <a16:creationId xmlns:a16="http://schemas.microsoft.com/office/drawing/2014/main" id="{507A1FC1-B9DC-0958-D215-2012DCBFAF4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79" name="Google Shape;655;p33">
                  <a:extLst>
                    <a:ext uri="{FF2B5EF4-FFF2-40B4-BE49-F238E27FC236}">
                      <a16:creationId xmlns:a16="http://schemas.microsoft.com/office/drawing/2014/main" id="{88357853-01E8-1B46-82FB-5B08F22CAC97}"/>
                    </a:ext>
                  </a:extLst>
                </p:cNvPr>
                <p:cNvGrpSpPr/>
                <p:nvPr/>
              </p:nvGrpSpPr>
              <p:grpSpPr>
                <a:xfrm>
                  <a:off x="10909569" y="1371918"/>
                  <a:ext cx="446589" cy="813467"/>
                  <a:chOff x="376650" y="567400"/>
                  <a:chExt cx="334942" cy="610100"/>
                </a:xfrm>
              </p:grpSpPr>
              <p:sp>
                <p:nvSpPr>
                  <p:cNvPr id="196" name="Google Shape;656;p33">
                    <a:extLst>
                      <a:ext uri="{FF2B5EF4-FFF2-40B4-BE49-F238E27FC236}">
                        <a16:creationId xmlns:a16="http://schemas.microsoft.com/office/drawing/2014/main" id="{D09298BD-C10C-C137-AFA5-7F834F46204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7" name="Google Shape;657;p33">
                    <a:extLst>
                      <a:ext uri="{FF2B5EF4-FFF2-40B4-BE49-F238E27FC236}">
                        <a16:creationId xmlns:a16="http://schemas.microsoft.com/office/drawing/2014/main" id="{1A862DF6-52F3-2546-B45D-A402D9DC641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8" name="Google Shape;658;p33">
                    <a:extLst>
                      <a:ext uri="{FF2B5EF4-FFF2-40B4-BE49-F238E27FC236}">
                        <a16:creationId xmlns:a16="http://schemas.microsoft.com/office/drawing/2014/main" id="{8E8A6BC7-B956-FD8A-DA5F-76632C383D6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9" name="Google Shape;659;p33">
                    <a:extLst>
                      <a:ext uri="{FF2B5EF4-FFF2-40B4-BE49-F238E27FC236}">
                        <a16:creationId xmlns:a16="http://schemas.microsoft.com/office/drawing/2014/main" id="{075D4755-CDA9-99FF-8C61-A329D83D3DF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0" name="Google Shape;660;p33">
                    <a:extLst>
                      <a:ext uri="{FF2B5EF4-FFF2-40B4-BE49-F238E27FC236}">
                        <a16:creationId xmlns:a16="http://schemas.microsoft.com/office/drawing/2014/main" id="{4DD36155-7C79-5C3D-4762-7466FB65165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1" name="Google Shape;661;p33">
                    <a:extLst>
                      <a:ext uri="{FF2B5EF4-FFF2-40B4-BE49-F238E27FC236}">
                        <a16:creationId xmlns:a16="http://schemas.microsoft.com/office/drawing/2014/main" id="{B0B16532-F56A-9DF2-AA9B-2C47204E1DC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0" name="Google Shape;646;p33">
                  <a:extLst>
                    <a:ext uri="{FF2B5EF4-FFF2-40B4-BE49-F238E27FC236}">
                      <a16:creationId xmlns:a16="http://schemas.microsoft.com/office/drawing/2014/main" id="{ECF6705A-AE11-1022-6A3A-779A72B753F2}"/>
                    </a:ext>
                  </a:extLst>
                </p:cNvPr>
                <p:cNvGrpSpPr/>
                <p:nvPr/>
              </p:nvGrpSpPr>
              <p:grpSpPr>
                <a:xfrm rot="16200000" flipH="1">
                  <a:off x="-222854" y="4427245"/>
                  <a:ext cx="2265951" cy="1132920"/>
                  <a:chOff x="3529938" y="261475"/>
                  <a:chExt cx="1699463" cy="849690"/>
                </a:xfrm>
              </p:grpSpPr>
              <p:sp>
                <p:nvSpPr>
                  <p:cNvPr id="188" name="Google Shape;647;p33">
                    <a:extLst>
                      <a:ext uri="{FF2B5EF4-FFF2-40B4-BE49-F238E27FC236}">
                        <a16:creationId xmlns:a16="http://schemas.microsoft.com/office/drawing/2014/main" id="{2C4CA5C1-23B1-A0FA-2BC3-47BA096129A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9" name="Google Shape;648;p33">
                    <a:extLst>
                      <a:ext uri="{FF2B5EF4-FFF2-40B4-BE49-F238E27FC236}">
                        <a16:creationId xmlns:a16="http://schemas.microsoft.com/office/drawing/2014/main" id="{7814FF37-D465-5CC1-F29C-BB20B320538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0" name="Google Shape;649;p33">
                    <a:extLst>
                      <a:ext uri="{FF2B5EF4-FFF2-40B4-BE49-F238E27FC236}">
                        <a16:creationId xmlns:a16="http://schemas.microsoft.com/office/drawing/2014/main" id="{710F87D9-5FDC-EE50-E08F-D54E5E4DDAD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1" name="Google Shape;650;p33">
                    <a:extLst>
                      <a:ext uri="{FF2B5EF4-FFF2-40B4-BE49-F238E27FC236}">
                        <a16:creationId xmlns:a16="http://schemas.microsoft.com/office/drawing/2014/main" id="{BBE44289-65C9-6BE4-FCDC-3DFFD3C3D35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2" name="Google Shape;651;p33">
                    <a:extLst>
                      <a:ext uri="{FF2B5EF4-FFF2-40B4-BE49-F238E27FC236}">
                        <a16:creationId xmlns:a16="http://schemas.microsoft.com/office/drawing/2014/main" id="{9FD64221-A77B-4B42-3E06-047E8C4EDBE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3" name="Google Shape;652;p33">
                    <a:extLst>
                      <a:ext uri="{FF2B5EF4-FFF2-40B4-BE49-F238E27FC236}">
                        <a16:creationId xmlns:a16="http://schemas.microsoft.com/office/drawing/2014/main" id="{CF2FED5F-F27D-DA8C-232A-D29EC41A4C9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4" name="Google Shape;653;p33">
                    <a:extLst>
                      <a:ext uri="{FF2B5EF4-FFF2-40B4-BE49-F238E27FC236}">
                        <a16:creationId xmlns:a16="http://schemas.microsoft.com/office/drawing/2014/main" id="{76C6B340-E6D1-FB4E-B58E-DAA37646BB1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5" name="Google Shape;654;p33">
                    <a:extLst>
                      <a:ext uri="{FF2B5EF4-FFF2-40B4-BE49-F238E27FC236}">
                        <a16:creationId xmlns:a16="http://schemas.microsoft.com/office/drawing/2014/main" id="{297FB432-8445-AC9F-C393-C009ADB0183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1" name="Google Shape;655;p33">
                  <a:extLst>
                    <a:ext uri="{FF2B5EF4-FFF2-40B4-BE49-F238E27FC236}">
                      <a16:creationId xmlns:a16="http://schemas.microsoft.com/office/drawing/2014/main" id="{1A5FB0AD-3B32-1B1A-5469-E1CD6BBC1D23}"/>
                    </a:ext>
                  </a:extLst>
                </p:cNvPr>
                <p:cNvGrpSpPr/>
                <p:nvPr/>
              </p:nvGrpSpPr>
              <p:grpSpPr>
                <a:xfrm>
                  <a:off x="10835169" y="5276963"/>
                  <a:ext cx="446589" cy="813467"/>
                  <a:chOff x="376650" y="567400"/>
                  <a:chExt cx="334942" cy="610100"/>
                </a:xfrm>
              </p:grpSpPr>
              <p:sp>
                <p:nvSpPr>
                  <p:cNvPr id="182" name="Google Shape;656;p33">
                    <a:extLst>
                      <a:ext uri="{FF2B5EF4-FFF2-40B4-BE49-F238E27FC236}">
                        <a16:creationId xmlns:a16="http://schemas.microsoft.com/office/drawing/2014/main" id="{17556B02-5E0E-3194-47E1-79D3AD5D775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3" name="Google Shape;657;p33">
                    <a:extLst>
                      <a:ext uri="{FF2B5EF4-FFF2-40B4-BE49-F238E27FC236}">
                        <a16:creationId xmlns:a16="http://schemas.microsoft.com/office/drawing/2014/main" id="{DD09C589-FFB4-B461-4902-D8E2F442064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4" name="Google Shape;658;p33">
                    <a:extLst>
                      <a:ext uri="{FF2B5EF4-FFF2-40B4-BE49-F238E27FC236}">
                        <a16:creationId xmlns:a16="http://schemas.microsoft.com/office/drawing/2014/main" id="{2AD6A4E3-D386-A071-0C92-26009319E4F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5" name="Google Shape;659;p33">
                    <a:extLst>
                      <a:ext uri="{FF2B5EF4-FFF2-40B4-BE49-F238E27FC236}">
                        <a16:creationId xmlns:a16="http://schemas.microsoft.com/office/drawing/2014/main" id="{CA15A2F4-67AB-52E2-B78F-07710955949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6" name="Google Shape;660;p33">
                    <a:extLst>
                      <a:ext uri="{FF2B5EF4-FFF2-40B4-BE49-F238E27FC236}">
                        <a16:creationId xmlns:a16="http://schemas.microsoft.com/office/drawing/2014/main" id="{8CDDC930-DFC3-3D4F-A57E-CEC304F27C1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7" name="Google Shape;661;p33">
                    <a:extLst>
                      <a:ext uri="{FF2B5EF4-FFF2-40B4-BE49-F238E27FC236}">
                        <a16:creationId xmlns:a16="http://schemas.microsoft.com/office/drawing/2014/main" id="{3E432956-E39E-2F4F-0ED5-4E3CCCCBF25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45" name="Group 144">
                <a:extLst>
                  <a:ext uri="{FF2B5EF4-FFF2-40B4-BE49-F238E27FC236}">
                    <a16:creationId xmlns:a16="http://schemas.microsoft.com/office/drawing/2014/main" id="{E53CA473-546A-73FC-E183-CC2488B5894C}"/>
                  </a:ext>
                </a:extLst>
              </p:cNvPr>
              <p:cNvGrpSpPr/>
              <p:nvPr/>
            </p:nvGrpSpPr>
            <p:grpSpPr>
              <a:xfrm>
                <a:off x="343662" y="7518708"/>
                <a:ext cx="11012496" cy="6144683"/>
                <a:chOff x="343662" y="-18003"/>
                <a:chExt cx="11012496" cy="6144683"/>
              </a:xfrm>
            </p:grpSpPr>
            <p:grpSp>
              <p:nvGrpSpPr>
                <p:cNvPr id="146" name="Google Shape;646;p33">
                  <a:extLst>
                    <a:ext uri="{FF2B5EF4-FFF2-40B4-BE49-F238E27FC236}">
                      <a16:creationId xmlns:a16="http://schemas.microsoft.com/office/drawing/2014/main" id="{ECC3DD79-6061-E225-C453-B5B98E8968CE}"/>
                    </a:ext>
                  </a:extLst>
                </p:cNvPr>
                <p:cNvGrpSpPr/>
                <p:nvPr/>
              </p:nvGrpSpPr>
              <p:grpSpPr>
                <a:xfrm rot="16200000" flipH="1">
                  <a:off x="-222794" y="548513"/>
                  <a:ext cx="2265951" cy="1132920"/>
                  <a:chOff x="3529938" y="261475"/>
                  <a:chExt cx="1699463" cy="849690"/>
                </a:xfrm>
              </p:grpSpPr>
              <p:sp>
                <p:nvSpPr>
                  <p:cNvPr id="170" name="Google Shape;647;p33">
                    <a:extLst>
                      <a:ext uri="{FF2B5EF4-FFF2-40B4-BE49-F238E27FC236}">
                        <a16:creationId xmlns:a16="http://schemas.microsoft.com/office/drawing/2014/main" id="{34AEAF85-E597-A5C5-C738-7A4CD8F8975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1" name="Google Shape;648;p33">
                    <a:extLst>
                      <a:ext uri="{FF2B5EF4-FFF2-40B4-BE49-F238E27FC236}">
                        <a16:creationId xmlns:a16="http://schemas.microsoft.com/office/drawing/2014/main" id="{EEC216ED-D69D-3F06-6813-D1AE0BCFB6A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2" name="Google Shape;649;p33">
                    <a:extLst>
                      <a:ext uri="{FF2B5EF4-FFF2-40B4-BE49-F238E27FC236}">
                        <a16:creationId xmlns:a16="http://schemas.microsoft.com/office/drawing/2014/main" id="{BFCF6224-67C1-ACAE-AA27-6BD546B836E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3" name="Google Shape;650;p33">
                    <a:extLst>
                      <a:ext uri="{FF2B5EF4-FFF2-40B4-BE49-F238E27FC236}">
                        <a16:creationId xmlns:a16="http://schemas.microsoft.com/office/drawing/2014/main" id="{052D8E0E-96CB-C39F-CD87-502712E306F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4" name="Google Shape;651;p33">
                    <a:extLst>
                      <a:ext uri="{FF2B5EF4-FFF2-40B4-BE49-F238E27FC236}">
                        <a16:creationId xmlns:a16="http://schemas.microsoft.com/office/drawing/2014/main" id="{B640D3B6-C8F5-3AF4-0D78-665FDEABB4E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5" name="Google Shape;652;p33">
                    <a:extLst>
                      <a:ext uri="{FF2B5EF4-FFF2-40B4-BE49-F238E27FC236}">
                        <a16:creationId xmlns:a16="http://schemas.microsoft.com/office/drawing/2014/main" id="{5BE68685-FBCB-FA08-E40F-6AAF735F712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6" name="Google Shape;653;p33">
                    <a:extLst>
                      <a:ext uri="{FF2B5EF4-FFF2-40B4-BE49-F238E27FC236}">
                        <a16:creationId xmlns:a16="http://schemas.microsoft.com/office/drawing/2014/main" id="{BD89CE4D-5572-37ED-E88C-4B027624552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7" name="Google Shape;654;p33">
                    <a:extLst>
                      <a:ext uri="{FF2B5EF4-FFF2-40B4-BE49-F238E27FC236}">
                        <a16:creationId xmlns:a16="http://schemas.microsoft.com/office/drawing/2014/main" id="{73109145-73F4-40B7-7514-9D1EB7BCF37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7" name="Google Shape;655;p33">
                  <a:extLst>
                    <a:ext uri="{FF2B5EF4-FFF2-40B4-BE49-F238E27FC236}">
                      <a16:creationId xmlns:a16="http://schemas.microsoft.com/office/drawing/2014/main" id="{630BA0FE-7D89-9962-5779-1AE65BA61B6A}"/>
                    </a:ext>
                  </a:extLst>
                </p:cNvPr>
                <p:cNvGrpSpPr/>
                <p:nvPr/>
              </p:nvGrpSpPr>
              <p:grpSpPr>
                <a:xfrm>
                  <a:off x="10909569" y="1371918"/>
                  <a:ext cx="446589" cy="813467"/>
                  <a:chOff x="376650" y="567400"/>
                  <a:chExt cx="334942" cy="610100"/>
                </a:xfrm>
              </p:grpSpPr>
              <p:sp>
                <p:nvSpPr>
                  <p:cNvPr id="164" name="Google Shape;656;p33">
                    <a:extLst>
                      <a:ext uri="{FF2B5EF4-FFF2-40B4-BE49-F238E27FC236}">
                        <a16:creationId xmlns:a16="http://schemas.microsoft.com/office/drawing/2014/main" id="{50DFF8F7-6895-855C-5E2D-0AC4B524232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5" name="Google Shape;657;p33">
                    <a:extLst>
                      <a:ext uri="{FF2B5EF4-FFF2-40B4-BE49-F238E27FC236}">
                        <a16:creationId xmlns:a16="http://schemas.microsoft.com/office/drawing/2014/main" id="{27F58185-B014-5383-F763-8DC54B17561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6" name="Google Shape;658;p33">
                    <a:extLst>
                      <a:ext uri="{FF2B5EF4-FFF2-40B4-BE49-F238E27FC236}">
                        <a16:creationId xmlns:a16="http://schemas.microsoft.com/office/drawing/2014/main" id="{1C9650E2-5E26-9CEE-2FC8-0DEFC337CBC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7" name="Google Shape;659;p33">
                    <a:extLst>
                      <a:ext uri="{FF2B5EF4-FFF2-40B4-BE49-F238E27FC236}">
                        <a16:creationId xmlns:a16="http://schemas.microsoft.com/office/drawing/2014/main" id="{EABFA1C2-EA6A-8D3B-E7C4-6D0E8FDBD2A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8" name="Google Shape;660;p33">
                    <a:extLst>
                      <a:ext uri="{FF2B5EF4-FFF2-40B4-BE49-F238E27FC236}">
                        <a16:creationId xmlns:a16="http://schemas.microsoft.com/office/drawing/2014/main" id="{828C6A92-F92C-10AC-4261-24A553836A9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9" name="Google Shape;661;p33">
                    <a:extLst>
                      <a:ext uri="{FF2B5EF4-FFF2-40B4-BE49-F238E27FC236}">
                        <a16:creationId xmlns:a16="http://schemas.microsoft.com/office/drawing/2014/main" id="{A7D3F311-9F62-03C7-5558-2070C8820D8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8" name="Google Shape;646;p33">
                  <a:extLst>
                    <a:ext uri="{FF2B5EF4-FFF2-40B4-BE49-F238E27FC236}">
                      <a16:creationId xmlns:a16="http://schemas.microsoft.com/office/drawing/2014/main" id="{15CA977B-CCDB-2BBC-9EFD-1C146A25089F}"/>
                    </a:ext>
                  </a:extLst>
                </p:cNvPr>
                <p:cNvGrpSpPr/>
                <p:nvPr/>
              </p:nvGrpSpPr>
              <p:grpSpPr>
                <a:xfrm rot="16200000" flipH="1">
                  <a:off x="-222854" y="4427245"/>
                  <a:ext cx="2265951" cy="1132920"/>
                  <a:chOff x="3529938" y="261475"/>
                  <a:chExt cx="1699463" cy="849690"/>
                </a:xfrm>
              </p:grpSpPr>
              <p:sp>
                <p:nvSpPr>
                  <p:cNvPr id="156" name="Google Shape;647;p33">
                    <a:extLst>
                      <a:ext uri="{FF2B5EF4-FFF2-40B4-BE49-F238E27FC236}">
                        <a16:creationId xmlns:a16="http://schemas.microsoft.com/office/drawing/2014/main" id="{BE2661C7-6A4F-6D27-2ADE-222B0D51E40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7" name="Google Shape;648;p33">
                    <a:extLst>
                      <a:ext uri="{FF2B5EF4-FFF2-40B4-BE49-F238E27FC236}">
                        <a16:creationId xmlns:a16="http://schemas.microsoft.com/office/drawing/2014/main" id="{347935E8-D58B-2CB5-04EB-ECA4249AE15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8" name="Google Shape;649;p33">
                    <a:extLst>
                      <a:ext uri="{FF2B5EF4-FFF2-40B4-BE49-F238E27FC236}">
                        <a16:creationId xmlns:a16="http://schemas.microsoft.com/office/drawing/2014/main" id="{3FC4CC7D-B788-FC61-D3C0-946214A8CC8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9" name="Google Shape;650;p33">
                    <a:extLst>
                      <a:ext uri="{FF2B5EF4-FFF2-40B4-BE49-F238E27FC236}">
                        <a16:creationId xmlns:a16="http://schemas.microsoft.com/office/drawing/2014/main" id="{32C3E1C6-70AE-3EFA-053F-CDA60D736D7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0" name="Google Shape;651;p33">
                    <a:extLst>
                      <a:ext uri="{FF2B5EF4-FFF2-40B4-BE49-F238E27FC236}">
                        <a16:creationId xmlns:a16="http://schemas.microsoft.com/office/drawing/2014/main" id="{3178A5EE-60A9-5B72-8539-2EB42DB7121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1" name="Google Shape;652;p33">
                    <a:extLst>
                      <a:ext uri="{FF2B5EF4-FFF2-40B4-BE49-F238E27FC236}">
                        <a16:creationId xmlns:a16="http://schemas.microsoft.com/office/drawing/2014/main" id="{7C0316FA-8D3D-9E81-7D51-B687CEEEB2C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2" name="Google Shape;653;p33">
                    <a:extLst>
                      <a:ext uri="{FF2B5EF4-FFF2-40B4-BE49-F238E27FC236}">
                        <a16:creationId xmlns:a16="http://schemas.microsoft.com/office/drawing/2014/main" id="{C7E4B03B-275B-1A71-2510-E8B97B9072B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3" name="Google Shape;654;p33">
                    <a:extLst>
                      <a:ext uri="{FF2B5EF4-FFF2-40B4-BE49-F238E27FC236}">
                        <a16:creationId xmlns:a16="http://schemas.microsoft.com/office/drawing/2014/main" id="{783CAD21-E019-393C-44A4-710219416A6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9" name="Google Shape;655;p33">
                  <a:extLst>
                    <a:ext uri="{FF2B5EF4-FFF2-40B4-BE49-F238E27FC236}">
                      <a16:creationId xmlns:a16="http://schemas.microsoft.com/office/drawing/2014/main" id="{EE69FFC6-B0CD-646B-1666-AC92FDBCDA64}"/>
                    </a:ext>
                  </a:extLst>
                </p:cNvPr>
                <p:cNvGrpSpPr/>
                <p:nvPr/>
              </p:nvGrpSpPr>
              <p:grpSpPr>
                <a:xfrm>
                  <a:off x="10835169" y="5276963"/>
                  <a:ext cx="446589" cy="813467"/>
                  <a:chOff x="376650" y="567400"/>
                  <a:chExt cx="334942" cy="610100"/>
                </a:xfrm>
              </p:grpSpPr>
              <p:sp>
                <p:nvSpPr>
                  <p:cNvPr id="150" name="Google Shape;656;p33">
                    <a:extLst>
                      <a:ext uri="{FF2B5EF4-FFF2-40B4-BE49-F238E27FC236}">
                        <a16:creationId xmlns:a16="http://schemas.microsoft.com/office/drawing/2014/main" id="{898BDEB0-D69A-F9D2-26FB-7835B1D4716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1" name="Google Shape;657;p33">
                    <a:extLst>
                      <a:ext uri="{FF2B5EF4-FFF2-40B4-BE49-F238E27FC236}">
                        <a16:creationId xmlns:a16="http://schemas.microsoft.com/office/drawing/2014/main" id="{5B953902-B05F-2DD0-2912-ED99960E6C0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2" name="Google Shape;658;p33">
                    <a:extLst>
                      <a:ext uri="{FF2B5EF4-FFF2-40B4-BE49-F238E27FC236}">
                        <a16:creationId xmlns:a16="http://schemas.microsoft.com/office/drawing/2014/main" id="{1B45D84D-55FB-ADEB-8D28-24A915BACEB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3" name="Google Shape;659;p33">
                    <a:extLst>
                      <a:ext uri="{FF2B5EF4-FFF2-40B4-BE49-F238E27FC236}">
                        <a16:creationId xmlns:a16="http://schemas.microsoft.com/office/drawing/2014/main" id="{CFA0D78A-D6B8-9CC3-A3EE-50C53B634D2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4" name="Google Shape;660;p33">
                    <a:extLst>
                      <a:ext uri="{FF2B5EF4-FFF2-40B4-BE49-F238E27FC236}">
                        <a16:creationId xmlns:a16="http://schemas.microsoft.com/office/drawing/2014/main" id="{9A5643D3-4756-62B2-EF62-1FFEF6EBB9A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5" name="Google Shape;661;p33">
                    <a:extLst>
                      <a:ext uri="{FF2B5EF4-FFF2-40B4-BE49-F238E27FC236}">
                        <a16:creationId xmlns:a16="http://schemas.microsoft.com/office/drawing/2014/main" id="{85B18719-250F-4D7A-DC6C-CBAE0B5264A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mc:AlternateContent xmlns:mc="http://schemas.openxmlformats.org/markup-compatibility/2006" xmlns:a14="http://schemas.microsoft.com/office/drawing/2010/main">
        <mc:Choice Requires="a14">
          <p:sp>
            <p:nvSpPr>
              <p:cNvPr id="347" name="Text Placeholder 6">
                <a:extLst>
                  <a:ext uri="{FF2B5EF4-FFF2-40B4-BE49-F238E27FC236}">
                    <a16:creationId xmlns:a16="http://schemas.microsoft.com/office/drawing/2014/main" id="{98031541-CDF6-B33F-FB51-C9A3F9103D02}"/>
                  </a:ext>
                </a:extLst>
              </p:cNvPr>
              <p:cNvSpPr>
                <a:spLocks noGrp="1"/>
              </p:cNvSpPr>
              <p:nvPr>
                <p:ph type="body" idx="1"/>
              </p:nvPr>
            </p:nvSpPr>
            <p:spPr>
              <a:xfrm>
                <a:off x="960000" y="1536633"/>
                <a:ext cx="9513218" cy="4327040"/>
              </a:xfrm>
            </p:spPr>
            <p:txBody>
              <a:bodyPr anchor="ctr"/>
              <a:lstStyle/>
              <a:p>
                <a:pPr marL="152396"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800" b="1"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sym typeface="Lato"/>
                  </a:rPr>
                  <a:t>Relevant Mathematics and Physics</a:t>
                </a:r>
              </a:p>
              <a:p>
                <a:pPr marL="495296" indent="-342900" algn="just">
                  <a:buClr>
                    <a:srgbClr val="000000"/>
                  </a:buClr>
                  <a:defRPr/>
                </a:pPr>
                <a:r>
                  <a:rPr kumimoji="0" lang="en-US" sz="1800" i="1"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sym typeface="Lato"/>
                  </a:rPr>
                  <a:t>Inverse Perspective Mapping (IPM):</a:t>
                </a:r>
              </a:p>
              <a:p>
                <a:pPr marL="1104881" lvl="1" indent="-342900" algn="just">
                  <a:buClr>
                    <a:srgbClr val="000000"/>
                  </a:buClr>
                  <a:defRPr/>
                </a:pPr>
                <a:r>
                  <a:rPr kumimoji="0" lang="en-US" sz="180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sym typeface="Lato"/>
                  </a:rPr>
                  <a:t>Definition: IPM transforms an image from a perspective view to a top-down view, simplifying analysis for applications like lane departure warnings.</a:t>
                </a:r>
              </a:p>
              <a:p>
                <a:pPr marL="1104881" lvl="1" indent="-342900" algn="just">
                  <a:buClr>
                    <a:srgbClr val="000000"/>
                  </a:buClr>
                  <a:defRPr/>
                </a:pPr>
                <a:r>
                  <a:rPr kumimoji="0" lang="en-US" sz="180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sym typeface="Lato"/>
                  </a:rPr>
                  <a:t>Calculation: Involves geometric transformations to rectify the image, ensuring parallel lines appear parallel in the transformed view.</a:t>
                </a:r>
              </a:p>
              <a:p>
                <a:pPr marL="495296" indent="-342900" algn="just">
                  <a:buClr>
                    <a:srgbClr val="000000"/>
                  </a:buClr>
                  <a:defRPr/>
                </a:pPr>
                <a:r>
                  <a:rPr kumimoji="0" lang="en-US" sz="1800" i="1"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sym typeface="Lato"/>
                  </a:rPr>
                  <a:t>Disparity Map:</a:t>
                </a:r>
              </a:p>
              <a:p>
                <a:pPr marL="1104881" lvl="1" indent="-342900" algn="just">
                  <a:buClr>
                    <a:srgbClr val="000000"/>
                  </a:buClr>
                  <a:defRPr/>
                </a:pPr>
                <a:r>
                  <a:rPr kumimoji="0" lang="en-US" sz="180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sym typeface="Lato"/>
                  </a:rPr>
                  <a:t>Definition: Disparity maps quantify pixel-wise differences between corresponding points in stereo images, providing depth information.</a:t>
                </a:r>
              </a:p>
              <a:p>
                <a:pPr marL="1104881" lvl="1" indent="-342900" algn="just">
                  <a:buClr>
                    <a:srgbClr val="000000"/>
                  </a:buClr>
                  <a:defRPr/>
                </a:pPr>
                <a:r>
                  <a:rPr kumimoji="0" lang="en-US" sz="180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sym typeface="Lato"/>
                  </a:rPr>
                  <a:t> Calculation: Generated by finding disparities between matching points in left and right images using stereo matching algorithms or feature-based methods.</a:t>
                </a:r>
              </a:p>
              <a:p>
                <a:pPr marL="1104881" lvl="1" indent="-342900" algn="just">
                  <a:buClr>
                    <a:srgbClr val="000000"/>
                  </a:buClr>
                  <a:defRPr/>
                </a:pPr>
                <a:endParaRPr kumimoji="0" lang="en-US" sz="180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sym typeface="Lato"/>
                </a:endParaRPr>
              </a:p>
              <a:p>
                <a:pPr marL="1104881" lvl="1" indent="-342900" algn="just">
                  <a:buClr>
                    <a:srgbClr val="000000"/>
                  </a:buClr>
                  <a:defRPr/>
                </a:pPr>
                <a14:m>
                  <m:oMath xmlns:m="http://schemas.openxmlformats.org/officeDocument/2006/math">
                    <m:r>
                      <m:rPr>
                        <m:sty m:val="p"/>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cs typeface="Segoe UI" panose="020B0502040204020203" pitchFamily="34" charset="0"/>
                        <a:sym typeface="Lato"/>
                      </a:rPr>
                      <m:t>Depth</m:t>
                    </m:r>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cs typeface="Segoe UI" panose="020B0502040204020203" pitchFamily="34" charset="0"/>
                        <a:sym typeface="Lato"/>
                      </a:rPr>
                      <m:t>= </m:t>
                    </m:r>
                    <m:f>
                      <m:fPr>
                        <m:type m:val="skw"/>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cs typeface="Segoe UI" panose="020B0502040204020203" pitchFamily="34" charset="0"/>
                            <a:sym typeface="Lato"/>
                          </a:rPr>
                        </m:ctrlPr>
                      </m:fPr>
                      <m:num>
                        <m:r>
                          <m:rPr>
                            <m:sty m:val="p"/>
                          </m:rPr>
                          <a:rPr lang="en-US" sz="1800" i="0" dirty="0">
                            <a:solidFill>
                              <a:srgbClr val="000000"/>
                            </a:solidFill>
                            <a:latin typeface="Cambria Math" panose="02040503050406030204" pitchFamily="18" charset="0"/>
                            <a:cs typeface="Segoe UI" panose="020B0502040204020203" pitchFamily="34" charset="0"/>
                          </a:rPr>
                          <m:t>Baseline</m:t>
                        </m:r>
                        <m:r>
                          <a:rPr lang="en-US" sz="1800" i="0" dirty="0">
                            <a:solidFill>
                              <a:srgbClr val="000000"/>
                            </a:solidFill>
                            <a:latin typeface="Cambria Math" panose="02040503050406030204" pitchFamily="18" charset="0"/>
                            <a:cs typeface="Segoe UI" panose="020B0502040204020203" pitchFamily="34" charset="0"/>
                          </a:rPr>
                          <m:t> (</m:t>
                        </m:r>
                        <m:r>
                          <m:rPr>
                            <m:sty m:val="p"/>
                          </m:rPr>
                          <a:rPr lang="en-US" sz="1800" i="0" dirty="0">
                            <a:solidFill>
                              <a:srgbClr val="000000"/>
                            </a:solidFill>
                            <a:latin typeface="Cambria Math" panose="02040503050406030204" pitchFamily="18" charset="0"/>
                            <a:cs typeface="Segoe UI" panose="020B0502040204020203" pitchFamily="34" charset="0"/>
                          </a:rPr>
                          <m:t>distance</m:t>
                        </m:r>
                        <m:r>
                          <a:rPr lang="en-US" sz="1800" i="0" dirty="0">
                            <a:solidFill>
                              <a:srgbClr val="000000"/>
                            </a:solidFill>
                            <a:latin typeface="Cambria Math" panose="02040503050406030204" pitchFamily="18" charset="0"/>
                            <a:cs typeface="Segoe UI" panose="020B0502040204020203" pitchFamily="34" charset="0"/>
                          </a:rPr>
                          <m:t> </m:t>
                        </m:r>
                        <m:r>
                          <m:rPr>
                            <m:sty m:val="p"/>
                          </m:rPr>
                          <a:rPr lang="en-US" sz="1800" i="0" dirty="0">
                            <a:solidFill>
                              <a:srgbClr val="000000"/>
                            </a:solidFill>
                            <a:latin typeface="Cambria Math" panose="02040503050406030204" pitchFamily="18" charset="0"/>
                            <a:cs typeface="Segoe UI" panose="020B0502040204020203" pitchFamily="34" charset="0"/>
                          </a:rPr>
                          <m:t>between</m:t>
                        </m:r>
                        <m:r>
                          <a:rPr lang="en-US" sz="1800" i="0" dirty="0">
                            <a:solidFill>
                              <a:srgbClr val="000000"/>
                            </a:solidFill>
                            <a:latin typeface="Cambria Math" panose="02040503050406030204" pitchFamily="18" charset="0"/>
                            <a:cs typeface="Segoe UI" panose="020B0502040204020203" pitchFamily="34" charset="0"/>
                          </a:rPr>
                          <m:t> </m:t>
                        </m:r>
                        <m:r>
                          <m:rPr>
                            <m:sty m:val="p"/>
                          </m:rPr>
                          <a:rPr lang="en-US" sz="1800" i="0" dirty="0">
                            <a:solidFill>
                              <a:srgbClr val="000000"/>
                            </a:solidFill>
                            <a:latin typeface="Cambria Math" panose="02040503050406030204" pitchFamily="18" charset="0"/>
                            <a:cs typeface="Segoe UI" panose="020B0502040204020203" pitchFamily="34" charset="0"/>
                          </a:rPr>
                          <m:t>the</m:t>
                        </m:r>
                        <m:r>
                          <a:rPr lang="en-US" sz="1800" i="0" dirty="0">
                            <a:solidFill>
                              <a:srgbClr val="000000"/>
                            </a:solidFill>
                            <a:latin typeface="Cambria Math" panose="02040503050406030204" pitchFamily="18" charset="0"/>
                            <a:cs typeface="Segoe UI" panose="020B0502040204020203" pitchFamily="34" charset="0"/>
                          </a:rPr>
                          <m:t> </m:t>
                        </m:r>
                        <m:r>
                          <m:rPr>
                            <m:sty m:val="p"/>
                          </m:rPr>
                          <a:rPr lang="en-US" sz="1800" i="0" dirty="0">
                            <a:solidFill>
                              <a:srgbClr val="000000"/>
                            </a:solidFill>
                            <a:latin typeface="Cambria Math" panose="02040503050406030204" pitchFamily="18" charset="0"/>
                            <a:cs typeface="Segoe UI" panose="020B0502040204020203" pitchFamily="34" charset="0"/>
                          </a:rPr>
                          <m:t>two</m:t>
                        </m:r>
                        <m:r>
                          <a:rPr lang="en-US" sz="1800" i="0" dirty="0">
                            <a:solidFill>
                              <a:srgbClr val="000000"/>
                            </a:solidFill>
                            <a:latin typeface="Cambria Math" panose="02040503050406030204" pitchFamily="18" charset="0"/>
                            <a:cs typeface="Segoe UI" panose="020B0502040204020203" pitchFamily="34" charset="0"/>
                          </a:rPr>
                          <m:t> </m:t>
                        </m:r>
                        <m:r>
                          <m:rPr>
                            <m:sty m:val="p"/>
                          </m:rPr>
                          <a:rPr lang="en-US" sz="1800" i="0" dirty="0">
                            <a:solidFill>
                              <a:srgbClr val="000000"/>
                            </a:solidFill>
                            <a:latin typeface="Cambria Math" panose="02040503050406030204" pitchFamily="18" charset="0"/>
                            <a:cs typeface="Segoe UI" panose="020B0502040204020203" pitchFamily="34" charset="0"/>
                          </a:rPr>
                          <m:t>cameras</m:t>
                        </m:r>
                        <m:r>
                          <a:rPr lang="en-US" sz="1800" i="0" dirty="0">
                            <a:solidFill>
                              <a:srgbClr val="000000"/>
                            </a:solidFill>
                            <a:latin typeface="Cambria Math" panose="02040503050406030204" pitchFamily="18" charset="0"/>
                            <a:cs typeface="Segoe UI" panose="020B0502040204020203" pitchFamily="34" charset="0"/>
                          </a:rPr>
                          <m:t>)×</m:t>
                        </m:r>
                        <m:r>
                          <m:rPr>
                            <m:sty m:val="p"/>
                          </m:rPr>
                          <a:rPr lang="en-US" sz="1800" b="0" i="0" dirty="0" smtClean="0">
                            <a:solidFill>
                              <a:srgbClr val="000000"/>
                            </a:solidFill>
                            <a:latin typeface="Cambria Math" panose="02040503050406030204" pitchFamily="18" charset="0"/>
                            <a:ea typeface="Cambria Math" panose="02040503050406030204" pitchFamily="18" charset="0"/>
                            <a:cs typeface="Segoe UI" panose="020B0502040204020203" pitchFamily="34" charset="0"/>
                          </a:rPr>
                          <m:t>focal</m:t>
                        </m:r>
                        <m:r>
                          <a:rPr lang="en-US" sz="1800" b="0" i="0" dirty="0" smtClean="0">
                            <a:solidFill>
                              <a:srgbClr val="000000"/>
                            </a:solidFill>
                            <a:latin typeface="Cambria Math" panose="02040503050406030204" pitchFamily="18" charset="0"/>
                            <a:ea typeface="Cambria Math" panose="02040503050406030204" pitchFamily="18" charset="0"/>
                            <a:cs typeface="Segoe UI" panose="020B0502040204020203" pitchFamily="34" charset="0"/>
                          </a:rPr>
                          <m:t> </m:t>
                        </m:r>
                        <m:r>
                          <m:rPr>
                            <m:sty m:val="p"/>
                          </m:rPr>
                          <a:rPr lang="en-US" sz="1800" b="0" i="0" dirty="0" smtClean="0">
                            <a:solidFill>
                              <a:srgbClr val="000000"/>
                            </a:solidFill>
                            <a:latin typeface="Cambria Math" panose="02040503050406030204" pitchFamily="18" charset="0"/>
                            <a:ea typeface="Cambria Math" panose="02040503050406030204" pitchFamily="18" charset="0"/>
                            <a:cs typeface="Segoe UI" panose="020B0502040204020203" pitchFamily="34" charset="0"/>
                          </a:rPr>
                          <m:t>length</m:t>
                        </m:r>
                      </m:num>
                      <m:den>
                        <m:r>
                          <m:rPr>
                            <m:sty m:val="p"/>
                          </m:rPr>
                          <a:rPr lang="en-US" sz="1800" i="0">
                            <a:solidFill>
                              <a:srgbClr val="000000"/>
                            </a:solidFill>
                            <a:latin typeface="Cambria Math" panose="02040503050406030204" pitchFamily="18" charset="0"/>
                            <a:cs typeface="Segoe UI" panose="020B0502040204020203" pitchFamily="34" charset="0"/>
                          </a:rPr>
                          <m:t>Disparity</m:t>
                        </m:r>
                      </m:den>
                    </m:f>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cs typeface="Segoe UI" panose="020B0502040204020203" pitchFamily="34" charset="0"/>
                        <a:sym typeface="Lato"/>
                      </a:rPr>
                      <m:t> </m:t>
                    </m:r>
                  </m:oMath>
                </a14:m>
                <a:endParaRPr kumimoji="0" lang="en-US" sz="180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sym typeface="Lato"/>
                </a:endParaRPr>
              </a:p>
            </p:txBody>
          </p:sp>
        </mc:Choice>
        <mc:Fallback xmlns="">
          <p:sp>
            <p:nvSpPr>
              <p:cNvPr id="347" name="Text Placeholder 6">
                <a:extLst>
                  <a:ext uri="{FF2B5EF4-FFF2-40B4-BE49-F238E27FC236}">
                    <a16:creationId xmlns:a16="http://schemas.microsoft.com/office/drawing/2014/main" id="{98031541-CDF6-B33F-FB51-C9A3F9103D02}"/>
                  </a:ext>
                </a:extLst>
              </p:cNvPr>
              <p:cNvSpPr>
                <a:spLocks noGrp="1" noRot="1" noChangeAspect="1" noMove="1" noResize="1" noEditPoints="1" noAdjustHandles="1" noChangeArrowheads="1" noChangeShapeType="1" noTextEdit="1"/>
              </p:cNvSpPr>
              <p:nvPr>
                <p:ph type="body" idx="1"/>
              </p:nvPr>
            </p:nvSpPr>
            <p:spPr>
              <a:xfrm>
                <a:off x="960000" y="1536633"/>
                <a:ext cx="9513218" cy="4327040"/>
              </a:xfrm>
              <a:blipFill>
                <a:blip r:embed="rId2"/>
                <a:stretch>
                  <a:fillRect r="-512" b="-12817"/>
                </a:stretch>
              </a:blipFill>
            </p:spPr>
            <p:txBody>
              <a:bodyPr/>
              <a:lstStyle/>
              <a:p>
                <a:r>
                  <a:rPr lang="en-US">
                    <a:noFill/>
                  </a:rPr>
                  <a:t> </a:t>
                </a:r>
              </a:p>
            </p:txBody>
          </p:sp>
        </mc:Fallback>
      </mc:AlternateContent>
      <p:grpSp>
        <p:nvGrpSpPr>
          <p:cNvPr id="7" name="Google Shape;640;p33">
            <a:extLst>
              <a:ext uri="{FF2B5EF4-FFF2-40B4-BE49-F238E27FC236}">
                <a16:creationId xmlns:a16="http://schemas.microsoft.com/office/drawing/2014/main" id="{70C74327-DF00-2B70-AEE3-85CEC3145B97}"/>
              </a:ext>
            </a:extLst>
          </p:cNvPr>
          <p:cNvGrpSpPr/>
          <p:nvPr/>
        </p:nvGrpSpPr>
        <p:grpSpPr>
          <a:xfrm>
            <a:off x="6563956" y="-4572000"/>
            <a:ext cx="3603807" cy="3603807"/>
            <a:chOff x="1190625" y="238125"/>
            <a:chExt cx="5201800" cy="5201801"/>
          </a:xfrm>
        </p:grpSpPr>
        <p:sp>
          <p:nvSpPr>
            <p:cNvPr id="8" name="Google Shape;641;p33">
              <a:extLst>
                <a:ext uri="{FF2B5EF4-FFF2-40B4-BE49-F238E27FC236}">
                  <a16:creationId xmlns:a16="http://schemas.microsoft.com/office/drawing/2014/main" id="{8D6BF282-9652-2F6E-879C-0FE952230C90}"/>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9" name="Google Shape;642;p33">
              <a:extLst>
                <a:ext uri="{FF2B5EF4-FFF2-40B4-BE49-F238E27FC236}">
                  <a16:creationId xmlns:a16="http://schemas.microsoft.com/office/drawing/2014/main" id="{79BCBB3D-AFF6-E36E-CEDE-D1BB1B7E3E64}"/>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0" name="Google Shape;643;p33">
              <a:extLst>
                <a:ext uri="{FF2B5EF4-FFF2-40B4-BE49-F238E27FC236}">
                  <a16:creationId xmlns:a16="http://schemas.microsoft.com/office/drawing/2014/main" id="{337A59BF-77BE-D4FD-561A-53C5DA5843B9}"/>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1" name="Google Shape;644;p33">
              <a:extLst>
                <a:ext uri="{FF2B5EF4-FFF2-40B4-BE49-F238E27FC236}">
                  <a16:creationId xmlns:a16="http://schemas.microsoft.com/office/drawing/2014/main" id="{6B20C663-D389-9AD1-7335-24DF0BCCCCF1}"/>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2" name="Google Shape;645;p33">
              <a:extLst>
                <a:ext uri="{FF2B5EF4-FFF2-40B4-BE49-F238E27FC236}">
                  <a16:creationId xmlns:a16="http://schemas.microsoft.com/office/drawing/2014/main" id="{688CAABD-63EA-54A1-FCE7-0C9932F667B9}"/>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
        <p:nvSpPr>
          <p:cNvPr id="13" name="Google Shape;638;p33">
            <a:extLst>
              <a:ext uri="{FF2B5EF4-FFF2-40B4-BE49-F238E27FC236}">
                <a16:creationId xmlns:a16="http://schemas.microsoft.com/office/drawing/2014/main" id="{BB8C9187-E9ED-189D-1ECE-7D1FA5ECC419}"/>
              </a:ext>
            </a:extLst>
          </p:cNvPr>
          <p:cNvSpPr txBox="1">
            <a:spLocks/>
          </p:cNvSpPr>
          <p:nvPr/>
        </p:nvSpPr>
        <p:spPr>
          <a:xfrm>
            <a:off x="1735304" y="7816738"/>
            <a:ext cx="8712514" cy="1422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algn="ctr"/>
            <a:r>
              <a:rPr lang="en-US" sz="7200">
                <a:latin typeface="Segoe UI" panose="020B0502040204020203" pitchFamily="34" charset="0"/>
                <a:cs typeface="Segoe UI" panose="020B0502040204020203" pitchFamily="34" charset="0"/>
              </a:rPr>
              <a:t>Problem Statement</a:t>
            </a:r>
            <a:endParaRPr lang="en-US" sz="6670">
              <a:latin typeface="Segoe UI" panose="020B0502040204020203" pitchFamily="34" charset="0"/>
              <a:cs typeface="Segoe UI" panose="020B0502040204020203" pitchFamily="34" charset="0"/>
            </a:endParaRPr>
          </a:p>
        </p:txBody>
      </p:sp>
      <p:sp>
        <p:nvSpPr>
          <p:cNvPr id="14" name="Google Shape;639;p33">
            <a:extLst>
              <a:ext uri="{FF2B5EF4-FFF2-40B4-BE49-F238E27FC236}">
                <a16:creationId xmlns:a16="http://schemas.microsoft.com/office/drawing/2014/main" id="{E32F4CC8-E4F5-2548-9B41-A5A42C3910BD}"/>
              </a:ext>
            </a:extLst>
          </p:cNvPr>
          <p:cNvSpPr txBox="1">
            <a:spLocks/>
          </p:cNvSpPr>
          <p:nvPr/>
        </p:nvSpPr>
        <p:spPr>
          <a:xfrm>
            <a:off x="5369533" y="6757416"/>
            <a:ext cx="1453200" cy="1019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Raleway"/>
              <a:buNone/>
              <a:defRPr sz="4000" b="0" i="0" u="none" strike="noStrike" cap="none">
                <a:solidFill>
                  <a:schemeClr val="dk2"/>
                </a:solidFill>
                <a:latin typeface="Raleway SemiBold"/>
                <a:ea typeface="Raleway SemiBold"/>
                <a:cs typeface="Raleway SemiBold"/>
                <a:sym typeface="Raleway SemiBold"/>
              </a:defRPr>
            </a:lvl1pPr>
            <a:lvl2pPr marR="0" lvl="1"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9pPr>
          </a:lstStyle>
          <a:p>
            <a:pPr algn="ctr"/>
            <a:r>
              <a:rPr lang="en" sz="6670" b="1">
                <a:latin typeface="Segoe UI" panose="020B0502040204020203" pitchFamily="34" charset="0"/>
                <a:cs typeface="Segoe UI" panose="020B0502040204020203" pitchFamily="34" charset="0"/>
              </a:rPr>
              <a:t>02</a:t>
            </a:r>
          </a:p>
        </p:txBody>
      </p:sp>
      <p:grpSp>
        <p:nvGrpSpPr>
          <p:cNvPr id="15" name="Group 14">
            <a:extLst>
              <a:ext uri="{FF2B5EF4-FFF2-40B4-BE49-F238E27FC236}">
                <a16:creationId xmlns:a16="http://schemas.microsoft.com/office/drawing/2014/main" id="{FED6A822-1BEA-D3B9-E734-4C6E1A41312A}"/>
              </a:ext>
            </a:extLst>
          </p:cNvPr>
          <p:cNvGrpSpPr/>
          <p:nvPr/>
        </p:nvGrpSpPr>
        <p:grpSpPr>
          <a:xfrm>
            <a:off x="-18288" y="9784080"/>
            <a:ext cx="10938097" cy="2265950"/>
            <a:chOff x="0" y="2567946"/>
            <a:chExt cx="10938097" cy="2265950"/>
          </a:xfrm>
        </p:grpSpPr>
        <p:sp>
          <p:nvSpPr>
            <p:cNvPr id="16" name="Google Shape;647;p33">
              <a:extLst>
                <a:ext uri="{FF2B5EF4-FFF2-40B4-BE49-F238E27FC236}">
                  <a16:creationId xmlns:a16="http://schemas.microsoft.com/office/drawing/2014/main" id="{99CAC09D-F6C7-C73F-43C0-FB9A89DA6672}"/>
                </a:ext>
              </a:extLst>
            </p:cNvPr>
            <p:cNvSpPr/>
            <p:nvPr/>
          </p:nvSpPr>
          <p:spPr>
            <a:xfrm rot="10800000" flipH="1">
              <a:off x="0" y="2567946"/>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 name="Google Shape;648;p33">
              <a:extLst>
                <a:ext uri="{FF2B5EF4-FFF2-40B4-BE49-F238E27FC236}">
                  <a16:creationId xmlns:a16="http://schemas.microsoft.com/office/drawing/2014/main" id="{E77972CD-9AAD-912F-B0FD-893DDAB6BEFE}"/>
                </a:ext>
              </a:extLst>
            </p:cNvPr>
            <p:cNvSpPr/>
            <p:nvPr/>
          </p:nvSpPr>
          <p:spPr>
            <a:xfrm rot="10800000" flipH="1">
              <a:off x="0" y="3134463"/>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 name="Google Shape;649;p33">
              <a:extLst>
                <a:ext uri="{FF2B5EF4-FFF2-40B4-BE49-F238E27FC236}">
                  <a16:creationId xmlns:a16="http://schemas.microsoft.com/office/drawing/2014/main" id="{700F92B7-6B72-A68E-F0D0-3F217E1DB47A}"/>
                </a:ext>
              </a:extLst>
            </p:cNvPr>
            <p:cNvSpPr/>
            <p:nvPr/>
          </p:nvSpPr>
          <p:spPr>
            <a:xfrm rot="10800000" flipH="1">
              <a:off x="1" y="3700980"/>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 name="Google Shape;650;p33">
              <a:extLst>
                <a:ext uri="{FF2B5EF4-FFF2-40B4-BE49-F238E27FC236}">
                  <a16:creationId xmlns:a16="http://schemas.microsoft.com/office/drawing/2014/main" id="{672756F8-8522-9E0F-EA04-094E967E1B83}"/>
                </a:ext>
              </a:extLst>
            </p:cNvPr>
            <p:cNvSpPr/>
            <p:nvPr/>
          </p:nvSpPr>
          <p:spPr>
            <a:xfrm rot="10800000" flipH="1">
              <a:off x="1" y="4267496"/>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 name="Google Shape;651;p33">
              <a:extLst>
                <a:ext uri="{FF2B5EF4-FFF2-40B4-BE49-F238E27FC236}">
                  <a16:creationId xmlns:a16="http://schemas.microsoft.com/office/drawing/2014/main" id="{288BFBF8-9368-5FB1-05C0-B77A09D1F9CF}"/>
                </a:ext>
              </a:extLst>
            </p:cNvPr>
            <p:cNvSpPr/>
            <p:nvPr/>
          </p:nvSpPr>
          <p:spPr>
            <a:xfrm rot="10800000" flipH="1">
              <a:off x="566520" y="2567946"/>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 name="Google Shape;652;p33">
              <a:extLst>
                <a:ext uri="{FF2B5EF4-FFF2-40B4-BE49-F238E27FC236}">
                  <a16:creationId xmlns:a16="http://schemas.microsoft.com/office/drawing/2014/main" id="{4E3D695B-7575-5AE3-88DA-92F3F69E4BB3}"/>
                </a:ext>
              </a:extLst>
            </p:cNvPr>
            <p:cNvSpPr/>
            <p:nvPr/>
          </p:nvSpPr>
          <p:spPr>
            <a:xfrm rot="10800000" flipH="1">
              <a:off x="566520" y="3134463"/>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 name="Google Shape;653;p33">
              <a:extLst>
                <a:ext uri="{FF2B5EF4-FFF2-40B4-BE49-F238E27FC236}">
                  <a16:creationId xmlns:a16="http://schemas.microsoft.com/office/drawing/2014/main" id="{2D012B8F-BF8D-41F2-2E86-56096FFF7A14}"/>
                </a:ext>
              </a:extLst>
            </p:cNvPr>
            <p:cNvSpPr/>
            <p:nvPr/>
          </p:nvSpPr>
          <p:spPr>
            <a:xfrm rot="10800000" flipH="1">
              <a:off x="566521" y="3700980"/>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 name="Google Shape;654;p33">
              <a:extLst>
                <a:ext uri="{FF2B5EF4-FFF2-40B4-BE49-F238E27FC236}">
                  <a16:creationId xmlns:a16="http://schemas.microsoft.com/office/drawing/2014/main" id="{05238A2D-143B-A4CB-22F5-701603B3F409}"/>
                </a:ext>
              </a:extLst>
            </p:cNvPr>
            <p:cNvSpPr/>
            <p:nvPr/>
          </p:nvSpPr>
          <p:spPr>
            <a:xfrm rot="10800000" flipH="1">
              <a:off x="566521" y="4267496"/>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 name="Google Shape;656;p33">
              <a:extLst>
                <a:ext uri="{FF2B5EF4-FFF2-40B4-BE49-F238E27FC236}">
                  <a16:creationId xmlns:a16="http://schemas.microsoft.com/office/drawing/2014/main" id="{E9B9A381-E31B-C84B-868F-28D5F4042471}"/>
                </a:ext>
              </a:extLst>
            </p:cNvPr>
            <p:cNvSpPr/>
            <p:nvPr/>
          </p:nvSpPr>
          <p:spPr>
            <a:xfrm rot="10800000" flipH="1">
              <a:off x="10491508" y="3984180"/>
              <a:ext cx="74400" cy="748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 name="Google Shape;657;p33">
              <a:extLst>
                <a:ext uri="{FF2B5EF4-FFF2-40B4-BE49-F238E27FC236}">
                  <a16:creationId xmlns:a16="http://schemas.microsoft.com/office/drawing/2014/main" id="{6DA095C6-003C-6BF7-5FB1-F5635F23EF98}"/>
                </a:ext>
              </a:extLst>
            </p:cNvPr>
            <p:cNvSpPr/>
            <p:nvPr/>
          </p:nvSpPr>
          <p:spPr>
            <a:xfrm rot="10800000" flipH="1">
              <a:off x="10863697" y="3984180"/>
              <a:ext cx="74400" cy="748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 name="Google Shape;658;p33">
              <a:extLst>
                <a:ext uri="{FF2B5EF4-FFF2-40B4-BE49-F238E27FC236}">
                  <a16:creationId xmlns:a16="http://schemas.microsoft.com/office/drawing/2014/main" id="{2986A296-E77F-E649-BDD0-A34B02E37B8A}"/>
                </a:ext>
              </a:extLst>
            </p:cNvPr>
            <p:cNvSpPr/>
            <p:nvPr/>
          </p:nvSpPr>
          <p:spPr>
            <a:xfrm rot="10800000" flipH="1">
              <a:off x="10491508" y="4341547"/>
              <a:ext cx="74400" cy="748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 name="Google Shape;659;p33">
              <a:extLst>
                <a:ext uri="{FF2B5EF4-FFF2-40B4-BE49-F238E27FC236}">
                  <a16:creationId xmlns:a16="http://schemas.microsoft.com/office/drawing/2014/main" id="{55CCAC60-F9D5-E2B7-188E-254C5780277D}"/>
                </a:ext>
              </a:extLst>
            </p:cNvPr>
            <p:cNvSpPr/>
            <p:nvPr/>
          </p:nvSpPr>
          <p:spPr>
            <a:xfrm rot="10800000" flipH="1">
              <a:off x="10863697" y="4341547"/>
              <a:ext cx="74400" cy="748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 name="Google Shape;660;p33">
              <a:extLst>
                <a:ext uri="{FF2B5EF4-FFF2-40B4-BE49-F238E27FC236}">
                  <a16:creationId xmlns:a16="http://schemas.microsoft.com/office/drawing/2014/main" id="{6934B3D3-D2AC-326B-CCBF-C6F5666334B2}"/>
                </a:ext>
              </a:extLst>
            </p:cNvPr>
            <p:cNvSpPr/>
            <p:nvPr/>
          </p:nvSpPr>
          <p:spPr>
            <a:xfrm rot="10800000" flipH="1">
              <a:off x="10491508" y="4722847"/>
              <a:ext cx="74400" cy="748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9" name="Google Shape;661;p33">
              <a:extLst>
                <a:ext uri="{FF2B5EF4-FFF2-40B4-BE49-F238E27FC236}">
                  <a16:creationId xmlns:a16="http://schemas.microsoft.com/office/drawing/2014/main" id="{EE521B53-F96C-8DD2-2E23-F7C30DBB201F}"/>
                </a:ext>
              </a:extLst>
            </p:cNvPr>
            <p:cNvSpPr/>
            <p:nvPr/>
          </p:nvSpPr>
          <p:spPr>
            <a:xfrm rot="10800000" flipH="1">
              <a:off x="10863697" y="4722847"/>
              <a:ext cx="74400" cy="748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spTree>
    <p:extLst>
      <p:ext uri="{BB962C8B-B14F-4D97-AF65-F5344CB8AC3E}">
        <p14:creationId xmlns:p14="http://schemas.microsoft.com/office/powerpoint/2010/main" val="9166109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EE5215-BFEA-BCEB-6B86-8A9724B2E444}"/>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Introduction</a:t>
            </a:r>
          </a:p>
        </p:txBody>
      </p:sp>
      <p:sp>
        <p:nvSpPr>
          <p:cNvPr id="4" name="Date Placeholder 3">
            <a:extLst>
              <a:ext uri="{FF2B5EF4-FFF2-40B4-BE49-F238E27FC236}">
                <a16:creationId xmlns:a16="http://schemas.microsoft.com/office/drawing/2014/main" id="{7ADF5374-9C7B-BF5C-25EA-9BAC33DCF9E0}"/>
              </a:ext>
            </a:extLst>
          </p:cNvPr>
          <p:cNvSpPr>
            <a:spLocks noGrp="1"/>
          </p:cNvSpPr>
          <p:nvPr>
            <p:ph type="dt" sz="half" idx="10"/>
          </p:nvPr>
        </p:nvSpPr>
        <p:spPr/>
        <p:txBody>
          <a:bodyPr/>
          <a:lstStyle/>
          <a:p>
            <a:fld id="{2574F4D2-CD91-49DA-B3C7-4AE8F87AFF3B}" type="datetime1">
              <a:rPr lang="en-US" smtClean="0">
                <a:latin typeface="Segoe UI" panose="020B0502040204020203" pitchFamily="34" charset="0"/>
                <a:cs typeface="Segoe UI" panose="020B0502040204020203" pitchFamily="34" charset="0"/>
              </a:rPr>
              <a:t>11/16/2023</a:t>
            </a:fld>
            <a:endParaRPr lang="en-US">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7C1A3A9B-113B-7F97-6895-1FB442026162}"/>
              </a:ext>
            </a:extLst>
          </p:cNvPr>
          <p:cNvSpPr>
            <a:spLocks noGrp="1"/>
          </p:cNvSpPr>
          <p:nvPr>
            <p:ph type="sldNum" sz="quarter" idx="11"/>
          </p:nvPr>
        </p:nvSpPr>
        <p:spPr/>
        <p:txBody>
          <a:bodyPr/>
          <a:lstStyle/>
          <a:p>
            <a:fld id="{B39356A9-431A-403F-8516-D1352AA92190}" type="slidenum">
              <a:rPr lang="en-US" smtClean="0">
                <a:latin typeface="Segoe UI" panose="020B0502040204020203" pitchFamily="34" charset="0"/>
                <a:cs typeface="Segoe UI" panose="020B0502040204020203" pitchFamily="34" charset="0"/>
              </a:rPr>
              <a:t>9</a:t>
            </a:fld>
            <a:endParaRPr lang="en-US">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3E8CDA73-5BEB-5640-E0B4-20B4EC15DA0A}"/>
              </a:ext>
            </a:extLst>
          </p:cNvPr>
          <p:cNvGrpSpPr/>
          <p:nvPr/>
        </p:nvGrpSpPr>
        <p:grpSpPr>
          <a:xfrm>
            <a:off x="-18288" y="-27432000"/>
            <a:ext cx="11030502" cy="28906968"/>
            <a:chOff x="325656" y="-18003"/>
            <a:chExt cx="11030502" cy="28906968"/>
          </a:xfrm>
        </p:grpSpPr>
        <p:grpSp>
          <p:nvGrpSpPr>
            <p:cNvPr id="3" name="Group 2">
              <a:extLst>
                <a:ext uri="{FF2B5EF4-FFF2-40B4-BE49-F238E27FC236}">
                  <a16:creationId xmlns:a16="http://schemas.microsoft.com/office/drawing/2014/main" id="{0786A2DC-62EB-0CA9-2A60-48653CC83A2E}"/>
                </a:ext>
              </a:extLst>
            </p:cNvPr>
            <p:cNvGrpSpPr/>
            <p:nvPr/>
          </p:nvGrpSpPr>
          <p:grpSpPr>
            <a:xfrm>
              <a:off x="343662" y="-18003"/>
              <a:ext cx="11012496" cy="13681394"/>
              <a:chOff x="343662" y="-18003"/>
              <a:chExt cx="11012496" cy="13681394"/>
            </a:xfrm>
          </p:grpSpPr>
          <p:grpSp>
            <p:nvGrpSpPr>
              <p:cNvPr id="210" name="Group 209">
                <a:extLst>
                  <a:ext uri="{FF2B5EF4-FFF2-40B4-BE49-F238E27FC236}">
                    <a16:creationId xmlns:a16="http://schemas.microsoft.com/office/drawing/2014/main" id="{65FB3C1A-9A39-D837-E1D9-709308A9C7D0}"/>
                  </a:ext>
                </a:extLst>
              </p:cNvPr>
              <p:cNvGrpSpPr/>
              <p:nvPr/>
            </p:nvGrpSpPr>
            <p:grpSpPr>
              <a:xfrm>
                <a:off x="343662" y="-18003"/>
                <a:ext cx="11012496" cy="6144683"/>
                <a:chOff x="343662" y="-18003"/>
                <a:chExt cx="11012496" cy="6144683"/>
              </a:xfrm>
            </p:grpSpPr>
            <p:grpSp>
              <p:nvGrpSpPr>
                <p:cNvPr id="244" name="Google Shape;646;p33">
                  <a:extLst>
                    <a:ext uri="{FF2B5EF4-FFF2-40B4-BE49-F238E27FC236}">
                      <a16:creationId xmlns:a16="http://schemas.microsoft.com/office/drawing/2014/main" id="{CB0F4194-D37A-0575-9251-6C4E581228D2}"/>
                    </a:ext>
                  </a:extLst>
                </p:cNvPr>
                <p:cNvGrpSpPr/>
                <p:nvPr/>
              </p:nvGrpSpPr>
              <p:grpSpPr>
                <a:xfrm rot="16200000" flipH="1">
                  <a:off x="-222794" y="548513"/>
                  <a:ext cx="2265951" cy="1132920"/>
                  <a:chOff x="3529938" y="261475"/>
                  <a:chExt cx="1699463" cy="849690"/>
                </a:xfrm>
              </p:grpSpPr>
              <p:sp>
                <p:nvSpPr>
                  <p:cNvPr id="268" name="Google Shape;647;p33">
                    <a:extLst>
                      <a:ext uri="{FF2B5EF4-FFF2-40B4-BE49-F238E27FC236}">
                        <a16:creationId xmlns:a16="http://schemas.microsoft.com/office/drawing/2014/main" id="{429CF650-606B-DCC5-6AEE-6C43E5843A23}"/>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9" name="Google Shape;648;p33">
                    <a:extLst>
                      <a:ext uri="{FF2B5EF4-FFF2-40B4-BE49-F238E27FC236}">
                        <a16:creationId xmlns:a16="http://schemas.microsoft.com/office/drawing/2014/main" id="{1F1F649A-93C4-F8A7-26AF-BC70EB9D62B7}"/>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0" name="Google Shape;649;p33">
                    <a:extLst>
                      <a:ext uri="{FF2B5EF4-FFF2-40B4-BE49-F238E27FC236}">
                        <a16:creationId xmlns:a16="http://schemas.microsoft.com/office/drawing/2014/main" id="{00642B4D-D2C8-6D31-84C1-19B67E43C3F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1" name="Google Shape;650;p33">
                    <a:extLst>
                      <a:ext uri="{FF2B5EF4-FFF2-40B4-BE49-F238E27FC236}">
                        <a16:creationId xmlns:a16="http://schemas.microsoft.com/office/drawing/2014/main" id="{044A0304-1365-0F35-1036-163D6DC6F814}"/>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2" name="Google Shape;651;p33">
                    <a:extLst>
                      <a:ext uri="{FF2B5EF4-FFF2-40B4-BE49-F238E27FC236}">
                        <a16:creationId xmlns:a16="http://schemas.microsoft.com/office/drawing/2014/main" id="{BF054521-4BD0-C839-07E7-E918E317D1FA}"/>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3" name="Google Shape;652;p33">
                    <a:extLst>
                      <a:ext uri="{FF2B5EF4-FFF2-40B4-BE49-F238E27FC236}">
                        <a16:creationId xmlns:a16="http://schemas.microsoft.com/office/drawing/2014/main" id="{236829F1-9E19-260F-CC4A-A066E2F1CAA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4" name="Google Shape;653;p33">
                    <a:extLst>
                      <a:ext uri="{FF2B5EF4-FFF2-40B4-BE49-F238E27FC236}">
                        <a16:creationId xmlns:a16="http://schemas.microsoft.com/office/drawing/2014/main" id="{76C896D7-1851-CEF1-EEDD-450C36DC12D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5" name="Google Shape;654;p33">
                    <a:extLst>
                      <a:ext uri="{FF2B5EF4-FFF2-40B4-BE49-F238E27FC236}">
                        <a16:creationId xmlns:a16="http://schemas.microsoft.com/office/drawing/2014/main" id="{721B2535-B285-1BE6-9ADF-0CF81B00AF2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5" name="Google Shape;655;p33">
                  <a:extLst>
                    <a:ext uri="{FF2B5EF4-FFF2-40B4-BE49-F238E27FC236}">
                      <a16:creationId xmlns:a16="http://schemas.microsoft.com/office/drawing/2014/main" id="{21CC006F-9D03-C4DE-EBAB-11C501912306}"/>
                    </a:ext>
                  </a:extLst>
                </p:cNvPr>
                <p:cNvGrpSpPr/>
                <p:nvPr/>
              </p:nvGrpSpPr>
              <p:grpSpPr>
                <a:xfrm>
                  <a:off x="10909569" y="1371918"/>
                  <a:ext cx="446589" cy="813467"/>
                  <a:chOff x="376650" y="567400"/>
                  <a:chExt cx="334942" cy="610100"/>
                </a:xfrm>
              </p:grpSpPr>
              <p:sp>
                <p:nvSpPr>
                  <p:cNvPr id="262" name="Google Shape;656;p33">
                    <a:extLst>
                      <a:ext uri="{FF2B5EF4-FFF2-40B4-BE49-F238E27FC236}">
                        <a16:creationId xmlns:a16="http://schemas.microsoft.com/office/drawing/2014/main" id="{4F00E2DC-0E12-EE72-5F22-B53072493FE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3" name="Google Shape;657;p33">
                    <a:extLst>
                      <a:ext uri="{FF2B5EF4-FFF2-40B4-BE49-F238E27FC236}">
                        <a16:creationId xmlns:a16="http://schemas.microsoft.com/office/drawing/2014/main" id="{805FA8A8-F998-961C-A155-E53830384DC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4" name="Google Shape;658;p33">
                    <a:extLst>
                      <a:ext uri="{FF2B5EF4-FFF2-40B4-BE49-F238E27FC236}">
                        <a16:creationId xmlns:a16="http://schemas.microsoft.com/office/drawing/2014/main" id="{7DC4CE80-39FC-84E2-018E-38A8CD9040D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5" name="Google Shape;659;p33">
                    <a:extLst>
                      <a:ext uri="{FF2B5EF4-FFF2-40B4-BE49-F238E27FC236}">
                        <a16:creationId xmlns:a16="http://schemas.microsoft.com/office/drawing/2014/main" id="{AD62382F-C2E0-CA3B-DABB-8F1BA3D97525}"/>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6" name="Google Shape;660;p33">
                    <a:extLst>
                      <a:ext uri="{FF2B5EF4-FFF2-40B4-BE49-F238E27FC236}">
                        <a16:creationId xmlns:a16="http://schemas.microsoft.com/office/drawing/2014/main" id="{C66C4B28-D2C8-003A-D0AD-7D68893A08E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7" name="Google Shape;661;p33">
                    <a:extLst>
                      <a:ext uri="{FF2B5EF4-FFF2-40B4-BE49-F238E27FC236}">
                        <a16:creationId xmlns:a16="http://schemas.microsoft.com/office/drawing/2014/main" id="{1F417E9C-1630-374A-5B01-CB8F07FBA41C}"/>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6" name="Google Shape;646;p33">
                  <a:extLst>
                    <a:ext uri="{FF2B5EF4-FFF2-40B4-BE49-F238E27FC236}">
                      <a16:creationId xmlns:a16="http://schemas.microsoft.com/office/drawing/2014/main" id="{C8F3A264-90BC-2EB4-6724-D6D3B8BEE20B}"/>
                    </a:ext>
                  </a:extLst>
                </p:cNvPr>
                <p:cNvGrpSpPr/>
                <p:nvPr/>
              </p:nvGrpSpPr>
              <p:grpSpPr>
                <a:xfrm rot="16200000" flipH="1">
                  <a:off x="-222854" y="4427245"/>
                  <a:ext cx="2265951" cy="1132920"/>
                  <a:chOff x="3529938" y="261475"/>
                  <a:chExt cx="1699463" cy="849690"/>
                </a:xfrm>
              </p:grpSpPr>
              <p:sp>
                <p:nvSpPr>
                  <p:cNvPr id="254" name="Google Shape;647;p33">
                    <a:extLst>
                      <a:ext uri="{FF2B5EF4-FFF2-40B4-BE49-F238E27FC236}">
                        <a16:creationId xmlns:a16="http://schemas.microsoft.com/office/drawing/2014/main" id="{46D7DB43-8BF4-29CF-34EB-F4CAF4361BB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5" name="Google Shape;648;p33">
                    <a:extLst>
                      <a:ext uri="{FF2B5EF4-FFF2-40B4-BE49-F238E27FC236}">
                        <a16:creationId xmlns:a16="http://schemas.microsoft.com/office/drawing/2014/main" id="{632AF95F-D530-AE9F-0555-4DCF55AF9E4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6" name="Google Shape;649;p33">
                    <a:extLst>
                      <a:ext uri="{FF2B5EF4-FFF2-40B4-BE49-F238E27FC236}">
                        <a16:creationId xmlns:a16="http://schemas.microsoft.com/office/drawing/2014/main" id="{2725EA7D-A690-6065-B357-8B7327D53395}"/>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7" name="Google Shape;650;p33">
                    <a:extLst>
                      <a:ext uri="{FF2B5EF4-FFF2-40B4-BE49-F238E27FC236}">
                        <a16:creationId xmlns:a16="http://schemas.microsoft.com/office/drawing/2014/main" id="{94F2CA7E-64AF-87FC-D713-5074798F00E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8" name="Google Shape;651;p33">
                    <a:extLst>
                      <a:ext uri="{FF2B5EF4-FFF2-40B4-BE49-F238E27FC236}">
                        <a16:creationId xmlns:a16="http://schemas.microsoft.com/office/drawing/2014/main" id="{2A0D94D1-C594-9075-5299-B6182D93AD7B}"/>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9" name="Google Shape;652;p33">
                    <a:extLst>
                      <a:ext uri="{FF2B5EF4-FFF2-40B4-BE49-F238E27FC236}">
                        <a16:creationId xmlns:a16="http://schemas.microsoft.com/office/drawing/2014/main" id="{BCA19702-1FB7-9641-46D9-E61F62FDB596}"/>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0" name="Google Shape;653;p33">
                    <a:extLst>
                      <a:ext uri="{FF2B5EF4-FFF2-40B4-BE49-F238E27FC236}">
                        <a16:creationId xmlns:a16="http://schemas.microsoft.com/office/drawing/2014/main" id="{2C25B0B4-28A0-2999-C948-AF16ADECB94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1" name="Google Shape;654;p33">
                    <a:extLst>
                      <a:ext uri="{FF2B5EF4-FFF2-40B4-BE49-F238E27FC236}">
                        <a16:creationId xmlns:a16="http://schemas.microsoft.com/office/drawing/2014/main" id="{8B8A8075-04A1-168A-116D-0FFF6E181448}"/>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47" name="Google Shape;655;p33">
                  <a:extLst>
                    <a:ext uri="{FF2B5EF4-FFF2-40B4-BE49-F238E27FC236}">
                      <a16:creationId xmlns:a16="http://schemas.microsoft.com/office/drawing/2014/main" id="{38D64BE6-0D2F-3C72-83C9-4E061D38515E}"/>
                    </a:ext>
                  </a:extLst>
                </p:cNvPr>
                <p:cNvGrpSpPr/>
                <p:nvPr/>
              </p:nvGrpSpPr>
              <p:grpSpPr>
                <a:xfrm>
                  <a:off x="10835169" y="5276963"/>
                  <a:ext cx="446589" cy="813467"/>
                  <a:chOff x="376650" y="567400"/>
                  <a:chExt cx="334942" cy="610100"/>
                </a:xfrm>
              </p:grpSpPr>
              <p:sp>
                <p:nvSpPr>
                  <p:cNvPr id="248" name="Google Shape;656;p33">
                    <a:extLst>
                      <a:ext uri="{FF2B5EF4-FFF2-40B4-BE49-F238E27FC236}">
                        <a16:creationId xmlns:a16="http://schemas.microsoft.com/office/drawing/2014/main" id="{EC43C329-C2B6-D543-C034-9F1B30E1DEA7}"/>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9" name="Google Shape;657;p33">
                    <a:extLst>
                      <a:ext uri="{FF2B5EF4-FFF2-40B4-BE49-F238E27FC236}">
                        <a16:creationId xmlns:a16="http://schemas.microsoft.com/office/drawing/2014/main" id="{1750735D-18E8-A01E-9F83-9D4116856AA2}"/>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0" name="Google Shape;658;p33">
                    <a:extLst>
                      <a:ext uri="{FF2B5EF4-FFF2-40B4-BE49-F238E27FC236}">
                        <a16:creationId xmlns:a16="http://schemas.microsoft.com/office/drawing/2014/main" id="{9B1A09F3-9482-0459-6B31-3B78BEBF3B2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1" name="Google Shape;659;p33">
                    <a:extLst>
                      <a:ext uri="{FF2B5EF4-FFF2-40B4-BE49-F238E27FC236}">
                        <a16:creationId xmlns:a16="http://schemas.microsoft.com/office/drawing/2014/main" id="{A4BFD07F-65B3-24E2-0F2F-E5B667F9D07E}"/>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2" name="Google Shape;660;p33">
                    <a:extLst>
                      <a:ext uri="{FF2B5EF4-FFF2-40B4-BE49-F238E27FC236}">
                        <a16:creationId xmlns:a16="http://schemas.microsoft.com/office/drawing/2014/main" id="{4E2F6C8F-5B37-FF1E-450F-9B96C1D294E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3" name="Google Shape;661;p33">
                    <a:extLst>
                      <a:ext uri="{FF2B5EF4-FFF2-40B4-BE49-F238E27FC236}">
                        <a16:creationId xmlns:a16="http://schemas.microsoft.com/office/drawing/2014/main" id="{4060E4D6-F3BE-8EA6-A54B-D8A170BC5D8D}"/>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211" name="Group 210">
                <a:extLst>
                  <a:ext uri="{FF2B5EF4-FFF2-40B4-BE49-F238E27FC236}">
                    <a16:creationId xmlns:a16="http://schemas.microsoft.com/office/drawing/2014/main" id="{C916DD18-DC15-A4AB-79CB-858486870554}"/>
                  </a:ext>
                </a:extLst>
              </p:cNvPr>
              <p:cNvGrpSpPr/>
              <p:nvPr/>
            </p:nvGrpSpPr>
            <p:grpSpPr>
              <a:xfrm>
                <a:off x="343662" y="7518708"/>
                <a:ext cx="11012496" cy="6144683"/>
                <a:chOff x="343662" y="-18003"/>
                <a:chExt cx="11012496" cy="6144683"/>
              </a:xfrm>
            </p:grpSpPr>
            <p:grpSp>
              <p:nvGrpSpPr>
                <p:cNvPr id="212" name="Google Shape;646;p33">
                  <a:extLst>
                    <a:ext uri="{FF2B5EF4-FFF2-40B4-BE49-F238E27FC236}">
                      <a16:creationId xmlns:a16="http://schemas.microsoft.com/office/drawing/2014/main" id="{EDD27787-2DF4-1894-CBA1-B6BEE87B2629}"/>
                    </a:ext>
                  </a:extLst>
                </p:cNvPr>
                <p:cNvGrpSpPr/>
                <p:nvPr/>
              </p:nvGrpSpPr>
              <p:grpSpPr>
                <a:xfrm rot="16200000" flipH="1">
                  <a:off x="-222794" y="548513"/>
                  <a:ext cx="2265951" cy="1132920"/>
                  <a:chOff x="3529938" y="261475"/>
                  <a:chExt cx="1699463" cy="849690"/>
                </a:xfrm>
              </p:grpSpPr>
              <p:sp>
                <p:nvSpPr>
                  <p:cNvPr id="236" name="Google Shape;647;p33">
                    <a:extLst>
                      <a:ext uri="{FF2B5EF4-FFF2-40B4-BE49-F238E27FC236}">
                        <a16:creationId xmlns:a16="http://schemas.microsoft.com/office/drawing/2014/main" id="{566DBDA9-61B2-F322-AFB0-F2E43A97B781}"/>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7" name="Google Shape;648;p33">
                    <a:extLst>
                      <a:ext uri="{FF2B5EF4-FFF2-40B4-BE49-F238E27FC236}">
                        <a16:creationId xmlns:a16="http://schemas.microsoft.com/office/drawing/2014/main" id="{F0A597B5-5B7C-72F0-E21A-1877229F9E42}"/>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8" name="Google Shape;649;p33">
                    <a:extLst>
                      <a:ext uri="{FF2B5EF4-FFF2-40B4-BE49-F238E27FC236}">
                        <a16:creationId xmlns:a16="http://schemas.microsoft.com/office/drawing/2014/main" id="{6DEA6628-6FF4-93CE-6DA9-018FF0ED136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9" name="Google Shape;650;p33">
                    <a:extLst>
                      <a:ext uri="{FF2B5EF4-FFF2-40B4-BE49-F238E27FC236}">
                        <a16:creationId xmlns:a16="http://schemas.microsoft.com/office/drawing/2014/main" id="{D57519D1-8B7D-7459-5EE3-79EC29A5E946}"/>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0" name="Google Shape;651;p33">
                    <a:extLst>
                      <a:ext uri="{FF2B5EF4-FFF2-40B4-BE49-F238E27FC236}">
                        <a16:creationId xmlns:a16="http://schemas.microsoft.com/office/drawing/2014/main" id="{E9F32983-EC45-3349-A91E-C5542332A9E0}"/>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1" name="Google Shape;652;p33">
                    <a:extLst>
                      <a:ext uri="{FF2B5EF4-FFF2-40B4-BE49-F238E27FC236}">
                        <a16:creationId xmlns:a16="http://schemas.microsoft.com/office/drawing/2014/main" id="{401D9B17-4144-89EA-AE54-4C883C19D60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2" name="Google Shape;653;p33">
                    <a:extLst>
                      <a:ext uri="{FF2B5EF4-FFF2-40B4-BE49-F238E27FC236}">
                        <a16:creationId xmlns:a16="http://schemas.microsoft.com/office/drawing/2014/main" id="{5C607C95-5B28-CDAD-6399-2881DF683CC8}"/>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3" name="Google Shape;654;p33">
                    <a:extLst>
                      <a:ext uri="{FF2B5EF4-FFF2-40B4-BE49-F238E27FC236}">
                        <a16:creationId xmlns:a16="http://schemas.microsoft.com/office/drawing/2014/main" id="{D0C3C416-CB6F-3795-5CD5-7E114EEA4410}"/>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3" name="Google Shape;655;p33">
                  <a:extLst>
                    <a:ext uri="{FF2B5EF4-FFF2-40B4-BE49-F238E27FC236}">
                      <a16:creationId xmlns:a16="http://schemas.microsoft.com/office/drawing/2014/main" id="{5201CF1F-1AE3-C672-91A4-071969B18F7B}"/>
                    </a:ext>
                  </a:extLst>
                </p:cNvPr>
                <p:cNvGrpSpPr/>
                <p:nvPr/>
              </p:nvGrpSpPr>
              <p:grpSpPr>
                <a:xfrm>
                  <a:off x="10909569" y="1371918"/>
                  <a:ext cx="446589" cy="813467"/>
                  <a:chOff x="376650" y="567400"/>
                  <a:chExt cx="334942" cy="610100"/>
                </a:xfrm>
              </p:grpSpPr>
              <p:sp>
                <p:nvSpPr>
                  <p:cNvPr id="230" name="Google Shape;656;p33">
                    <a:extLst>
                      <a:ext uri="{FF2B5EF4-FFF2-40B4-BE49-F238E27FC236}">
                        <a16:creationId xmlns:a16="http://schemas.microsoft.com/office/drawing/2014/main" id="{C4C11870-BA00-0BBC-77F1-0B00BAB7F159}"/>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1" name="Google Shape;657;p33">
                    <a:extLst>
                      <a:ext uri="{FF2B5EF4-FFF2-40B4-BE49-F238E27FC236}">
                        <a16:creationId xmlns:a16="http://schemas.microsoft.com/office/drawing/2014/main" id="{8C5FF2DA-4C1F-9BEC-5E3A-91AF38316F5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2" name="Google Shape;658;p33">
                    <a:extLst>
                      <a:ext uri="{FF2B5EF4-FFF2-40B4-BE49-F238E27FC236}">
                        <a16:creationId xmlns:a16="http://schemas.microsoft.com/office/drawing/2014/main" id="{66CFFB99-EDEE-6201-AC1F-03ABB82BFA0F}"/>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3" name="Google Shape;659;p33">
                    <a:extLst>
                      <a:ext uri="{FF2B5EF4-FFF2-40B4-BE49-F238E27FC236}">
                        <a16:creationId xmlns:a16="http://schemas.microsoft.com/office/drawing/2014/main" id="{FE07C76D-E86B-A906-F1F0-5D1E926096DF}"/>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4" name="Google Shape;660;p33">
                    <a:extLst>
                      <a:ext uri="{FF2B5EF4-FFF2-40B4-BE49-F238E27FC236}">
                        <a16:creationId xmlns:a16="http://schemas.microsoft.com/office/drawing/2014/main" id="{C496422E-614C-080F-8C3C-8032CB59998F}"/>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5" name="Google Shape;661;p33">
                    <a:extLst>
                      <a:ext uri="{FF2B5EF4-FFF2-40B4-BE49-F238E27FC236}">
                        <a16:creationId xmlns:a16="http://schemas.microsoft.com/office/drawing/2014/main" id="{F499DD1F-44FB-980C-528F-381045117150}"/>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4" name="Google Shape;646;p33">
                  <a:extLst>
                    <a:ext uri="{FF2B5EF4-FFF2-40B4-BE49-F238E27FC236}">
                      <a16:creationId xmlns:a16="http://schemas.microsoft.com/office/drawing/2014/main" id="{C437579D-7A1F-655B-5B33-5E87B0C12EA6}"/>
                    </a:ext>
                  </a:extLst>
                </p:cNvPr>
                <p:cNvGrpSpPr/>
                <p:nvPr/>
              </p:nvGrpSpPr>
              <p:grpSpPr>
                <a:xfrm rot="16200000" flipH="1">
                  <a:off x="-222854" y="4427245"/>
                  <a:ext cx="2265951" cy="1132920"/>
                  <a:chOff x="3529938" y="261475"/>
                  <a:chExt cx="1699463" cy="849690"/>
                </a:xfrm>
              </p:grpSpPr>
              <p:sp>
                <p:nvSpPr>
                  <p:cNvPr id="222" name="Google Shape;647;p33">
                    <a:extLst>
                      <a:ext uri="{FF2B5EF4-FFF2-40B4-BE49-F238E27FC236}">
                        <a16:creationId xmlns:a16="http://schemas.microsoft.com/office/drawing/2014/main" id="{84ADE04A-24D2-B446-2D8A-7A725CB03557}"/>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3" name="Google Shape;648;p33">
                    <a:extLst>
                      <a:ext uri="{FF2B5EF4-FFF2-40B4-BE49-F238E27FC236}">
                        <a16:creationId xmlns:a16="http://schemas.microsoft.com/office/drawing/2014/main" id="{65C9B5FF-13FC-5181-DF28-ED6320083CAC}"/>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4" name="Google Shape;649;p33">
                    <a:extLst>
                      <a:ext uri="{FF2B5EF4-FFF2-40B4-BE49-F238E27FC236}">
                        <a16:creationId xmlns:a16="http://schemas.microsoft.com/office/drawing/2014/main" id="{4F751C8A-98DC-B6B0-1F34-B1BF91287516}"/>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5" name="Google Shape;650;p33">
                    <a:extLst>
                      <a:ext uri="{FF2B5EF4-FFF2-40B4-BE49-F238E27FC236}">
                        <a16:creationId xmlns:a16="http://schemas.microsoft.com/office/drawing/2014/main" id="{FA9096DD-DBFD-32F9-2FF2-257356CAEC40}"/>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6" name="Google Shape;651;p33">
                    <a:extLst>
                      <a:ext uri="{FF2B5EF4-FFF2-40B4-BE49-F238E27FC236}">
                        <a16:creationId xmlns:a16="http://schemas.microsoft.com/office/drawing/2014/main" id="{FEAC2860-2FBA-B6E6-27FD-23CAF624A9A3}"/>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7" name="Google Shape;652;p33">
                    <a:extLst>
                      <a:ext uri="{FF2B5EF4-FFF2-40B4-BE49-F238E27FC236}">
                        <a16:creationId xmlns:a16="http://schemas.microsoft.com/office/drawing/2014/main" id="{31EE500C-7F6D-96BE-710D-867162378B8C}"/>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8" name="Google Shape;653;p33">
                    <a:extLst>
                      <a:ext uri="{FF2B5EF4-FFF2-40B4-BE49-F238E27FC236}">
                        <a16:creationId xmlns:a16="http://schemas.microsoft.com/office/drawing/2014/main" id="{AC2B93C9-EEDD-8929-1CD9-F0C29FFC15F4}"/>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9" name="Google Shape;654;p33">
                    <a:extLst>
                      <a:ext uri="{FF2B5EF4-FFF2-40B4-BE49-F238E27FC236}">
                        <a16:creationId xmlns:a16="http://schemas.microsoft.com/office/drawing/2014/main" id="{D8BE243E-D315-FB3D-F9B5-A162279AF5F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215" name="Google Shape;655;p33">
                  <a:extLst>
                    <a:ext uri="{FF2B5EF4-FFF2-40B4-BE49-F238E27FC236}">
                      <a16:creationId xmlns:a16="http://schemas.microsoft.com/office/drawing/2014/main" id="{6CEFDAB3-3D81-C203-5846-98EB20794B98}"/>
                    </a:ext>
                  </a:extLst>
                </p:cNvPr>
                <p:cNvGrpSpPr/>
                <p:nvPr/>
              </p:nvGrpSpPr>
              <p:grpSpPr>
                <a:xfrm>
                  <a:off x="10835169" y="5276963"/>
                  <a:ext cx="446589" cy="813467"/>
                  <a:chOff x="376650" y="567400"/>
                  <a:chExt cx="334942" cy="610100"/>
                </a:xfrm>
              </p:grpSpPr>
              <p:sp>
                <p:nvSpPr>
                  <p:cNvPr id="216" name="Google Shape;656;p33">
                    <a:extLst>
                      <a:ext uri="{FF2B5EF4-FFF2-40B4-BE49-F238E27FC236}">
                        <a16:creationId xmlns:a16="http://schemas.microsoft.com/office/drawing/2014/main" id="{D25C816F-7AAC-0906-7E46-110ECD945CAD}"/>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7" name="Google Shape;657;p33">
                    <a:extLst>
                      <a:ext uri="{FF2B5EF4-FFF2-40B4-BE49-F238E27FC236}">
                        <a16:creationId xmlns:a16="http://schemas.microsoft.com/office/drawing/2014/main" id="{733B640A-7572-7C03-8440-A39287263C9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8" name="Google Shape;658;p33">
                    <a:extLst>
                      <a:ext uri="{FF2B5EF4-FFF2-40B4-BE49-F238E27FC236}">
                        <a16:creationId xmlns:a16="http://schemas.microsoft.com/office/drawing/2014/main" id="{772486D5-C744-E499-C790-A2C4CD6BF9CC}"/>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9" name="Google Shape;659;p33">
                    <a:extLst>
                      <a:ext uri="{FF2B5EF4-FFF2-40B4-BE49-F238E27FC236}">
                        <a16:creationId xmlns:a16="http://schemas.microsoft.com/office/drawing/2014/main" id="{4C8A1067-575A-A7CD-D221-79932FF6B0B2}"/>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0" name="Google Shape;660;p33">
                    <a:extLst>
                      <a:ext uri="{FF2B5EF4-FFF2-40B4-BE49-F238E27FC236}">
                        <a16:creationId xmlns:a16="http://schemas.microsoft.com/office/drawing/2014/main" id="{6EA01FC5-EBDC-7DA8-A898-47D5AF56F59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1" name="Google Shape;661;p33">
                    <a:extLst>
                      <a:ext uri="{FF2B5EF4-FFF2-40B4-BE49-F238E27FC236}">
                        <a16:creationId xmlns:a16="http://schemas.microsoft.com/office/drawing/2014/main" id="{632A5222-0257-B549-8480-7ABE581FBE18}"/>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nvGrpSpPr>
            <p:cNvPr id="143" name="Group 142">
              <a:extLst>
                <a:ext uri="{FF2B5EF4-FFF2-40B4-BE49-F238E27FC236}">
                  <a16:creationId xmlns:a16="http://schemas.microsoft.com/office/drawing/2014/main" id="{C65895DB-4C8C-4646-2599-DA68C74ED81D}"/>
                </a:ext>
              </a:extLst>
            </p:cNvPr>
            <p:cNvGrpSpPr/>
            <p:nvPr/>
          </p:nvGrpSpPr>
          <p:grpSpPr>
            <a:xfrm>
              <a:off x="325656" y="15207571"/>
              <a:ext cx="11012496" cy="13681394"/>
              <a:chOff x="343662" y="-18003"/>
              <a:chExt cx="11012496" cy="13681394"/>
            </a:xfrm>
          </p:grpSpPr>
          <p:grpSp>
            <p:nvGrpSpPr>
              <p:cNvPr id="144" name="Group 143">
                <a:extLst>
                  <a:ext uri="{FF2B5EF4-FFF2-40B4-BE49-F238E27FC236}">
                    <a16:creationId xmlns:a16="http://schemas.microsoft.com/office/drawing/2014/main" id="{3785F80C-62E8-DEFF-8805-F21C3E45BF43}"/>
                  </a:ext>
                </a:extLst>
              </p:cNvPr>
              <p:cNvGrpSpPr/>
              <p:nvPr/>
            </p:nvGrpSpPr>
            <p:grpSpPr>
              <a:xfrm>
                <a:off x="343662" y="-18003"/>
                <a:ext cx="11012496" cy="6144683"/>
                <a:chOff x="343662" y="-18003"/>
                <a:chExt cx="11012496" cy="6144683"/>
              </a:xfrm>
            </p:grpSpPr>
            <p:grpSp>
              <p:nvGrpSpPr>
                <p:cNvPr id="178" name="Google Shape;646;p33">
                  <a:extLst>
                    <a:ext uri="{FF2B5EF4-FFF2-40B4-BE49-F238E27FC236}">
                      <a16:creationId xmlns:a16="http://schemas.microsoft.com/office/drawing/2014/main" id="{F5F5A692-CF56-DA89-B52C-6917A45E8932}"/>
                    </a:ext>
                  </a:extLst>
                </p:cNvPr>
                <p:cNvGrpSpPr/>
                <p:nvPr/>
              </p:nvGrpSpPr>
              <p:grpSpPr>
                <a:xfrm rot="16200000" flipH="1">
                  <a:off x="-222794" y="548513"/>
                  <a:ext cx="2265951" cy="1132920"/>
                  <a:chOff x="3529938" y="261475"/>
                  <a:chExt cx="1699463" cy="849690"/>
                </a:xfrm>
              </p:grpSpPr>
              <p:sp>
                <p:nvSpPr>
                  <p:cNvPr id="202" name="Google Shape;647;p33">
                    <a:extLst>
                      <a:ext uri="{FF2B5EF4-FFF2-40B4-BE49-F238E27FC236}">
                        <a16:creationId xmlns:a16="http://schemas.microsoft.com/office/drawing/2014/main" id="{F88E44F8-263D-CAD2-0271-53A8006CE14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3" name="Google Shape;648;p33">
                    <a:extLst>
                      <a:ext uri="{FF2B5EF4-FFF2-40B4-BE49-F238E27FC236}">
                        <a16:creationId xmlns:a16="http://schemas.microsoft.com/office/drawing/2014/main" id="{D85A69EB-9D2E-D500-0C71-FFDC23EC8894}"/>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4" name="Google Shape;649;p33">
                    <a:extLst>
                      <a:ext uri="{FF2B5EF4-FFF2-40B4-BE49-F238E27FC236}">
                        <a16:creationId xmlns:a16="http://schemas.microsoft.com/office/drawing/2014/main" id="{FD31F953-AD7F-BAE1-304B-342F6B3A066E}"/>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5" name="Google Shape;650;p33">
                    <a:extLst>
                      <a:ext uri="{FF2B5EF4-FFF2-40B4-BE49-F238E27FC236}">
                        <a16:creationId xmlns:a16="http://schemas.microsoft.com/office/drawing/2014/main" id="{02FE7CFF-F4EE-7562-F1C8-C0D62799557E}"/>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6" name="Google Shape;651;p33">
                    <a:extLst>
                      <a:ext uri="{FF2B5EF4-FFF2-40B4-BE49-F238E27FC236}">
                        <a16:creationId xmlns:a16="http://schemas.microsoft.com/office/drawing/2014/main" id="{1608E386-175C-AAE5-497A-0594C4726D76}"/>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7" name="Google Shape;652;p33">
                    <a:extLst>
                      <a:ext uri="{FF2B5EF4-FFF2-40B4-BE49-F238E27FC236}">
                        <a16:creationId xmlns:a16="http://schemas.microsoft.com/office/drawing/2014/main" id="{FFC86EE8-BE21-2FEF-E629-85AB11A0C94E}"/>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8" name="Google Shape;653;p33">
                    <a:extLst>
                      <a:ext uri="{FF2B5EF4-FFF2-40B4-BE49-F238E27FC236}">
                        <a16:creationId xmlns:a16="http://schemas.microsoft.com/office/drawing/2014/main" id="{DB83F0F8-8D2C-2BE1-8322-2AEFB6597400}"/>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9" name="Google Shape;654;p33">
                    <a:extLst>
                      <a:ext uri="{FF2B5EF4-FFF2-40B4-BE49-F238E27FC236}">
                        <a16:creationId xmlns:a16="http://schemas.microsoft.com/office/drawing/2014/main" id="{507A1FC1-B9DC-0958-D215-2012DCBFAF46}"/>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79" name="Google Shape;655;p33">
                  <a:extLst>
                    <a:ext uri="{FF2B5EF4-FFF2-40B4-BE49-F238E27FC236}">
                      <a16:creationId xmlns:a16="http://schemas.microsoft.com/office/drawing/2014/main" id="{88357853-01E8-1B46-82FB-5B08F22CAC97}"/>
                    </a:ext>
                  </a:extLst>
                </p:cNvPr>
                <p:cNvGrpSpPr/>
                <p:nvPr/>
              </p:nvGrpSpPr>
              <p:grpSpPr>
                <a:xfrm>
                  <a:off x="10909569" y="1371918"/>
                  <a:ext cx="446589" cy="813467"/>
                  <a:chOff x="376650" y="567400"/>
                  <a:chExt cx="334942" cy="610100"/>
                </a:xfrm>
              </p:grpSpPr>
              <p:sp>
                <p:nvSpPr>
                  <p:cNvPr id="196" name="Google Shape;656;p33">
                    <a:extLst>
                      <a:ext uri="{FF2B5EF4-FFF2-40B4-BE49-F238E27FC236}">
                        <a16:creationId xmlns:a16="http://schemas.microsoft.com/office/drawing/2014/main" id="{D09298BD-C10C-C137-AFA5-7F834F462042}"/>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7" name="Google Shape;657;p33">
                    <a:extLst>
                      <a:ext uri="{FF2B5EF4-FFF2-40B4-BE49-F238E27FC236}">
                        <a16:creationId xmlns:a16="http://schemas.microsoft.com/office/drawing/2014/main" id="{1A862DF6-52F3-2546-B45D-A402D9DC6414}"/>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8" name="Google Shape;658;p33">
                    <a:extLst>
                      <a:ext uri="{FF2B5EF4-FFF2-40B4-BE49-F238E27FC236}">
                        <a16:creationId xmlns:a16="http://schemas.microsoft.com/office/drawing/2014/main" id="{8E8A6BC7-B956-FD8A-DA5F-76632C383D61}"/>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9" name="Google Shape;659;p33">
                    <a:extLst>
                      <a:ext uri="{FF2B5EF4-FFF2-40B4-BE49-F238E27FC236}">
                        <a16:creationId xmlns:a16="http://schemas.microsoft.com/office/drawing/2014/main" id="{075D4755-CDA9-99FF-8C61-A329D83D3DF8}"/>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0" name="Google Shape;660;p33">
                    <a:extLst>
                      <a:ext uri="{FF2B5EF4-FFF2-40B4-BE49-F238E27FC236}">
                        <a16:creationId xmlns:a16="http://schemas.microsoft.com/office/drawing/2014/main" id="{4DD36155-7C79-5C3D-4762-7466FB651655}"/>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1" name="Google Shape;661;p33">
                    <a:extLst>
                      <a:ext uri="{FF2B5EF4-FFF2-40B4-BE49-F238E27FC236}">
                        <a16:creationId xmlns:a16="http://schemas.microsoft.com/office/drawing/2014/main" id="{B0B16532-F56A-9DF2-AA9B-2C47204E1DC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0" name="Google Shape;646;p33">
                  <a:extLst>
                    <a:ext uri="{FF2B5EF4-FFF2-40B4-BE49-F238E27FC236}">
                      <a16:creationId xmlns:a16="http://schemas.microsoft.com/office/drawing/2014/main" id="{ECF6705A-AE11-1022-6A3A-779A72B753F2}"/>
                    </a:ext>
                  </a:extLst>
                </p:cNvPr>
                <p:cNvGrpSpPr/>
                <p:nvPr/>
              </p:nvGrpSpPr>
              <p:grpSpPr>
                <a:xfrm rot="16200000" flipH="1">
                  <a:off x="-222854" y="4427245"/>
                  <a:ext cx="2265951" cy="1132920"/>
                  <a:chOff x="3529938" y="261475"/>
                  <a:chExt cx="1699463" cy="849690"/>
                </a:xfrm>
              </p:grpSpPr>
              <p:sp>
                <p:nvSpPr>
                  <p:cNvPr id="188" name="Google Shape;647;p33">
                    <a:extLst>
                      <a:ext uri="{FF2B5EF4-FFF2-40B4-BE49-F238E27FC236}">
                        <a16:creationId xmlns:a16="http://schemas.microsoft.com/office/drawing/2014/main" id="{2C4CA5C1-23B1-A0FA-2BC3-47BA096129A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9" name="Google Shape;648;p33">
                    <a:extLst>
                      <a:ext uri="{FF2B5EF4-FFF2-40B4-BE49-F238E27FC236}">
                        <a16:creationId xmlns:a16="http://schemas.microsoft.com/office/drawing/2014/main" id="{7814FF37-D465-5CC1-F29C-BB20B3205386}"/>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0" name="Google Shape;649;p33">
                    <a:extLst>
                      <a:ext uri="{FF2B5EF4-FFF2-40B4-BE49-F238E27FC236}">
                        <a16:creationId xmlns:a16="http://schemas.microsoft.com/office/drawing/2014/main" id="{710F87D9-5FDC-EE50-E08F-D54E5E4DDADA}"/>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1" name="Google Shape;650;p33">
                    <a:extLst>
                      <a:ext uri="{FF2B5EF4-FFF2-40B4-BE49-F238E27FC236}">
                        <a16:creationId xmlns:a16="http://schemas.microsoft.com/office/drawing/2014/main" id="{BBE44289-65C9-6BE4-FCDC-3DFFD3C3D357}"/>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2" name="Google Shape;651;p33">
                    <a:extLst>
                      <a:ext uri="{FF2B5EF4-FFF2-40B4-BE49-F238E27FC236}">
                        <a16:creationId xmlns:a16="http://schemas.microsoft.com/office/drawing/2014/main" id="{9FD64221-A77B-4B42-3E06-047E8C4EDBED}"/>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3" name="Google Shape;652;p33">
                    <a:extLst>
                      <a:ext uri="{FF2B5EF4-FFF2-40B4-BE49-F238E27FC236}">
                        <a16:creationId xmlns:a16="http://schemas.microsoft.com/office/drawing/2014/main" id="{CF2FED5F-F27D-DA8C-232A-D29EC41A4C9F}"/>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4" name="Google Shape;653;p33">
                    <a:extLst>
                      <a:ext uri="{FF2B5EF4-FFF2-40B4-BE49-F238E27FC236}">
                        <a16:creationId xmlns:a16="http://schemas.microsoft.com/office/drawing/2014/main" id="{76C6B340-E6D1-FB4E-B58E-DAA37646BB1E}"/>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5" name="Google Shape;654;p33">
                    <a:extLst>
                      <a:ext uri="{FF2B5EF4-FFF2-40B4-BE49-F238E27FC236}">
                        <a16:creationId xmlns:a16="http://schemas.microsoft.com/office/drawing/2014/main" id="{297FB432-8445-AC9F-C393-C009ADB0183F}"/>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81" name="Google Shape;655;p33">
                  <a:extLst>
                    <a:ext uri="{FF2B5EF4-FFF2-40B4-BE49-F238E27FC236}">
                      <a16:creationId xmlns:a16="http://schemas.microsoft.com/office/drawing/2014/main" id="{1A5FB0AD-3B32-1B1A-5469-E1CD6BBC1D23}"/>
                    </a:ext>
                  </a:extLst>
                </p:cNvPr>
                <p:cNvGrpSpPr/>
                <p:nvPr/>
              </p:nvGrpSpPr>
              <p:grpSpPr>
                <a:xfrm>
                  <a:off x="10835169" y="5276963"/>
                  <a:ext cx="446589" cy="813467"/>
                  <a:chOff x="376650" y="567400"/>
                  <a:chExt cx="334942" cy="610100"/>
                </a:xfrm>
              </p:grpSpPr>
              <p:sp>
                <p:nvSpPr>
                  <p:cNvPr id="182" name="Google Shape;656;p33">
                    <a:extLst>
                      <a:ext uri="{FF2B5EF4-FFF2-40B4-BE49-F238E27FC236}">
                        <a16:creationId xmlns:a16="http://schemas.microsoft.com/office/drawing/2014/main" id="{17556B02-5E0E-3194-47E1-79D3AD5D7753}"/>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3" name="Google Shape;657;p33">
                    <a:extLst>
                      <a:ext uri="{FF2B5EF4-FFF2-40B4-BE49-F238E27FC236}">
                        <a16:creationId xmlns:a16="http://schemas.microsoft.com/office/drawing/2014/main" id="{DD09C589-FFB4-B461-4902-D8E2F442064B}"/>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4" name="Google Shape;658;p33">
                    <a:extLst>
                      <a:ext uri="{FF2B5EF4-FFF2-40B4-BE49-F238E27FC236}">
                        <a16:creationId xmlns:a16="http://schemas.microsoft.com/office/drawing/2014/main" id="{2AD6A4E3-D386-A071-0C92-26009319E4FB}"/>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5" name="Google Shape;659;p33">
                    <a:extLst>
                      <a:ext uri="{FF2B5EF4-FFF2-40B4-BE49-F238E27FC236}">
                        <a16:creationId xmlns:a16="http://schemas.microsoft.com/office/drawing/2014/main" id="{CA15A2F4-67AB-52E2-B78F-07710955949A}"/>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6" name="Google Shape;660;p33">
                    <a:extLst>
                      <a:ext uri="{FF2B5EF4-FFF2-40B4-BE49-F238E27FC236}">
                        <a16:creationId xmlns:a16="http://schemas.microsoft.com/office/drawing/2014/main" id="{8CDDC930-DFC3-3D4F-A57E-CEC304F27C17}"/>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7" name="Google Shape;661;p33">
                    <a:extLst>
                      <a:ext uri="{FF2B5EF4-FFF2-40B4-BE49-F238E27FC236}">
                        <a16:creationId xmlns:a16="http://schemas.microsoft.com/office/drawing/2014/main" id="{3E432956-E39E-2F4F-0ED5-4E3CCCCBF255}"/>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nvGrpSpPr>
              <p:cNvPr id="145" name="Group 144">
                <a:extLst>
                  <a:ext uri="{FF2B5EF4-FFF2-40B4-BE49-F238E27FC236}">
                    <a16:creationId xmlns:a16="http://schemas.microsoft.com/office/drawing/2014/main" id="{E53CA473-546A-73FC-E183-CC2488B5894C}"/>
                  </a:ext>
                </a:extLst>
              </p:cNvPr>
              <p:cNvGrpSpPr/>
              <p:nvPr/>
            </p:nvGrpSpPr>
            <p:grpSpPr>
              <a:xfrm>
                <a:off x="343662" y="7518708"/>
                <a:ext cx="11012496" cy="6144683"/>
                <a:chOff x="343662" y="-18003"/>
                <a:chExt cx="11012496" cy="6144683"/>
              </a:xfrm>
            </p:grpSpPr>
            <p:grpSp>
              <p:nvGrpSpPr>
                <p:cNvPr id="146" name="Google Shape;646;p33">
                  <a:extLst>
                    <a:ext uri="{FF2B5EF4-FFF2-40B4-BE49-F238E27FC236}">
                      <a16:creationId xmlns:a16="http://schemas.microsoft.com/office/drawing/2014/main" id="{ECC3DD79-6061-E225-C453-B5B98E8968CE}"/>
                    </a:ext>
                  </a:extLst>
                </p:cNvPr>
                <p:cNvGrpSpPr/>
                <p:nvPr/>
              </p:nvGrpSpPr>
              <p:grpSpPr>
                <a:xfrm rot="16200000" flipH="1">
                  <a:off x="-222794" y="548513"/>
                  <a:ext cx="2265951" cy="1132920"/>
                  <a:chOff x="3529938" y="261475"/>
                  <a:chExt cx="1699463" cy="849690"/>
                </a:xfrm>
              </p:grpSpPr>
              <p:sp>
                <p:nvSpPr>
                  <p:cNvPr id="170" name="Google Shape;647;p33">
                    <a:extLst>
                      <a:ext uri="{FF2B5EF4-FFF2-40B4-BE49-F238E27FC236}">
                        <a16:creationId xmlns:a16="http://schemas.microsoft.com/office/drawing/2014/main" id="{34AEAF85-E597-A5C5-C738-7A4CD8F8975E}"/>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1" name="Google Shape;648;p33">
                    <a:extLst>
                      <a:ext uri="{FF2B5EF4-FFF2-40B4-BE49-F238E27FC236}">
                        <a16:creationId xmlns:a16="http://schemas.microsoft.com/office/drawing/2014/main" id="{EEC216ED-D69D-3F06-6813-D1AE0BCFB6A5}"/>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2" name="Google Shape;649;p33">
                    <a:extLst>
                      <a:ext uri="{FF2B5EF4-FFF2-40B4-BE49-F238E27FC236}">
                        <a16:creationId xmlns:a16="http://schemas.microsoft.com/office/drawing/2014/main" id="{BFCF6224-67C1-ACAE-AA27-6BD546B836E0}"/>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3" name="Google Shape;650;p33">
                    <a:extLst>
                      <a:ext uri="{FF2B5EF4-FFF2-40B4-BE49-F238E27FC236}">
                        <a16:creationId xmlns:a16="http://schemas.microsoft.com/office/drawing/2014/main" id="{052D8E0E-96CB-C39F-CD87-502712E306FA}"/>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4" name="Google Shape;651;p33">
                    <a:extLst>
                      <a:ext uri="{FF2B5EF4-FFF2-40B4-BE49-F238E27FC236}">
                        <a16:creationId xmlns:a16="http://schemas.microsoft.com/office/drawing/2014/main" id="{B640D3B6-C8F5-3AF4-0D78-665FDEABB4E9}"/>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5" name="Google Shape;652;p33">
                    <a:extLst>
                      <a:ext uri="{FF2B5EF4-FFF2-40B4-BE49-F238E27FC236}">
                        <a16:creationId xmlns:a16="http://schemas.microsoft.com/office/drawing/2014/main" id="{5BE68685-FBCB-FA08-E40F-6AAF735F7125}"/>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6" name="Google Shape;653;p33">
                    <a:extLst>
                      <a:ext uri="{FF2B5EF4-FFF2-40B4-BE49-F238E27FC236}">
                        <a16:creationId xmlns:a16="http://schemas.microsoft.com/office/drawing/2014/main" id="{BD89CE4D-5572-37ED-E88C-4B027624552B}"/>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7" name="Google Shape;654;p33">
                    <a:extLst>
                      <a:ext uri="{FF2B5EF4-FFF2-40B4-BE49-F238E27FC236}">
                        <a16:creationId xmlns:a16="http://schemas.microsoft.com/office/drawing/2014/main" id="{73109145-73F4-40B7-7514-9D1EB7BCF37D}"/>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7" name="Google Shape;655;p33">
                  <a:extLst>
                    <a:ext uri="{FF2B5EF4-FFF2-40B4-BE49-F238E27FC236}">
                      <a16:creationId xmlns:a16="http://schemas.microsoft.com/office/drawing/2014/main" id="{630BA0FE-7D89-9962-5779-1AE65BA61B6A}"/>
                    </a:ext>
                  </a:extLst>
                </p:cNvPr>
                <p:cNvGrpSpPr/>
                <p:nvPr/>
              </p:nvGrpSpPr>
              <p:grpSpPr>
                <a:xfrm>
                  <a:off x="10909569" y="1371918"/>
                  <a:ext cx="446589" cy="813467"/>
                  <a:chOff x="376650" y="567400"/>
                  <a:chExt cx="334942" cy="610100"/>
                </a:xfrm>
              </p:grpSpPr>
              <p:sp>
                <p:nvSpPr>
                  <p:cNvPr id="164" name="Google Shape;656;p33">
                    <a:extLst>
                      <a:ext uri="{FF2B5EF4-FFF2-40B4-BE49-F238E27FC236}">
                        <a16:creationId xmlns:a16="http://schemas.microsoft.com/office/drawing/2014/main" id="{50DFF8F7-6895-855C-5E2D-0AC4B5242324}"/>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5" name="Google Shape;657;p33">
                    <a:extLst>
                      <a:ext uri="{FF2B5EF4-FFF2-40B4-BE49-F238E27FC236}">
                        <a16:creationId xmlns:a16="http://schemas.microsoft.com/office/drawing/2014/main" id="{27F58185-B014-5383-F763-8DC54B175615}"/>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6" name="Google Shape;658;p33">
                    <a:extLst>
                      <a:ext uri="{FF2B5EF4-FFF2-40B4-BE49-F238E27FC236}">
                        <a16:creationId xmlns:a16="http://schemas.microsoft.com/office/drawing/2014/main" id="{1C9650E2-5E26-9CEE-2FC8-0DEFC337CBC7}"/>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7" name="Google Shape;659;p33">
                    <a:extLst>
                      <a:ext uri="{FF2B5EF4-FFF2-40B4-BE49-F238E27FC236}">
                        <a16:creationId xmlns:a16="http://schemas.microsoft.com/office/drawing/2014/main" id="{EABFA1C2-EA6A-8D3B-E7C4-6D0E8FDBD2A4}"/>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8" name="Google Shape;660;p33">
                    <a:extLst>
                      <a:ext uri="{FF2B5EF4-FFF2-40B4-BE49-F238E27FC236}">
                        <a16:creationId xmlns:a16="http://schemas.microsoft.com/office/drawing/2014/main" id="{828C6A92-F92C-10AC-4261-24A553836A91}"/>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9" name="Google Shape;661;p33">
                    <a:extLst>
                      <a:ext uri="{FF2B5EF4-FFF2-40B4-BE49-F238E27FC236}">
                        <a16:creationId xmlns:a16="http://schemas.microsoft.com/office/drawing/2014/main" id="{A7D3F311-9F62-03C7-5558-2070C8820D8A}"/>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8" name="Google Shape;646;p33">
                  <a:extLst>
                    <a:ext uri="{FF2B5EF4-FFF2-40B4-BE49-F238E27FC236}">
                      <a16:creationId xmlns:a16="http://schemas.microsoft.com/office/drawing/2014/main" id="{15CA977B-CCDB-2BBC-9EFD-1C146A25089F}"/>
                    </a:ext>
                  </a:extLst>
                </p:cNvPr>
                <p:cNvGrpSpPr/>
                <p:nvPr/>
              </p:nvGrpSpPr>
              <p:grpSpPr>
                <a:xfrm rot="16200000" flipH="1">
                  <a:off x="-222854" y="4427245"/>
                  <a:ext cx="2265951" cy="1132920"/>
                  <a:chOff x="3529938" y="261475"/>
                  <a:chExt cx="1699463" cy="849690"/>
                </a:xfrm>
              </p:grpSpPr>
              <p:sp>
                <p:nvSpPr>
                  <p:cNvPr id="156" name="Google Shape;647;p33">
                    <a:extLst>
                      <a:ext uri="{FF2B5EF4-FFF2-40B4-BE49-F238E27FC236}">
                        <a16:creationId xmlns:a16="http://schemas.microsoft.com/office/drawing/2014/main" id="{BE2661C7-6A4F-6D27-2ADE-222B0D51E402}"/>
                      </a:ext>
                    </a:extLst>
                  </p:cNvPr>
                  <p:cNvSpPr/>
                  <p:nvPr/>
                </p:nvSpPr>
                <p:spPr>
                  <a:xfrm rot="5400000">
                    <a:off x="3529938"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7" name="Google Shape;648;p33">
                    <a:extLst>
                      <a:ext uri="{FF2B5EF4-FFF2-40B4-BE49-F238E27FC236}">
                        <a16:creationId xmlns:a16="http://schemas.microsoft.com/office/drawing/2014/main" id="{347935E8-D58B-2CB5-04EB-ECA4249AE15B}"/>
                      </a:ext>
                    </a:extLst>
                  </p:cNvPr>
                  <p:cNvSpPr/>
                  <p:nvPr/>
                </p:nvSpPr>
                <p:spPr>
                  <a:xfrm rot="5400000">
                    <a:off x="3954825"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8" name="Google Shape;649;p33">
                    <a:extLst>
                      <a:ext uri="{FF2B5EF4-FFF2-40B4-BE49-F238E27FC236}">
                        <a16:creationId xmlns:a16="http://schemas.microsoft.com/office/drawing/2014/main" id="{3FC4CC7D-B788-FC61-D3C0-946214A8CC87}"/>
                      </a:ext>
                    </a:extLst>
                  </p:cNvPr>
                  <p:cNvSpPr/>
                  <p:nvPr/>
                </p:nvSpPr>
                <p:spPr>
                  <a:xfrm rot="5400000">
                    <a:off x="4379713"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9" name="Google Shape;650;p33">
                    <a:extLst>
                      <a:ext uri="{FF2B5EF4-FFF2-40B4-BE49-F238E27FC236}">
                        <a16:creationId xmlns:a16="http://schemas.microsoft.com/office/drawing/2014/main" id="{32C3E1C6-70AE-3EFA-053F-CDA60D736D7F}"/>
                      </a:ext>
                    </a:extLst>
                  </p:cNvPr>
                  <p:cNvSpPr/>
                  <p:nvPr/>
                </p:nvSpPr>
                <p:spPr>
                  <a:xfrm rot="5400000">
                    <a:off x="4804600" y="26147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0" name="Google Shape;651;p33">
                    <a:extLst>
                      <a:ext uri="{FF2B5EF4-FFF2-40B4-BE49-F238E27FC236}">
                        <a16:creationId xmlns:a16="http://schemas.microsoft.com/office/drawing/2014/main" id="{3178A5EE-60A9-5B72-8539-2EB42DB71214}"/>
                      </a:ext>
                    </a:extLst>
                  </p:cNvPr>
                  <p:cNvSpPr/>
                  <p:nvPr/>
                </p:nvSpPr>
                <p:spPr>
                  <a:xfrm rot="5400000">
                    <a:off x="3529938"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1" name="Google Shape;652;p33">
                    <a:extLst>
                      <a:ext uri="{FF2B5EF4-FFF2-40B4-BE49-F238E27FC236}">
                        <a16:creationId xmlns:a16="http://schemas.microsoft.com/office/drawing/2014/main" id="{7C0316FA-8D3D-9E81-7D51-B687CEEEB2C8}"/>
                      </a:ext>
                    </a:extLst>
                  </p:cNvPr>
                  <p:cNvSpPr/>
                  <p:nvPr/>
                </p:nvSpPr>
                <p:spPr>
                  <a:xfrm rot="5400000">
                    <a:off x="3954825"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2" name="Google Shape;653;p33">
                    <a:extLst>
                      <a:ext uri="{FF2B5EF4-FFF2-40B4-BE49-F238E27FC236}">
                        <a16:creationId xmlns:a16="http://schemas.microsoft.com/office/drawing/2014/main" id="{C7E4B03B-275B-1A71-2510-E8B97B9072B5}"/>
                      </a:ext>
                    </a:extLst>
                  </p:cNvPr>
                  <p:cNvSpPr/>
                  <p:nvPr/>
                </p:nvSpPr>
                <p:spPr>
                  <a:xfrm rot="5400000">
                    <a:off x="4379713"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3" name="Google Shape;654;p33">
                    <a:extLst>
                      <a:ext uri="{FF2B5EF4-FFF2-40B4-BE49-F238E27FC236}">
                        <a16:creationId xmlns:a16="http://schemas.microsoft.com/office/drawing/2014/main" id="{783CAD21-E019-393C-44A4-710219416A6C}"/>
                      </a:ext>
                    </a:extLst>
                  </p:cNvPr>
                  <p:cNvSpPr/>
                  <p:nvPr/>
                </p:nvSpPr>
                <p:spPr>
                  <a:xfrm rot="5400000">
                    <a:off x="4804600" y="686365"/>
                    <a:ext cx="424800" cy="4248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nvGrpSpPr>
                <p:cNvPr id="149" name="Google Shape;655;p33">
                  <a:extLst>
                    <a:ext uri="{FF2B5EF4-FFF2-40B4-BE49-F238E27FC236}">
                      <a16:creationId xmlns:a16="http://schemas.microsoft.com/office/drawing/2014/main" id="{EE69FFC6-B0CD-646B-1666-AC92FDBCDA64}"/>
                    </a:ext>
                  </a:extLst>
                </p:cNvPr>
                <p:cNvGrpSpPr/>
                <p:nvPr/>
              </p:nvGrpSpPr>
              <p:grpSpPr>
                <a:xfrm>
                  <a:off x="10835169" y="5276963"/>
                  <a:ext cx="446589" cy="813467"/>
                  <a:chOff x="376650" y="567400"/>
                  <a:chExt cx="334942" cy="610100"/>
                </a:xfrm>
              </p:grpSpPr>
              <p:sp>
                <p:nvSpPr>
                  <p:cNvPr id="150" name="Google Shape;656;p33">
                    <a:extLst>
                      <a:ext uri="{FF2B5EF4-FFF2-40B4-BE49-F238E27FC236}">
                        <a16:creationId xmlns:a16="http://schemas.microsoft.com/office/drawing/2014/main" id="{898BDEB0-D69A-F9D2-26FB-7835B1D4716F}"/>
                      </a:ext>
                    </a:extLst>
                  </p:cNvPr>
                  <p:cNvSpPr/>
                  <p:nvPr/>
                </p:nvSpPr>
                <p:spPr>
                  <a:xfrm rot="10800000" flipH="1">
                    <a:off x="376650"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1" name="Google Shape;657;p33">
                    <a:extLst>
                      <a:ext uri="{FF2B5EF4-FFF2-40B4-BE49-F238E27FC236}">
                        <a16:creationId xmlns:a16="http://schemas.microsoft.com/office/drawing/2014/main" id="{5B953902-B05F-2DD0-2912-ED99960E6C09}"/>
                      </a:ext>
                    </a:extLst>
                  </p:cNvPr>
                  <p:cNvSpPr/>
                  <p:nvPr/>
                </p:nvSpPr>
                <p:spPr>
                  <a:xfrm rot="10800000" flipH="1">
                    <a:off x="655792" y="567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2" name="Google Shape;658;p33">
                    <a:extLst>
                      <a:ext uri="{FF2B5EF4-FFF2-40B4-BE49-F238E27FC236}">
                        <a16:creationId xmlns:a16="http://schemas.microsoft.com/office/drawing/2014/main" id="{1B45D84D-55FB-ADEB-8D28-24A915BACEB8}"/>
                      </a:ext>
                    </a:extLst>
                  </p:cNvPr>
                  <p:cNvSpPr/>
                  <p:nvPr/>
                </p:nvSpPr>
                <p:spPr>
                  <a:xfrm rot="10800000" flipH="1">
                    <a:off x="376650"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3" name="Google Shape;659;p33">
                    <a:extLst>
                      <a:ext uri="{FF2B5EF4-FFF2-40B4-BE49-F238E27FC236}">
                        <a16:creationId xmlns:a16="http://schemas.microsoft.com/office/drawing/2014/main" id="{CFA0D78A-D6B8-9CC3-A3EE-50C53B634D29}"/>
                      </a:ext>
                    </a:extLst>
                  </p:cNvPr>
                  <p:cNvSpPr/>
                  <p:nvPr/>
                </p:nvSpPr>
                <p:spPr>
                  <a:xfrm rot="10800000" flipH="1">
                    <a:off x="655792" y="835425"/>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4" name="Google Shape;660;p33">
                    <a:extLst>
                      <a:ext uri="{FF2B5EF4-FFF2-40B4-BE49-F238E27FC236}">
                        <a16:creationId xmlns:a16="http://schemas.microsoft.com/office/drawing/2014/main" id="{9A5643D3-4756-62B2-EF62-1FFEF6EBB9A8}"/>
                      </a:ext>
                    </a:extLst>
                  </p:cNvPr>
                  <p:cNvSpPr/>
                  <p:nvPr/>
                </p:nvSpPr>
                <p:spPr>
                  <a:xfrm rot="10800000" flipH="1">
                    <a:off x="376650"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55" name="Google Shape;661;p33">
                    <a:extLst>
                      <a:ext uri="{FF2B5EF4-FFF2-40B4-BE49-F238E27FC236}">
                        <a16:creationId xmlns:a16="http://schemas.microsoft.com/office/drawing/2014/main" id="{85B18719-250F-4D7A-DC6C-CBAE0B5264A1}"/>
                      </a:ext>
                    </a:extLst>
                  </p:cNvPr>
                  <p:cNvSpPr/>
                  <p:nvPr/>
                </p:nvSpPr>
                <p:spPr>
                  <a:xfrm rot="10800000" flipH="1">
                    <a:off x="655792" y="1121400"/>
                    <a:ext cx="55800" cy="561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grpSp>
        </p:grpSp>
      </p:grpSp>
      <p:sp>
        <p:nvSpPr>
          <p:cNvPr id="347" name="Text Placeholder 6">
            <a:extLst>
              <a:ext uri="{FF2B5EF4-FFF2-40B4-BE49-F238E27FC236}">
                <a16:creationId xmlns:a16="http://schemas.microsoft.com/office/drawing/2014/main" id="{98031541-CDF6-B33F-FB51-C9A3F9103D02}"/>
              </a:ext>
            </a:extLst>
          </p:cNvPr>
          <p:cNvSpPr>
            <a:spLocks noGrp="1"/>
          </p:cNvSpPr>
          <p:nvPr>
            <p:ph type="body" idx="1"/>
          </p:nvPr>
        </p:nvSpPr>
        <p:spPr>
          <a:xfrm>
            <a:off x="960000" y="1536633"/>
            <a:ext cx="9513218" cy="4327040"/>
          </a:xfrm>
        </p:spPr>
        <p:txBody>
          <a:bodyPr anchor="ctr"/>
          <a:lstStyle/>
          <a:p>
            <a:pPr marL="152396"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800" b="1"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sym typeface="Lato"/>
              </a:rPr>
              <a:t>Relevant Mathematics and Physics</a:t>
            </a:r>
          </a:p>
          <a:p>
            <a:pPr marL="495296" indent="-342900" algn="just">
              <a:buClr>
                <a:srgbClr val="000000"/>
              </a:buClr>
              <a:defRPr/>
            </a:pPr>
            <a:r>
              <a:rPr kumimoji="0" lang="en-US" sz="1800" i="1"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sym typeface="Lato"/>
              </a:rPr>
              <a:t>AASHTO formula for stopping distance : s = (0.278 × t × v) + v² / (254 × (f + G))</a:t>
            </a:r>
          </a:p>
          <a:p>
            <a:pPr marL="495296" indent="-342900" algn="just">
              <a:buClr>
                <a:srgbClr val="000000"/>
              </a:buClr>
              <a:defRPr/>
            </a:pPr>
            <a:r>
              <a:rPr kumimoji="0" lang="en-US" sz="1800" i="1"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sym typeface="Lato"/>
              </a:rPr>
              <a:t>where:</a:t>
            </a:r>
          </a:p>
          <a:p>
            <a:pPr marL="495296" indent="-342900" algn="just">
              <a:buClr>
                <a:srgbClr val="000000"/>
              </a:buClr>
              <a:defRPr/>
            </a:pPr>
            <a:r>
              <a:rPr kumimoji="0" lang="en-US" sz="1800" i="1"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sym typeface="Lato"/>
              </a:rPr>
              <a:t>s – Stopping distance in meters</a:t>
            </a:r>
          </a:p>
          <a:p>
            <a:pPr marL="495296" indent="-342900" algn="just">
              <a:buClr>
                <a:srgbClr val="000000"/>
              </a:buClr>
              <a:defRPr/>
            </a:pPr>
            <a:r>
              <a:rPr kumimoji="0" lang="en-US" sz="1800" i="1"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sym typeface="Lato"/>
              </a:rPr>
              <a:t>t – Perception-reaction time in second</a:t>
            </a:r>
          </a:p>
          <a:p>
            <a:pPr marL="495296" indent="-342900" algn="just">
              <a:buClr>
                <a:srgbClr val="000000"/>
              </a:buClr>
              <a:defRPr/>
            </a:pPr>
            <a:r>
              <a:rPr kumimoji="0" lang="en-US" sz="1800" i="1"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sym typeface="Lato"/>
              </a:rPr>
              <a:t>v – Speed of the car in km/h</a:t>
            </a:r>
          </a:p>
          <a:p>
            <a:pPr marL="495296" indent="-342900" algn="just">
              <a:buClr>
                <a:srgbClr val="000000"/>
              </a:buClr>
              <a:defRPr/>
            </a:pPr>
            <a:r>
              <a:rPr kumimoji="0" lang="en-US" sz="1800" i="1"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sym typeface="Lato"/>
              </a:rPr>
              <a:t>G – Grade (slope) of the road, expressed as a decimal. Positive for an uphill grade and negative for a downhill road</a:t>
            </a:r>
          </a:p>
          <a:p>
            <a:pPr marL="495296" indent="-342900" algn="just">
              <a:buClr>
                <a:srgbClr val="000000"/>
              </a:buClr>
              <a:defRPr/>
            </a:pPr>
            <a:r>
              <a:rPr kumimoji="0" lang="en-US" sz="1800" i="1"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sym typeface="Lato"/>
              </a:rPr>
              <a:t>f – Coefficient of friction between the tires and the road. It is assumed to be 0.7 on a dry road and between 0.3 and 0.4 on a wet road.</a:t>
            </a:r>
          </a:p>
        </p:txBody>
      </p:sp>
      <p:grpSp>
        <p:nvGrpSpPr>
          <p:cNvPr id="7" name="Google Shape;640;p33">
            <a:extLst>
              <a:ext uri="{FF2B5EF4-FFF2-40B4-BE49-F238E27FC236}">
                <a16:creationId xmlns:a16="http://schemas.microsoft.com/office/drawing/2014/main" id="{70C74327-DF00-2B70-AEE3-85CEC3145B97}"/>
              </a:ext>
            </a:extLst>
          </p:cNvPr>
          <p:cNvGrpSpPr/>
          <p:nvPr/>
        </p:nvGrpSpPr>
        <p:grpSpPr>
          <a:xfrm>
            <a:off x="6563956" y="-4572000"/>
            <a:ext cx="3603807" cy="3603807"/>
            <a:chOff x="1190625" y="238125"/>
            <a:chExt cx="5201800" cy="5201801"/>
          </a:xfrm>
        </p:grpSpPr>
        <p:sp>
          <p:nvSpPr>
            <p:cNvPr id="8" name="Google Shape;641;p33">
              <a:extLst>
                <a:ext uri="{FF2B5EF4-FFF2-40B4-BE49-F238E27FC236}">
                  <a16:creationId xmlns:a16="http://schemas.microsoft.com/office/drawing/2014/main" id="{8D6BF282-9652-2F6E-879C-0FE952230C90}"/>
                </a:ext>
              </a:extLst>
            </p:cNvPr>
            <p:cNvSpPr/>
            <p:nvPr/>
          </p:nvSpPr>
          <p:spPr>
            <a:xfrm>
              <a:off x="1190625" y="238125"/>
              <a:ext cx="5201800" cy="5201801"/>
            </a:xfrm>
            <a:custGeom>
              <a:avLst/>
              <a:gdLst/>
              <a:ahLst/>
              <a:cxnLst/>
              <a:rect l="l" t="t" r="r" b="b"/>
              <a:pathLst>
                <a:path w="208072" h="208072" extrusionOk="0">
                  <a:moveTo>
                    <a:pt x="104036" y="6120"/>
                  </a:moveTo>
                  <a:cubicBezTo>
                    <a:pt x="158042" y="6120"/>
                    <a:pt x="201951" y="50029"/>
                    <a:pt x="201951" y="104036"/>
                  </a:cubicBezTo>
                  <a:cubicBezTo>
                    <a:pt x="201951" y="158042"/>
                    <a:pt x="157991" y="201951"/>
                    <a:pt x="104036" y="201951"/>
                  </a:cubicBezTo>
                  <a:cubicBezTo>
                    <a:pt x="50029" y="201951"/>
                    <a:pt x="6120" y="158042"/>
                    <a:pt x="6120" y="104036"/>
                  </a:cubicBezTo>
                  <a:cubicBezTo>
                    <a:pt x="6120" y="50029"/>
                    <a:pt x="50029" y="6120"/>
                    <a:pt x="104036" y="6120"/>
                  </a:cubicBezTo>
                  <a:close/>
                  <a:moveTo>
                    <a:pt x="104036" y="0"/>
                  </a:moveTo>
                  <a:cubicBezTo>
                    <a:pt x="46663" y="0"/>
                    <a:pt x="0" y="46663"/>
                    <a:pt x="0" y="104036"/>
                  </a:cubicBezTo>
                  <a:cubicBezTo>
                    <a:pt x="0" y="161408"/>
                    <a:pt x="46663" y="208071"/>
                    <a:pt x="104036" y="208071"/>
                  </a:cubicBezTo>
                  <a:cubicBezTo>
                    <a:pt x="161408" y="208071"/>
                    <a:pt x="208071" y="161408"/>
                    <a:pt x="208071" y="104036"/>
                  </a:cubicBezTo>
                  <a:cubicBezTo>
                    <a:pt x="208071" y="46663"/>
                    <a:pt x="161408" y="0"/>
                    <a:pt x="104036"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9" name="Google Shape;642;p33">
              <a:extLst>
                <a:ext uri="{FF2B5EF4-FFF2-40B4-BE49-F238E27FC236}">
                  <a16:creationId xmlns:a16="http://schemas.microsoft.com/office/drawing/2014/main" id="{79BCBB3D-AFF6-E36E-CEDE-D1BB1B7E3E64}"/>
                </a:ext>
              </a:extLst>
            </p:cNvPr>
            <p:cNvSpPr/>
            <p:nvPr/>
          </p:nvSpPr>
          <p:spPr>
            <a:xfrm>
              <a:off x="3132350" y="2179850"/>
              <a:ext cx="1318326" cy="1318326"/>
            </a:xfrm>
            <a:custGeom>
              <a:avLst/>
              <a:gdLst/>
              <a:ahLst/>
              <a:cxnLst/>
              <a:rect l="l" t="t" r="r" b="b"/>
              <a:pathLst>
                <a:path w="52733" h="52733" extrusionOk="0">
                  <a:moveTo>
                    <a:pt x="26367" y="6120"/>
                  </a:moveTo>
                  <a:cubicBezTo>
                    <a:pt x="37535" y="6120"/>
                    <a:pt x="46613" y="15198"/>
                    <a:pt x="46613" y="26367"/>
                  </a:cubicBezTo>
                  <a:cubicBezTo>
                    <a:pt x="46613" y="37535"/>
                    <a:pt x="37535" y="46613"/>
                    <a:pt x="26367" y="46613"/>
                  </a:cubicBezTo>
                  <a:cubicBezTo>
                    <a:pt x="15198" y="46613"/>
                    <a:pt x="6120" y="37535"/>
                    <a:pt x="6120" y="26367"/>
                  </a:cubicBezTo>
                  <a:cubicBezTo>
                    <a:pt x="6120" y="15198"/>
                    <a:pt x="15198" y="6120"/>
                    <a:pt x="26367" y="6120"/>
                  </a:cubicBezTo>
                  <a:close/>
                  <a:moveTo>
                    <a:pt x="26367" y="1"/>
                  </a:moveTo>
                  <a:cubicBezTo>
                    <a:pt x="11832" y="1"/>
                    <a:pt x="1" y="11832"/>
                    <a:pt x="1" y="26367"/>
                  </a:cubicBezTo>
                  <a:cubicBezTo>
                    <a:pt x="1" y="40901"/>
                    <a:pt x="11832" y="52732"/>
                    <a:pt x="26367" y="52732"/>
                  </a:cubicBezTo>
                  <a:cubicBezTo>
                    <a:pt x="40901" y="52732"/>
                    <a:pt x="52732" y="40901"/>
                    <a:pt x="52732" y="26367"/>
                  </a:cubicBezTo>
                  <a:cubicBezTo>
                    <a:pt x="52732" y="11832"/>
                    <a:pt x="40901" y="1"/>
                    <a:pt x="26367"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0" name="Google Shape;643;p33">
              <a:extLst>
                <a:ext uri="{FF2B5EF4-FFF2-40B4-BE49-F238E27FC236}">
                  <a16:creationId xmlns:a16="http://schemas.microsoft.com/office/drawing/2014/main" id="{337A59BF-77BE-D4FD-561A-53C5DA5843B9}"/>
                </a:ext>
              </a:extLst>
            </p:cNvPr>
            <p:cNvSpPr/>
            <p:nvPr/>
          </p:nvSpPr>
          <p:spPr>
            <a:xfrm>
              <a:off x="3904976" y="3260875"/>
              <a:ext cx="1996575" cy="1737900"/>
            </a:xfrm>
            <a:custGeom>
              <a:avLst/>
              <a:gdLst/>
              <a:ahLst/>
              <a:cxnLst/>
              <a:rect l="l" t="t" r="r" b="b"/>
              <a:pathLst>
                <a:path w="79863" h="69516" extrusionOk="0">
                  <a:moveTo>
                    <a:pt x="61847" y="6105"/>
                  </a:moveTo>
                  <a:cubicBezTo>
                    <a:pt x="65439" y="6105"/>
                    <a:pt x="69049" y="6463"/>
                    <a:pt x="72621" y="7197"/>
                  </a:cubicBezTo>
                  <a:cubicBezTo>
                    <a:pt x="68184" y="21527"/>
                    <a:pt x="59821" y="34276"/>
                    <a:pt x="48397" y="44221"/>
                  </a:cubicBezTo>
                  <a:cubicBezTo>
                    <a:pt x="36872" y="54216"/>
                    <a:pt x="22898" y="60693"/>
                    <a:pt x="7905" y="63039"/>
                  </a:cubicBezTo>
                  <a:cubicBezTo>
                    <a:pt x="7038" y="47689"/>
                    <a:pt x="12648" y="32848"/>
                    <a:pt x="23612" y="21884"/>
                  </a:cubicBezTo>
                  <a:cubicBezTo>
                    <a:pt x="33821" y="11675"/>
                    <a:pt x="47696" y="6105"/>
                    <a:pt x="61847" y="6105"/>
                  </a:cubicBezTo>
                  <a:close/>
                  <a:moveTo>
                    <a:pt x="61776" y="1"/>
                  </a:moveTo>
                  <a:cubicBezTo>
                    <a:pt x="46044" y="1"/>
                    <a:pt x="30639" y="6201"/>
                    <a:pt x="19278" y="17600"/>
                  </a:cubicBezTo>
                  <a:cubicBezTo>
                    <a:pt x="6273" y="30605"/>
                    <a:pt x="0" y="48556"/>
                    <a:pt x="2091" y="66813"/>
                  </a:cubicBezTo>
                  <a:cubicBezTo>
                    <a:pt x="2244" y="68394"/>
                    <a:pt x="3570" y="69516"/>
                    <a:pt x="5100" y="69516"/>
                  </a:cubicBezTo>
                  <a:lnTo>
                    <a:pt x="5457" y="69516"/>
                  </a:lnTo>
                  <a:cubicBezTo>
                    <a:pt x="22898" y="67527"/>
                    <a:pt x="39116" y="60336"/>
                    <a:pt x="52426" y="48811"/>
                  </a:cubicBezTo>
                  <a:cubicBezTo>
                    <a:pt x="65584" y="37387"/>
                    <a:pt x="74916" y="22496"/>
                    <a:pt x="79404" y="5769"/>
                  </a:cubicBezTo>
                  <a:cubicBezTo>
                    <a:pt x="79863" y="4137"/>
                    <a:pt x="78894" y="2454"/>
                    <a:pt x="77262" y="1995"/>
                  </a:cubicBezTo>
                  <a:lnTo>
                    <a:pt x="77262" y="2046"/>
                  </a:lnTo>
                  <a:cubicBezTo>
                    <a:pt x="72153" y="671"/>
                    <a:pt x="66947" y="1"/>
                    <a:pt x="61776" y="1"/>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1" name="Google Shape;644;p33">
              <a:extLst>
                <a:ext uri="{FF2B5EF4-FFF2-40B4-BE49-F238E27FC236}">
                  <a16:creationId xmlns:a16="http://schemas.microsoft.com/office/drawing/2014/main" id="{6B20C663-D389-9AD1-7335-24DF0BCCCCF1}"/>
                </a:ext>
              </a:extLst>
            </p:cNvPr>
            <p:cNvSpPr/>
            <p:nvPr/>
          </p:nvSpPr>
          <p:spPr>
            <a:xfrm>
              <a:off x="1681475" y="3260325"/>
              <a:ext cx="1996575" cy="1738450"/>
            </a:xfrm>
            <a:custGeom>
              <a:avLst/>
              <a:gdLst/>
              <a:ahLst/>
              <a:cxnLst/>
              <a:rect l="l" t="t" r="r" b="b"/>
              <a:pathLst>
                <a:path w="79863" h="69538" extrusionOk="0">
                  <a:moveTo>
                    <a:pt x="17985" y="6127"/>
                  </a:moveTo>
                  <a:cubicBezTo>
                    <a:pt x="32151" y="6127"/>
                    <a:pt x="46001" y="11697"/>
                    <a:pt x="56251" y="21906"/>
                  </a:cubicBezTo>
                  <a:cubicBezTo>
                    <a:pt x="67164" y="32870"/>
                    <a:pt x="72825" y="47711"/>
                    <a:pt x="71958" y="63061"/>
                  </a:cubicBezTo>
                  <a:cubicBezTo>
                    <a:pt x="56965" y="60715"/>
                    <a:pt x="42991" y="54238"/>
                    <a:pt x="31466" y="44243"/>
                  </a:cubicBezTo>
                  <a:cubicBezTo>
                    <a:pt x="19991" y="34298"/>
                    <a:pt x="11679" y="21549"/>
                    <a:pt x="7191" y="7219"/>
                  </a:cubicBezTo>
                  <a:cubicBezTo>
                    <a:pt x="10773" y="6485"/>
                    <a:pt x="14389" y="6127"/>
                    <a:pt x="17985" y="6127"/>
                  </a:cubicBezTo>
                  <a:close/>
                  <a:moveTo>
                    <a:pt x="18013" y="0"/>
                  </a:moveTo>
                  <a:cubicBezTo>
                    <a:pt x="12867" y="0"/>
                    <a:pt x="7686" y="661"/>
                    <a:pt x="2601" y="2017"/>
                  </a:cubicBezTo>
                  <a:lnTo>
                    <a:pt x="2601" y="2068"/>
                  </a:lnTo>
                  <a:cubicBezTo>
                    <a:pt x="969" y="2476"/>
                    <a:pt x="0" y="4159"/>
                    <a:pt x="408" y="5791"/>
                  </a:cubicBezTo>
                  <a:cubicBezTo>
                    <a:pt x="4947" y="22518"/>
                    <a:pt x="14280" y="37409"/>
                    <a:pt x="27437" y="48833"/>
                  </a:cubicBezTo>
                  <a:cubicBezTo>
                    <a:pt x="40747" y="60358"/>
                    <a:pt x="56965" y="67549"/>
                    <a:pt x="74406" y="69538"/>
                  </a:cubicBezTo>
                  <a:lnTo>
                    <a:pt x="74763" y="69538"/>
                  </a:lnTo>
                  <a:cubicBezTo>
                    <a:pt x="76293" y="69538"/>
                    <a:pt x="77619" y="68416"/>
                    <a:pt x="77772" y="66835"/>
                  </a:cubicBezTo>
                  <a:cubicBezTo>
                    <a:pt x="79863" y="48527"/>
                    <a:pt x="73590" y="30576"/>
                    <a:pt x="60586" y="17571"/>
                  </a:cubicBezTo>
                  <a:cubicBezTo>
                    <a:pt x="49207" y="6192"/>
                    <a:pt x="33771" y="0"/>
                    <a:pt x="18013"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sp>
          <p:nvSpPr>
            <p:cNvPr id="12" name="Google Shape;645;p33">
              <a:extLst>
                <a:ext uri="{FF2B5EF4-FFF2-40B4-BE49-F238E27FC236}">
                  <a16:creationId xmlns:a16="http://schemas.microsoft.com/office/drawing/2014/main" id="{688CAABD-63EA-54A1-FCE7-0C9932F667B9}"/>
                </a:ext>
              </a:extLst>
            </p:cNvPr>
            <p:cNvSpPr/>
            <p:nvPr/>
          </p:nvSpPr>
          <p:spPr>
            <a:xfrm>
              <a:off x="1617725" y="665225"/>
              <a:ext cx="4348850" cy="2219700"/>
            </a:xfrm>
            <a:custGeom>
              <a:avLst/>
              <a:gdLst/>
              <a:ahLst/>
              <a:cxnLst/>
              <a:rect l="l" t="t" r="r" b="b"/>
              <a:pathLst>
                <a:path w="173954" h="88788" extrusionOk="0">
                  <a:moveTo>
                    <a:pt x="86952" y="6120"/>
                  </a:moveTo>
                  <a:cubicBezTo>
                    <a:pt x="108320" y="6120"/>
                    <a:pt x="128515" y="14382"/>
                    <a:pt x="143712" y="29375"/>
                  </a:cubicBezTo>
                  <a:cubicBezTo>
                    <a:pt x="156870" y="42379"/>
                    <a:pt x="165029" y="59107"/>
                    <a:pt x="167222" y="77211"/>
                  </a:cubicBezTo>
                  <a:cubicBezTo>
                    <a:pt x="147537" y="57679"/>
                    <a:pt x="118213" y="46255"/>
                    <a:pt x="86952" y="46255"/>
                  </a:cubicBezTo>
                  <a:cubicBezTo>
                    <a:pt x="55690" y="46255"/>
                    <a:pt x="26366" y="57679"/>
                    <a:pt x="6681" y="77211"/>
                  </a:cubicBezTo>
                  <a:cubicBezTo>
                    <a:pt x="8823" y="59107"/>
                    <a:pt x="17034" y="42379"/>
                    <a:pt x="30191" y="29375"/>
                  </a:cubicBezTo>
                  <a:cubicBezTo>
                    <a:pt x="45388" y="14382"/>
                    <a:pt x="65532" y="6120"/>
                    <a:pt x="86952" y="6120"/>
                  </a:cubicBezTo>
                  <a:close/>
                  <a:moveTo>
                    <a:pt x="86952" y="0"/>
                  </a:moveTo>
                  <a:cubicBezTo>
                    <a:pt x="63952" y="0"/>
                    <a:pt x="42226" y="8874"/>
                    <a:pt x="25856" y="25040"/>
                  </a:cubicBezTo>
                  <a:cubicBezTo>
                    <a:pt x="9537" y="41207"/>
                    <a:pt x="306" y="62728"/>
                    <a:pt x="0" y="85677"/>
                  </a:cubicBezTo>
                  <a:cubicBezTo>
                    <a:pt x="0" y="86952"/>
                    <a:pt x="765" y="88124"/>
                    <a:pt x="1989" y="88583"/>
                  </a:cubicBezTo>
                  <a:cubicBezTo>
                    <a:pt x="2346" y="88736"/>
                    <a:pt x="2703" y="88787"/>
                    <a:pt x="3060" y="88787"/>
                  </a:cubicBezTo>
                  <a:cubicBezTo>
                    <a:pt x="3978" y="88787"/>
                    <a:pt x="4845" y="88379"/>
                    <a:pt x="5406" y="87666"/>
                  </a:cubicBezTo>
                  <a:cubicBezTo>
                    <a:pt x="23663" y="65532"/>
                    <a:pt x="54160" y="52324"/>
                    <a:pt x="86952" y="52324"/>
                  </a:cubicBezTo>
                  <a:cubicBezTo>
                    <a:pt x="119743" y="52324"/>
                    <a:pt x="150240" y="65532"/>
                    <a:pt x="168497" y="87666"/>
                  </a:cubicBezTo>
                  <a:cubicBezTo>
                    <a:pt x="169086" y="88365"/>
                    <a:pt x="169967" y="88772"/>
                    <a:pt x="170872" y="88772"/>
                  </a:cubicBezTo>
                  <a:cubicBezTo>
                    <a:pt x="171221" y="88772"/>
                    <a:pt x="171573" y="88711"/>
                    <a:pt x="171914" y="88583"/>
                  </a:cubicBezTo>
                  <a:cubicBezTo>
                    <a:pt x="173138" y="88124"/>
                    <a:pt x="173954" y="86952"/>
                    <a:pt x="173903" y="85677"/>
                  </a:cubicBezTo>
                  <a:cubicBezTo>
                    <a:pt x="173597" y="62728"/>
                    <a:pt x="164366" y="41156"/>
                    <a:pt x="148047" y="25040"/>
                  </a:cubicBezTo>
                  <a:cubicBezTo>
                    <a:pt x="131626" y="8874"/>
                    <a:pt x="109952" y="0"/>
                    <a:pt x="86952" y="0"/>
                  </a:cubicBezTo>
                  <a:close/>
                </a:path>
              </a:pathLst>
            </a:custGeom>
            <a:solidFill>
              <a:schemeClr val="dk1"/>
            </a:solidFill>
            <a:ln>
              <a:noFill/>
            </a:ln>
          </p:spPr>
          <p:txBody>
            <a:bodyPr spcFirstLastPara="1" wrap="square" lIns="121900" tIns="121900" rIns="121900" bIns="121900" anchor="ctr" anchorCtr="0">
              <a:noAutofit/>
            </a:bodyPr>
            <a:lstStyle/>
            <a:p>
              <a:endParaRPr sz="1867">
                <a:latin typeface="Segoe UI" panose="020B0502040204020203" pitchFamily="34" charset="0"/>
                <a:cs typeface="Segoe UI" panose="020B0502040204020203" pitchFamily="34" charset="0"/>
              </a:endParaRPr>
            </a:p>
          </p:txBody>
        </p:sp>
      </p:grpSp>
      <p:sp>
        <p:nvSpPr>
          <p:cNvPr id="13" name="Google Shape;638;p33">
            <a:extLst>
              <a:ext uri="{FF2B5EF4-FFF2-40B4-BE49-F238E27FC236}">
                <a16:creationId xmlns:a16="http://schemas.microsoft.com/office/drawing/2014/main" id="{BB8C9187-E9ED-189D-1ECE-7D1FA5ECC419}"/>
              </a:ext>
            </a:extLst>
          </p:cNvPr>
          <p:cNvSpPr txBox="1">
            <a:spLocks/>
          </p:cNvSpPr>
          <p:nvPr/>
        </p:nvSpPr>
        <p:spPr>
          <a:xfrm>
            <a:off x="1735304" y="7816738"/>
            <a:ext cx="8712514" cy="1422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algn="ctr"/>
            <a:r>
              <a:rPr lang="en-US" sz="7200">
                <a:latin typeface="Segoe UI" panose="020B0502040204020203" pitchFamily="34" charset="0"/>
                <a:cs typeface="Segoe UI" panose="020B0502040204020203" pitchFamily="34" charset="0"/>
              </a:rPr>
              <a:t>Problem Statement</a:t>
            </a:r>
            <a:endParaRPr lang="en-US" sz="6670">
              <a:latin typeface="Segoe UI" panose="020B0502040204020203" pitchFamily="34" charset="0"/>
              <a:cs typeface="Segoe UI" panose="020B0502040204020203" pitchFamily="34" charset="0"/>
            </a:endParaRPr>
          </a:p>
        </p:txBody>
      </p:sp>
      <p:sp>
        <p:nvSpPr>
          <p:cNvPr id="14" name="Google Shape;639;p33">
            <a:extLst>
              <a:ext uri="{FF2B5EF4-FFF2-40B4-BE49-F238E27FC236}">
                <a16:creationId xmlns:a16="http://schemas.microsoft.com/office/drawing/2014/main" id="{E32F4CC8-E4F5-2548-9B41-A5A42C3910BD}"/>
              </a:ext>
            </a:extLst>
          </p:cNvPr>
          <p:cNvSpPr txBox="1">
            <a:spLocks/>
          </p:cNvSpPr>
          <p:nvPr/>
        </p:nvSpPr>
        <p:spPr>
          <a:xfrm>
            <a:off x="5369533" y="6757416"/>
            <a:ext cx="1453200" cy="1019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Raleway"/>
              <a:buNone/>
              <a:defRPr sz="4000" b="0" i="0" u="none" strike="noStrike" cap="none">
                <a:solidFill>
                  <a:schemeClr val="dk2"/>
                </a:solidFill>
                <a:latin typeface="Raleway SemiBold"/>
                <a:ea typeface="Raleway SemiBold"/>
                <a:cs typeface="Raleway SemiBold"/>
                <a:sym typeface="Raleway SemiBold"/>
              </a:defRPr>
            </a:lvl1pPr>
            <a:lvl2pPr marR="0" lvl="1"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1"/>
              </a:buClr>
              <a:buSzPts val="3000"/>
              <a:buFont typeface="Raleway"/>
              <a:buNone/>
              <a:defRPr sz="4000" b="1" i="0" u="none" strike="noStrike" cap="none">
                <a:solidFill>
                  <a:schemeClr val="dk1"/>
                </a:solidFill>
                <a:latin typeface="Raleway"/>
                <a:ea typeface="Raleway"/>
                <a:cs typeface="Raleway"/>
                <a:sym typeface="Raleway"/>
              </a:defRPr>
            </a:lvl9pPr>
          </a:lstStyle>
          <a:p>
            <a:pPr algn="ctr"/>
            <a:r>
              <a:rPr lang="en" sz="6670" b="1">
                <a:latin typeface="Segoe UI" panose="020B0502040204020203" pitchFamily="34" charset="0"/>
                <a:cs typeface="Segoe UI" panose="020B0502040204020203" pitchFamily="34" charset="0"/>
              </a:rPr>
              <a:t>02</a:t>
            </a:r>
          </a:p>
        </p:txBody>
      </p:sp>
      <p:grpSp>
        <p:nvGrpSpPr>
          <p:cNvPr id="29" name="Group 28">
            <a:extLst>
              <a:ext uri="{FF2B5EF4-FFF2-40B4-BE49-F238E27FC236}">
                <a16:creationId xmlns:a16="http://schemas.microsoft.com/office/drawing/2014/main" id="{7A0D565A-ECAA-544C-B1D2-14443DA28412}"/>
              </a:ext>
            </a:extLst>
          </p:cNvPr>
          <p:cNvGrpSpPr/>
          <p:nvPr/>
        </p:nvGrpSpPr>
        <p:grpSpPr>
          <a:xfrm>
            <a:off x="-18288" y="2926080"/>
            <a:ext cx="10938097" cy="2265950"/>
            <a:chOff x="0" y="2567946"/>
            <a:chExt cx="10938097" cy="2265950"/>
          </a:xfrm>
        </p:grpSpPr>
        <p:sp>
          <p:nvSpPr>
            <p:cNvPr id="15" name="Google Shape;647;p33">
              <a:extLst>
                <a:ext uri="{FF2B5EF4-FFF2-40B4-BE49-F238E27FC236}">
                  <a16:creationId xmlns:a16="http://schemas.microsoft.com/office/drawing/2014/main" id="{9CFB1C22-FA9A-40DD-E0F3-EE648A18F39F}"/>
                </a:ext>
              </a:extLst>
            </p:cNvPr>
            <p:cNvSpPr/>
            <p:nvPr/>
          </p:nvSpPr>
          <p:spPr>
            <a:xfrm rot="10800000" flipH="1">
              <a:off x="0" y="2567946"/>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6" name="Google Shape;648;p33">
              <a:extLst>
                <a:ext uri="{FF2B5EF4-FFF2-40B4-BE49-F238E27FC236}">
                  <a16:creationId xmlns:a16="http://schemas.microsoft.com/office/drawing/2014/main" id="{76414384-9F4D-3F30-D4E1-52D407D2D56D}"/>
                </a:ext>
              </a:extLst>
            </p:cNvPr>
            <p:cNvSpPr/>
            <p:nvPr/>
          </p:nvSpPr>
          <p:spPr>
            <a:xfrm rot="10800000" flipH="1">
              <a:off x="0" y="3134463"/>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7" name="Google Shape;649;p33">
              <a:extLst>
                <a:ext uri="{FF2B5EF4-FFF2-40B4-BE49-F238E27FC236}">
                  <a16:creationId xmlns:a16="http://schemas.microsoft.com/office/drawing/2014/main" id="{BFFD769E-64A1-1B9E-457C-04B550364444}"/>
                </a:ext>
              </a:extLst>
            </p:cNvPr>
            <p:cNvSpPr/>
            <p:nvPr/>
          </p:nvSpPr>
          <p:spPr>
            <a:xfrm rot="10800000" flipH="1">
              <a:off x="1" y="3700980"/>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8" name="Google Shape;650;p33">
              <a:extLst>
                <a:ext uri="{FF2B5EF4-FFF2-40B4-BE49-F238E27FC236}">
                  <a16:creationId xmlns:a16="http://schemas.microsoft.com/office/drawing/2014/main" id="{EB7F1C49-FCF0-72EE-080B-A9564848D54B}"/>
                </a:ext>
              </a:extLst>
            </p:cNvPr>
            <p:cNvSpPr/>
            <p:nvPr/>
          </p:nvSpPr>
          <p:spPr>
            <a:xfrm rot="10800000" flipH="1">
              <a:off x="1" y="4267496"/>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19" name="Google Shape;651;p33">
              <a:extLst>
                <a:ext uri="{FF2B5EF4-FFF2-40B4-BE49-F238E27FC236}">
                  <a16:creationId xmlns:a16="http://schemas.microsoft.com/office/drawing/2014/main" id="{66381613-067A-B472-0F17-610F1BF37F02}"/>
                </a:ext>
              </a:extLst>
            </p:cNvPr>
            <p:cNvSpPr/>
            <p:nvPr/>
          </p:nvSpPr>
          <p:spPr>
            <a:xfrm rot="10800000" flipH="1">
              <a:off x="566520" y="2567946"/>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0" name="Google Shape;652;p33">
              <a:extLst>
                <a:ext uri="{FF2B5EF4-FFF2-40B4-BE49-F238E27FC236}">
                  <a16:creationId xmlns:a16="http://schemas.microsoft.com/office/drawing/2014/main" id="{8C53FCF1-C5A4-C07F-8709-E0A4F7B91EBB}"/>
                </a:ext>
              </a:extLst>
            </p:cNvPr>
            <p:cNvSpPr/>
            <p:nvPr/>
          </p:nvSpPr>
          <p:spPr>
            <a:xfrm rot="10800000" flipH="1">
              <a:off x="566520" y="3134463"/>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1" name="Google Shape;653;p33">
              <a:extLst>
                <a:ext uri="{FF2B5EF4-FFF2-40B4-BE49-F238E27FC236}">
                  <a16:creationId xmlns:a16="http://schemas.microsoft.com/office/drawing/2014/main" id="{B55C6623-9F82-A955-88C6-4106B043C06E}"/>
                </a:ext>
              </a:extLst>
            </p:cNvPr>
            <p:cNvSpPr/>
            <p:nvPr/>
          </p:nvSpPr>
          <p:spPr>
            <a:xfrm rot="10800000" flipH="1">
              <a:off x="566521" y="3700980"/>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2" name="Google Shape;654;p33">
              <a:extLst>
                <a:ext uri="{FF2B5EF4-FFF2-40B4-BE49-F238E27FC236}">
                  <a16:creationId xmlns:a16="http://schemas.microsoft.com/office/drawing/2014/main" id="{A4B7F0A6-7C91-B717-932F-DB35412BCDBF}"/>
                </a:ext>
              </a:extLst>
            </p:cNvPr>
            <p:cNvSpPr/>
            <p:nvPr/>
          </p:nvSpPr>
          <p:spPr>
            <a:xfrm rot="10800000" flipH="1">
              <a:off x="566521" y="4267496"/>
              <a:ext cx="566400" cy="566400"/>
            </a:xfrm>
            <a:prstGeom prst="rtTriangl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3" name="Google Shape;656;p33">
              <a:extLst>
                <a:ext uri="{FF2B5EF4-FFF2-40B4-BE49-F238E27FC236}">
                  <a16:creationId xmlns:a16="http://schemas.microsoft.com/office/drawing/2014/main" id="{8D3E124E-E18B-1D14-DF50-C9EC6F3E9B60}"/>
                </a:ext>
              </a:extLst>
            </p:cNvPr>
            <p:cNvSpPr/>
            <p:nvPr/>
          </p:nvSpPr>
          <p:spPr>
            <a:xfrm rot="10800000" flipH="1">
              <a:off x="10491508" y="3984180"/>
              <a:ext cx="74400" cy="748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4" name="Google Shape;657;p33">
              <a:extLst>
                <a:ext uri="{FF2B5EF4-FFF2-40B4-BE49-F238E27FC236}">
                  <a16:creationId xmlns:a16="http://schemas.microsoft.com/office/drawing/2014/main" id="{BB36926C-2DF2-A6EE-74B8-67E0839FDBEE}"/>
                </a:ext>
              </a:extLst>
            </p:cNvPr>
            <p:cNvSpPr/>
            <p:nvPr/>
          </p:nvSpPr>
          <p:spPr>
            <a:xfrm rot="10800000" flipH="1">
              <a:off x="10863697" y="3984180"/>
              <a:ext cx="74400" cy="748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5" name="Google Shape;658;p33">
              <a:extLst>
                <a:ext uri="{FF2B5EF4-FFF2-40B4-BE49-F238E27FC236}">
                  <a16:creationId xmlns:a16="http://schemas.microsoft.com/office/drawing/2014/main" id="{0B7BD925-F730-39C9-8B29-5ACDA429667E}"/>
                </a:ext>
              </a:extLst>
            </p:cNvPr>
            <p:cNvSpPr/>
            <p:nvPr/>
          </p:nvSpPr>
          <p:spPr>
            <a:xfrm rot="10800000" flipH="1">
              <a:off x="10491508" y="4341547"/>
              <a:ext cx="74400" cy="748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6" name="Google Shape;659;p33">
              <a:extLst>
                <a:ext uri="{FF2B5EF4-FFF2-40B4-BE49-F238E27FC236}">
                  <a16:creationId xmlns:a16="http://schemas.microsoft.com/office/drawing/2014/main" id="{B690D485-11F1-484C-3641-D712BF2402F4}"/>
                </a:ext>
              </a:extLst>
            </p:cNvPr>
            <p:cNvSpPr/>
            <p:nvPr/>
          </p:nvSpPr>
          <p:spPr>
            <a:xfrm rot="10800000" flipH="1">
              <a:off x="10863697" y="4341547"/>
              <a:ext cx="74400" cy="748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7" name="Google Shape;660;p33">
              <a:extLst>
                <a:ext uri="{FF2B5EF4-FFF2-40B4-BE49-F238E27FC236}">
                  <a16:creationId xmlns:a16="http://schemas.microsoft.com/office/drawing/2014/main" id="{8A0C4B4A-7A1E-3F38-5905-74F792D81944}"/>
                </a:ext>
              </a:extLst>
            </p:cNvPr>
            <p:cNvSpPr/>
            <p:nvPr/>
          </p:nvSpPr>
          <p:spPr>
            <a:xfrm rot="10800000" flipH="1">
              <a:off x="10491508" y="4722847"/>
              <a:ext cx="74400" cy="748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sp>
          <p:nvSpPr>
            <p:cNvPr id="28" name="Google Shape;661;p33">
              <a:extLst>
                <a:ext uri="{FF2B5EF4-FFF2-40B4-BE49-F238E27FC236}">
                  <a16:creationId xmlns:a16="http://schemas.microsoft.com/office/drawing/2014/main" id="{D43711B5-9733-3E66-7DBF-BEB50301CB65}"/>
                </a:ext>
              </a:extLst>
            </p:cNvPr>
            <p:cNvSpPr/>
            <p:nvPr/>
          </p:nvSpPr>
          <p:spPr>
            <a:xfrm rot="10800000" flipH="1">
              <a:off x="10863697" y="4722847"/>
              <a:ext cx="74400" cy="74800"/>
            </a:xfrm>
            <a:prstGeom prst="ellipse">
              <a:avLst/>
            </a:prstGeom>
            <a:solidFill>
              <a:schemeClr val="dk1"/>
            </a:solidFill>
            <a:ln>
              <a:noFill/>
            </a:ln>
          </p:spPr>
          <p:txBody>
            <a:bodyPr spcFirstLastPara="1" wrap="square" lIns="121900" tIns="121900" rIns="121900" bIns="121900" anchor="ctr" anchorCtr="0">
              <a:noAutofit/>
            </a:bodyPr>
            <a:lstStyle/>
            <a:p>
              <a:pPr algn="ctr"/>
              <a:endParaRPr sz="1867">
                <a:latin typeface="Segoe UI" panose="020B0502040204020203" pitchFamily="34" charset="0"/>
                <a:ea typeface="Open Sans"/>
                <a:cs typeface="Segoe UI" panose="020B0502040204020203" pitchFamily="34" charset="0"/>
                <a:sym typeface="Open Sans"/>
              </a:endParaRPr>
            </a:p>
          </p:txBody>
        </p:sp>
      </p:grpSp>
    </p:spTree>
    <p:extLst>
      <p:ext uri="{BB962C8B-B14F-4D97-AF65-F5344CB8AC3E}">
        <p14:creationId xmlns:p14="http://schemas.microsoft.com/office/powerpoint/2010/main" val="15412361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Traffic Accident Prevention Campaign by Slidesgo">
  <a:themeElements>
    <a:clrScheme name="Simple Light">
      <a:dk1>
        <a:srgbClr val="06A02B"/>
      </a:dk1>
      <a:lt1>
        <a:srgbClr val="FFFFFF"/>
      </a:lt1>
      <a:dk2>
        <a:srgbClr val="00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b9c2f601-de82-4c0e-8c27-4f51a6897e2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3727E0941D5574AB31FE9F09E628873" ma:contentTypeVersion="9" ma:contentTypeDescription="Create a new document." ma:contentTypeScope="" ma:versionID="2181bfe13a364636f7cce7fbcf808ade">
  <xsd:schema xmlns:xsd="http://www.w3.org/2001/XMLSchema" xmlns:xs="http://www.w3.org/2001/XMLSchema" xmlns:p="http://schemas.microsoft.com/office/2006/metadata/properties" xmlns:ns3="b9c2f601-de82-4c0e-8c27-4f51a6897e24" xmlns:ns4="d091ed47-76a7-49d4-9f93-d3706b5282c1" targetNamespace="http://schemas.microsoft.com/office/2006/metadata/properties" ma:root="true" ma:fieldsID="5cccd6b0000029afc3a278ead6c222ca" ns3:_="" ns4:_="">
    <xsd:import namespace="b9c2f601-de82-4c0e-8c27-4f51a6897e24"/>
    <xsd:import namespace="d091ed47-76a7-49d4-9f93-d3706b5282c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c2f601-de82-4c0e-8c27-4f51a6897e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91ed47-76a7-49d4-9f93-d3706b5282c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B72600-22FB-41B6-9702-EB43C5CAADF2}">
  <ds:schemaRefs>
    <ds:schemaRef ds:uri="http://schemas.microsoft.com/sharepoint/v3/contenttype/forms"/>
  </ds:schemaRefs>
</ds:datastoreItem>
</file>

<file path=customXml/itemProps2.xml><?xml version="1.0" encoding="utf-8"?>
<ds:datastoreItem xmlns:ds="http://schemas.openxmlformats.org/officeDocument/2006/customXml" ds:itemID="{057471C0-1BCB-4765-92FA-D825DCCA1BB8}">
  <ds:schemaRefs>
    <ds:schemaRef ds:uri="http://purl.org/dc/elements/1.1/"/>
    <ds:schemaRef ds:uri="http://schemas.microsoft.com/office/infopath/2007/PartnerControls"/>
    <ds:schemaRef ds:uri="d091ed47-76a7-49d4-9f93-d3706b5282c1"/>
    <ds:schemaRef ds:uri="http://www.w3.org/XML/1998/namespace"/>
    <ds:schemaRef ds:uri="http://schemas.microsoft.com/office/2006/documentManagement/types"/>
    <ds:schemaRef ds:uri="http://purl.org/dc/dcmitype/"/>
    <ds:schemaRef ds:uri="http://schemas.microsoft.com/office/2006/metadata/properties"/>
    <ds:schemaRef ds:uri="http://schemas.openxmlformats.org/package/2006/metadata/core-properties"/>
    <ds:schemaRef ds:uri="b9c2f601-de82-4c0e-8c27-4f51a6897e24"/>
    <ds:schemaRef ds:uri="http://purl.org/dc/terms/"/>
  </ds:schemaRefs>
</ds:datastoreItem>
</file>

<file path=customXml/itemProps3.xml><?xml version="1.0" encoding="utf-8"?>
<ds:datastoreItem xmlns:ds="http://schemas.openxmlformats.org/officeDocument/2006/customXml" ds:itemID="{5AB9F08F-C673-4E34-A881-6BB60D9CB652}">
  <ds:schemaRefs>
    <ds:schemaRef ds:uri="b9c2f601-de82-4c0e-8c27-4f51a6897e24"/>
    <ds:schemaRef ds:uri="d091ed47-76a7-49d4-9f93-d3706b5282c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Traffic Accident Prevention Campaign by Slidesgo</Template>
  <TotalTime>1</TotalTime>
  <Words>3536</Words>
  <Application>Microsoft Office PowerPoint</Application>
  <PresentationFormat>Widescreen</PresentationFormat>
  <Paragraphs>568</Paragraphs>
  <Slides>56</Slides>
  <Notes>9</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56</vt:i4>
      </vt:variant>
    </vt:vector>
  </HeadingPairs>
  <TitlesOfParts>
    <vt:vector size="69" baseType="lpstr">
      <vt:lpstr>Arial</vt:lpstr>
      <vt:lpstr>Calibri</vt:lpstr>
      <vt:lpstr>Cambria Math</vt:lpstr>
      <vt:lpstr>Courier New</vt:lpstr>
      <vt:lpstr>Lato</vt:lpstr>
      <vt:lpstr>Nunito Light</vt:lpstr>
      <vt:lpstr>Open Sans</vt:lpstr>
      <vt:lpstr>Proxima Nova</vt:lpstr>
      <vt:lpstr>Raleway</vt:lpstr>
      <vt:lpstr>Raleway SemiBold</vt:lpstr>
      <vt:lpstr>Segoe UI</vt:lpstr>
      <vt:lpstr>Traffic Accident Prevention Campaign by Slidesgo</vt:lpstr>
      <vt:lpstr>Slidesgo Final Pages</vt:lpstr>
      <vt:lpstr>ENVIRONMENT PERCEPTION SYSTEM FOR SMART VEHICLES</vt:lpstr>
      <vt:lpstr>W22 Team-01</vt:lpstr>
      <vt:lpstr>Table of contents</vt:lpstr>
      <vt:lpstr>Table of contents</vt:lpstr>
      <vt:lpstr>Introduction</vt:lpstr>
      <vt:lpstr>Introduction</vt:lpstr>
      <vt:lpstr>Introduction</vt:lpstr>
      <vt:lpstr>Introduction</vt:lpstr>
      <vt:lpstr>Introduction</vt:lpstr>
      <vt:lpstr>PowerPoint Presentation</vt:lpstr>
      <vt:lpstr>Problem Statement</vt:lpstr>
      <vt:lpstr>Drivers can’t see blind spots when using mirrors during parking or when changing lanes, and that puts their lives in danger.</vt:lpstr>
      <vt:lpstr>PowerPoint Presentation</vt:lpstr>
      <vt:lpstr>Project Objectives</vt:lpstr>
      <vt:lpstr>Project Objectives</vt:lpstr>
      <vt:lpstr>PowerPoint Presentation</vt:lpstr>
      <vt:lpstr>Relevant Engineering Standards </vt:lpstr>
      <vt:lpstr>Musts</vt:lpstr>
      <vt:lpstr>Wants</vt:lpstr>
      <vt:lpstr>Assumptions</vt:lpstr>
      <vt:lpstr>Constraints</vt:lpstr>
      <vt:lpstr>PowerPoint Presentation</vt:lpstr>
      <vt:lpstr>Alternatives and baseline design</vt:lpstr>
      <vt:lpstr>KT decision analysis​</vt:lpstr>
      <vt:lpstr>Pugh’s method​</vt:lpstr>
      <vt:lpstr>Baseline design</vt:lpstr>
      <vt:lpstr>Maturing Baseline Design​</vt:lpstr>
      <vt:lpstr>PowerPoint Presentation</vt:lpstr>
      <vt:lpstr>Validation Experiments</vt:lpstr>
      <vt:lpstr>Validation Experiments – Birdseye View</vt:lpstr>
      <vt:lpstr>Validation Experiments – Distance Calculation</vt:lpstr>
      <vt:lpstr>Validation Experiments – Jetson nano and pushbuttons</vt:lpstr>
      <vt:lpstr>PowerPoint Presentation</vt:lpstr>
      <vt:lpstr>Implementation and final product</vt:lpstr>
      <vt:lpstr>Hardware Implementation</vt:lpstr>
      <vt:lpstr>Software Implementation</vt:lpstr>
      <vt:lpstr>Final Prototype</vt:lpstr>
      <vt:lpstr>PowerPoint Presentation</vt:lpstr>
      <vt:lpstr>Results </vt:lpstr>
      <vt:lpstr>PowerPoint Presentation</vt:lpstr>
      <vt:lpstr>Results – Distance within 90% accuracy</vt:lpstr>
      <vt:lpstr>Results – Birdseye within 3 meters</vt:lpstr>
      <vt:lpstr>PowerPoint Presentation</vt:lpstr>
      <vt:lpstr>PowerPoint Presentation</vt:lpstr>
      <vt:lpstr>PowerPoint Presentation</vt:lpstr>
      <vt:lpstr>PowerPoint Presentation</vt:lpstr>
      <vt:lpstr>Environmental Impact</vt:lpstr>
      <vt:lpstr>Environmental Impact</vt:lpstr>
      <vt:lpstr>Environmental Impact</vt:lpstr>
      <vt:lpstr>Environmental Impact</vt:lpstr>
      <vt:lpstr>Societal Impact</vt:lpstr>
      <vt:lpstr>PowerPoint Presentation</vt:lpstr>
      <vt:lpstr>Conclusion</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 PERCEPTION SYSTEM FOR SMART VEHICLES</dc:title>
  <dc:creator>SAAD ALI SADAGAH AL JEHANI</dc:creator>
  <cp:lastModifiedBy>SAAD ALI SADAGAH AL JEHANI</cp:lastModifiedBy>
  <cp:revision>2</cp:revision>
  <dcterms:created xsi:type="dcterms:W3CDTF">2023-11-01T18:25:48Z</dcterms:created>
  <dcterms:modified xsi:type="dcterms:W3CDTF">2023-11-16T06:23:02Z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0x01010013727E0941D5574AB31FE9F09E628873</vt:lpwstr>
  </property>
</Properties>
</file>